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4"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393"/>
    <a:srgbClr val="BBBBBB"/>
    <a:srgbClr val="054C87"/>
    <a:srgbClr val="412A74"/>
    <a:srgbClr val="0F4784"/>
    <a:srgbClr val="25508B"/>
    <a:srgbClr val="25498B"/>
    <a:srgbClr val="29539B"/>
    <a:srgbClr val="29538B"/>
    <a:srgbClr val="224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2AA6C-C19E-423D-AAC5-FF5F2126097F}" v="114" dt="2022-10-03T14:44:59.267"/>
    <p1510:client id="{F3EA0690-939A-4BC9-9139-08D02ECE33A0}" v="5" dt="2022-09-28T23:09:36.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70" autoAdjust="0"/>
  </p:normalViewPr>
  <p:slideViewPr>
    <p:cSldViewPr snapToGrid="0" showGuides="1">
      <p:cViewPr varScale="1">
        <p:scale>
          <a:sx n="79" d="100"/>
          <a:sy n="79" d="100"/>
        </p:scale>
        <p:origin x="1794"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55FE6-9F8F-4CCA-9AC6-468E9B1B6226}" type="datetimeFigureOut">
              <a:rPr lang="en-US" smtClean="0"/>
              <a:t>1/24/2024</a:t>
            </a:fld>
            <a:endParaRPr lang="en-US"/>
          </a:p>
        </p:txBody>
      </p:sp>
      <p:sp>
        <p:nvSpPr>
          <p:cNvPr id="4" name="Slide Image Placeholder 3"/>
          <p:cNvSpPr>
            <a:spLocks noGrp="1" noRot="1" noChangeAspect="1"/>
          </p:cNvSpPr>
          <p:nvPr>
            <p:ph type="sldImg" idx="2"/>
          </p:nvPr>
        </p:nvSpPr>
        <p:spPr>
          <a:xfrm>
            <a:off x="685800" y="514342"/>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14763"/>
            <a:ext cx="5486400" cy="48148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B24D9-1063-49BA-82E3-4CD2ED143F7D}" type="slidenum">
              <a:rPr lang="en-US" smtClean="0"/>
              <a:t>‹#›</a:t>
            </a:fld>
            <a:endParaRPr lang="en-US"/>
          </a:p>
        </p:txBody>
      </p:sp>
    </p:spTree>
    <p:extLst>
      <p:ext uri="{BB962C8B-B14F-4D97-AF65-F5344CB8AC3E}">
        <p14:creationId xmlns:p14="http://schemas.microsoft.com/office/powerpoint/2010/main" val="67878824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alesforcefeedback@lionsclubs.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Hallo, heute möchten wir Ihnen ein Update zu unseren digitalen Produkten für Lions &amp; Leos geben.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Diese Präsentation wurde von LCI/LCIF-Mitarbeitern erstellt.  Bei Fragen wenden Sie sich bitte an </a:t>
            </a:r>
            <a:r>
              <a:rPr lang="de-DE" b="0" i="0" u="sng" dirty="0">
                <a:solidFill>
                  <a:srgbClr val="0563C1"/>
                </a:solidFill>
                <a:effectLst/>
                <a:latin typeface="Calibri" panose="020F0502020204030204" pitchFamily="34" charset="0"/>
                <a:hlinkClick r:id="rId3"/>
              </a:rPr>
              <a:t>Salesforcefeedback@lionsclubs.org</a:t>
            </a:r>
            <a:r>
              <a:rPr lang="de-DE" b="0" i="0" u="sng" dirty="0">
                <a:solidFill>
                  <a:srgbClr val="0563C1"/>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sng"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u="none" dirty="0">
                <a:solidFill>
                  <a:srgbClr val="0563C1"/>
                </a:solidFill>
                <a:effectLst/>
                <a:latin typeface="Calibri" panose="020F0502020204030204" pitchFamily="34" charset="0"/>
              </a:rPr>
              <a:t>Die digitalen Neuerungen sind für uns alle neu; bitte fragen Sie uns jederzeit.</a:t>
            </a:r>
          </a:p>
        </p:txBody>
      </p:sp>
      <p:sp>
        <p:nvSpPr>
          <p:cNvPr id="4" name="Slide Number Placeholder 3"/>
          <p:cNvSpPr>
            <a:spLocks noGrp="1"/>
          </p:cNvSpPr>
          <p:nvPr>
            <p:ph type="sldNum" sz="quarter" idx="5"/>
          </p:nvPr>
        </p:nvSpPr>
        <p:spPr/>
        <p:txBody>
          <a:bodyPr/>
          <a:lstStyle/>
          <a:p>
            <a:fld id="{71AB24D9-1063-49BA-82E3-4CD2ED143F7D}" type="slidenum">
              <a:rPr lang="en-US" smtClean="0"/>
              <a:t>1</a:t>
            </a:fld>
            <a:endParaRPr lang="en-US"/>
          </a:p>
        </p:txBody>
      </p:sp>
    </p:spTree>
    <p:extLst>
      <p:ext uri="{BB962C8B-B14F-4D97-AF65-F5344CB8AC3E}">
        <p14:creationId xmlns:p14="http://schemas.microsoft.com/office/powerpoint/2010/main" val="387679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de-DE"/>
              <a:t>Wie schaffen wir diesen Übergang?  Wie kommen wir gemeinsam dorthin?  Indem wir diesen Wandel gemeinsam vollziehen.</a:t>
            </a:r>
          </a:p>
          <a:p>
            <a:endParaRPr lang="en-US"/>
          </a:p>
          <a:p>
            <a:r>
              <a:rPr lang="de-DE"/>
              <a:t>Ihre Beteiligung ist entscheidend.  Wie können Sie sich also einbringen?</a:t>
            </a:r>
          </a:p>
        </p:txBody>
      </p:sp>
      <p:sp>
        <p:nvSpPr>
          <p:cNvPr id="4" name="Slide Number Placeholder 3"/>
          <p:cNvSpPr>
            <a:spLocks noGrp="1"/>
          </p:cNvSpPr>
          <p:nvPr>
            <p:ph type="sldNum" sz="quarter" idx="5"/>
          </p:nvPr>
        </p:nvSpPr>
        <p:spPr/>
        <p:txBody>
          <a:bodyPr/>
          <a:lstStyle/>
          <a:p>
            <a:fld id="{71AB24D9-1063-49BA-82E3-4CD2ED143F7D}" type="slidenum">
              <a:rPr lang="en-US" smtClean="0"/>
              <a:t>10</a:t>
            </a:fld>
            <a:endParaRPr lang="en-US"/>
          </a:p>
        </p:txBody>
      </p:sp>
    </p:spTree>
    <p:extLst>
      <p:ext uri="{BB962C8B-B14F-4D97-AF65-F5344CB8AC3E}">
        <p14:creationId xmlns:p14="http://schemas.microsoft.com/office/powerpoint/2010/main" val="4369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de-DE" dirty="0"/>
              <a:t>Input teilen und aktiv dabei bleiben</a:t>
            </a:r>
          </a:p>
          <a:p>
            <a:endParaRPr lang="en-US" dirty="0"/>
          </a:p>
          <a:p>
            <a:r>
              <a:rPr lang="de-DE" dirty="0"/>
              <a:t>QR-Code scannen, um an der Umfrage zur Technologienutzung teilzunehmen,  in der Teilnehmende entsprechende Fragen beantworten.</a:t>
            </a:r>
          </a:p>
          <a:p>
            <a:endParaRPr lang="en-US" dirty="0"/>
          </a:p>
          <a:p>
            <a:r>
              <a:rPr lang="de-DE" dirty="0"/>
              <a:t>Nach Abschluss der Umfrage können Sie sich für Updates registrieren oder für die Teilnahme an Fokusgruppen und Testteams.</a:t>
            </a:r>
          </a:p>
          <a:p>
            <a:endParaRPr lang="en-US" dirty="0"/>
          </a:p>
          <a:p>
            <a:r>
              <a:rPr lang="de-DE" dirty="0"/>
              <a:t>Wir benötigen Ihr Input, um Produkte zu entwickeln, die auf Ihre Bedürfnisse eingehen.</a:t>
            </a:r>
          </a:p>
        </p:txBody>
      </p:sp>
      <p:sp>
        <p:nvSpPr>
          <p:cNvPr id="4" name="Slide Number Placeholder 3"/>
          <p:cNvSpPr>
            <a:spLocks noGrp="1"/>
          </p:cNvSpPr>
          <p:nvPr>
            <p:ph type="sldNum" sz="quarter" idx="5"/>
          </p:nvPr>
        </p:nvSpPr>
        <p:spPr/>
        <p:txBody>
          <a:bodyPr/>
          <a:lstStyle/>
          <a:p>
            <a:fld id="{71AB24D9-1063-49BA-82E3-4CD2ED143F7D}" type="slidenum">
              <a:rPr lang="en-US" smtClean="0"/>
              <a:t>11</a:t>
            </a:fld>
            <a:endParaRPr lang="en-US"/>
          </a:p>
        </p:txBody>
      </p:sp>
    </p:spTree>
    <p:extLst>
      <p:ext uri="{BB962C8B-B14F-4D97-AF65-F5344CB8AC3E}">
        <p14:creationId xmlns:p14="http://schemas.microsoft.com/office/powerpoint/2010/main" val="246868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B24D9-1063-49BA-82E3-4CD2ED143F7D}" type="slidenum">
              <a:rPr lang="en-US" smtClean="0"/>
              <a:t>12</a:t>
            </a:fld>
            <a:endParaRPr lang="en-US"/>
          </a:p>
        </p:txBody>
      </p:sp>
    </p:spTree>
    <p:extLst>
      <p:ext uri="{BB962C8B-B14F-4D97-AF65-F5344CB8AC3E}">
        <p14:creationId xmlns:p14="http://schemas.microsoft.com/office/powerpoint/2010/main" val="420695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de-DE" dirty="0"/>
              <a:t>Wir sehen uns erst einmal unsere derzeitige Produktpalette an.</a:t>
            </a:r>
          </a:p>
          <a:p>
            <a:endParaRPr lang="en-US" dirty="0"/>
          </a:p>
          <a:p>
            <a:r>
              <a:rPr lang="de-DE" i="1" dirty="0"/>
              <a:t>[Bei einer Live-Präsentation bitten Sie 4-5 Personen aus dem Publikum um ihre Meinung]</a:t>
            </a:r>
          </a:p>
        </p:txBody>
      </p:sp>
      <p:sp>
        <p:nvSpPr>
          <p:cNvPr id="4" name="Slide Number Placeholder 3"/>
          <p:cNvSpPr>
            <a:spLocks noGrp="1"/>
          </p:cNvSpPr>
          <p:nvPr>
            <p:ph type="sldNum" sz="quarter" idx="5"/>
          </p:nvPr>
        </p:nvSpPr>
        <p:spPr/>
        <p:txBody>
          <a:bodyPr/>
          <a:lstStyle/>
          <a:p>
            <a:fld id="{71AB24D9-1063-49BA-82E3-4CD2ED143F7D}" type="slidenum">
              <a:rPr lang="en-US" smtClean="0"/>
              <a:t>2</a:t>
            </a:fld>
            <a:endParaRPr lang="en-US"/>
          </a:p>
        </p:txBody>
      </p:sp>
    </p:spTree>
    <p:extLst>
      <p:ext uri="{BB962C8B-B14F-4D97-AF65-F5344CB8AC3E}">
        <p14:creationId xmlns:p14="http://schemas.microsoft.com/office/powerpoint/2010/main" val="144063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de-DE"/>
              <a:t>Denken Sie an den Lion Account... Ein einziger Account, über den Sie Zugang zu allen Ressourcen haben, die Sie für Ihre Arbeit brauchen.</a:t>
            </a:r>
          </a:p>
          <a:p>
            <a:r>
              <a:rPr lang="de-DE"/>
              <a:t>Aber stimmt das wirklich?</a:t>
            </a:r>
          </a:p>
        </p:txBody>
      </p:sp>
      <p:sp>
        <p:nvSpPr>
          <p:cNvPr id="4" name="Slide Number Placeholder 3"/>
          <p:cNvSpPr>
            <a:spLocks noGrp="1"/>
          </p:cNvSpPr>
          <p:nvPr>
            <p:ph type="sldNum" sz="quarter" idx="5"/>
          </p:nvPr>
        </p:nvSpPr>
        <p:spPr/>
        <p:txBody>
          <a:bodyPr/>
          <a:lstStyle/>
          <a:p>
            <a:fld id="{71AB24D9-1063-49BA-82E3-4CD2ED143F7D}" type="slidenum">
              <a:rPr lang="en-US" smtClean="0"/>
              <a:t>3</a:t>
            </a:fld>
            <a:endParaRPr lang="en-US"/>
          </a:p>
        </p:txBody>
      </p:sp>
    </p:spTree>
    <p:extLst>
      <p:ext uri="{BB962C8B-B14F-4D97-AF65-F5344CB8AC3E}">
        <p14:creationId xmlns:p14="http://schemas.microsoft.com/office/powerpoint/2010/main" val="171153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de-DE" dirty="0"/>
              <a:t>Eigentlich handelt es sich um fünf verschiedene Anwendungsprodukte.  Jede Anwendung hat ein bestimmtes Aussehen, eigene Navigationsmöglichkeiten und ist mehr oder weniger benutzerfreundlich.  </a:t>
            </a:r>
          </a:p>
          <a:p>
            <a:endParaRPr lang="en-US" dirty="0"/>
          </a:p>
          <a:p>
            <a:r>
              <a:rPr lang="de-DE" dirty="0"/>
              <a:t>Das bedeutet, dass man unterschiedliche  Anwendungen erlernen muss mit unterschiedlichen Anleitungen, Tipps und Tricks.  </a:t>
            </a:r>
          </a:p>
          <a:p>
            <a:endParaRPr lang="en-US" dirty="0"/>
          </a:p>
          <a:p>
            <a:r>
              <a:rPr lang="de-DE" dirty="0"/>
              <a:t>Außerdem greifen die Anwendungen nicht immer auf dieselben Datenbanken zu und haben oft unterschiedliche Daten.  </a:t>
            </a:r>
          </a:p>
          <a:p>
            <a:endParaRPr lang="en-US" dirty="0"/>
          </a:p>
          <a:p>
            <a:r>
              <a:rPr lang="de-DE" dirty="0"/>
              <a:t>Mehrere Datenspeicher machen die Sicherung und Verwaltung zu einer Herausforderung und oft kann man nicht auf die benötigten Daten zugreifen.</a:t>
            </a:r>
          </a:p>
        </p:txBody>
      </p:sp>
      <p:sp>
        <p:nvSpPr>
          <p:cNvPr id="4" name="Slide Number Placeholder 3"/>
          <p:cNvSpPr>
            <a:spLocks noGrp="1"/>
          </p:cNvSpPr>
          <p:nvPr>
            <p:ph type="sldNum" sz="quarter" idx="5"/>
          </p:nvPr>
        </p:nvSpPr>
        <p:spPr/>
        <p:txBody>
          <a:bodyPr/>
          <a:lstStyle/>
          <a:p>
            <a:fld id="{71AB24D9-1063-49BA-82E3-4CD2ED143F7D}" type="slidenum">
              <a:rPr lang="en-US" smtClean="0"/>
              <a:t>4</a:t>
            </a:fld>
            <a:endParaRPr lang="en-US"/>
          </a:p>
        </p:txBody>
      </p:sp>
    </p:spTree>
    <p:extLst>
      <p:ext uri="{BB962C8B-B14F-4D97-AF65-F5344CB8AC3E}">
        <p14:creationId xmlns:p14="http://schemas.microsoft.com/office/powerpoint/2010/main" val="264432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de-DE" dirty="0"/>
              <a:t>Selbst mit unseren derzeitigen digitalen Tools sind viele Ihrer anderen Vorgänge nicht mit Ihrem Lion Account verbunden.  Wenn das Member Service Center Tech Support liefert, geschieht dies durch eine unabhängige Anwendung ohne integrierte Daten.  </a:t>
            </a:r>
          </a:p>
          <a:p>
            <a:endParaRPr lang="en-US" dirty="0"/>
          </a:p>
          <a:p>
            <a:r>
              <a:rPr lang="de-DE" dirty="0"/>
              <a:t>Derzeit sind nur sehr wenige Einzelheiten über Spenden verfügbar, so dass oft ein Anruf oder eine Anfrage bei der Stiftung erforderlich ist, um den Status einer Auszeichnung oder Anerkennung zu erfahren.</a:t>
            </a:r>
          </a:p>
          <a:p>
            <a:endParaRPr lang="en-US" dirty="0"/>
          </a:p>
          <a:p>
            <a:r>
              <a:rPr lang="de-DE" dirty="0"/>
              <a:t>Apropos Anerkennung: Manchmal ist es sehr verwirrend: man findet nicht immer den Bericht mit den gewünschten Daten, so dass Sie in einigen Fällen telefonisch um Hilfe bitten müssen.  Oft dauert es lange, um auf eine kurze Frage eine Antwort zu erhalten.</a:t>
            </a:r>
          </a:p>
          <a:p>
            <a:endParaRPr lang="en-US" dirty="0"/>
          </a:p>
          <a:p>
            <a:r>
              <a:rPr lang="de-DE" dirty="0"/>
              <a:t>Es gibt auch heute noch viele manuelle Aspekte wie die Beantragung von Zuschüssen und deren Meldungen. Dadurch wird der Prozess länger und mühsamer.</a:t>
            </a:r>
          </a:p>
        </p:txBody>
      </p:sp>
      <p:sp>
        <p:nvSpPr>
          <p:cNvPr id="4" name="Slide Number Placeholder 3"/>
          <p:cNvSpPr>
            <a:spLocks noGrp="1"/>
          </p:cNvSpPr>
          <p:nvPr>
            <p:ph type="sldNum" sz="quarter" idx="5"/>
          </p:nvPr>
        </p:nvSpPr>
        <p:spPr/>
        <p:txBody>
          <a:bodyPr/>
          <a:lstStyle/>
          <a:p>
            <a:fld id="{71AB24D9-1063-49BA-82E3-4CD2ED143F7D}" type="slidenum">
              <a:rPr lang="en-US" smtClean="0"/>
              <a:t>5</a:t>
            </a:fld>
            <a:endParaRPr lang="en-US"/>
          </a:p>
        </p:txBody>
      </p:sp>
    </p:spTree>
    <p:extLst>
      <p:ext uri="{BB962C8B-B14F-4D97-AF65-F5344CB8AC3E}">
        <p14:creationId xmlns:p14="http://schemas.microsoft.com/office/powerpoint/2010/main" val="394169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de-DE" dirty="0"/>
              <a:t>Clubverwaltung, Wachstumsförderung, Aufbau eines Gebiets/Distrikts und Hilfeleistungen für Bedürftige sind mit viel Arbeit verbunden.  Unsere aktuellen digitalen Tools mit mehreren Anwendungen und Datenquellen haben zu viel Frust auf allen Ebenen geführt.</a:t>
            </a:r>
          </a:p>
          <a:p>
            <a:endParaRPr lang="en-US" dirty="0"/>
          </a:p>
          <a:p>
            <a:r>
              <a:rPr lang="de-DE" dirty="0"/>
              <a:t>Die letzte größere Investition in digitale Tools liegt über fünf Jahre zurück, und natürlich hat sich die Technologie weiter entwickelt, insbesondere während der Pandemie.  Wir müssen unsere digitalen Tools verbessern, um Sie besser unterstützen zu können.</a:t>
            </a:r>
          </a:p>
        </p:txBody>
      </p:sp>
      <p:sp>
        <p:nvSpPr>
          <p:cNvPr id="4" name="Slide Number Placeholder 3"/>
          <p:cNvSpPr>
            <a:spLocks noGrp="1"/>
          </p:cNvSpPr>
          <p:nvPr>
            <p:ph type="sldNum" sz="quarter" idx="5"/>
          </p:nvPr>
        </p:nvSpPr>
        <p:spPr/>
        <p:txBody>
          <a:bodyPr/>
          <a:lstStyle/>
          <a:p>
            <a:fld id="{71AB24D9-1063-49BA-82E3-4CD2ED143F7D}" type="slidenum">
              <a:rPr lang="en-US" smtClean="0"/>
              <a:t>6</a:t>
            </a:fld>
            <a:endParaRPr lang="en-US"/>
          </a:p>
        </p:txBody>
      </p:sp>
    </p:spTree>
    <p:extLst>
      <p:ext uri="{BB962C8B-B14F-4D97-AF65-F5344CB8AC3E}">
        <p14:creationId xmlns:p14="http://schemas.microsoft.com/office/powerpoint/2010/main" val="348513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 Frage ist „Was ist geplant?“  </a:t>
            </a:r>
          </a:p>
        </p:txBody>
      </p:sp>
      <p:sp>
        <p:nvSpPr>
          <p:cNvPr id="4" name="Slide Number Placeholder 3"/>
          <p:cNvSpPr>
            <a:spLocks noGrp="1"/>
          </p:cNvSpPr>
          <p:nvPr>
            <p:ph type="sldNum" sz="quarter" idx="5"/>
          </p:nvPr>
        </p:nvSpPr>
        <p:spPr/>
        <p:txBody>
          <a:bodyPr/>
          <a:lstStyle/>
          <a:p>
            <a:fld id="{71AB24D9-1063-49BA-82E3-4CD2ED143F7D}" type="slidenum">
              <a:rPr lang="en-US" smtClean="0"/>
              <a:t>7</a:t>
            </a:fld>
            <a:endParaRPr lang="en-US"/>
          </a:p>
        </p:txBody>
      </p:sp>
    </p:spTree>
    <p:extLst>
      <p:ext uri="{BB962C8B-B14F-4D97-AF65-F5344CB8AC3E}">
        <p14:creationId xmlns:p14="http://schemas.microsoft.com/office/powerpoint/2010/main" val="79910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de-DE" dirty="0"/>
              <a:t>Im vergangenen Geschäftsjahr hat der Internationale Vorstand Investitionen in die Modernisierung unserer digitalen Tools genehmigt, um durch einheitliche Lions-Anwendungen und Daten die digitalen Möglichkeiten zu vereinfachen und verbessern.  </a:t>
            </a:r>
          </a:p>
          <a:p>
            <a:endParaRPr lang="en-US" dirty="0"/>
          </a:p>
          <a:p>
            <a:r>
              <a:rPr lang="de-DE" dirty="0"/>
              <a:t>In den vergangenen Monaten wurde hinter den Kulissen am neuen Tool gearbeitet. Anfang 2023 wird das Produkt fertiggestellt und ist ab Mitte 2023 einsatzbereit.</a:t>
            </a:r>
          </a:p>
          <a:p>
            <a:endParaRPr lang="en-US" dirty="0"/>
          </a:p>
          <a:p>
            <a:r>
              <a:rPr lang="de-DE" dirty="0"/>
              <a:t>Das weiterentwickelte Produkt orientiert sich an neuer cloudbasierter Software sowie dem Feedback von Lions und Erfahrungswerten.</a:t>
            </a:r>
          </a:p>
        </p:txBody>
      </p:sp>
      <p:sp>
        <p:nvSpPr>
          <p:cNvPr id="4" name="Slide Number Placeholder 3"/>
          <p:cNvSpPr>
            <a:spLocks noGrp="1"/>
          </p:cNvSpPr>
          <p:nvPr>
            <p:ph type="sldNum" sz="quarter" idx="5"/>
          </p:nvPr>
        </p:nvSpPr>
        <p:spPr/>
        <p:txBody>
          <a:bodyPr/>
          <a:lstStyle/>
          <a:p>
            <a:fld id="{71AB24D9-1063-49BA-82E3-4CD2ED143F7D}" type="slidenum">
              <a:rPr lang="en-US" smtClean="0"/>
              <a:t>8</a:t>
            </a:fld>
            <a:endParaRPr lang="en-US"/>
          </a:p>
        </p:txBody>
      </p:sp>
    </p:spTree>
    <p:extLst>
      <p:ext uri="{BB962C8B-B14F-4D97-AF65-F5344CB8AC3E}">
        <p14:creationId xmlns:p14="http://schemas.microsoft.com/office/powerpoint/2010/main" val="11616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de-DE" dirty="0"/>
              <a:t>Das überarbeitete Tool nutzt die bekannten Funktionen und führt sie in einem einheitlichen neuen Produkt zusammen und ermöglicht den Zugriff vom Lion Account auf eine Benutzeroberfläche, die alle Funktionen auf Ihrem Computer, Tablet oder Handy zur Verfügung stellt.  Einfach gesagt: Wir führen </a:t>
            </a:r>
            <a:r>
              <a:rPr lang="de-DE" dirty="0" err="1"/>
              <a:t>MyLion</a:t>
            </a:r>
            <a:r>
              <a:rPr lang="de-DE" dirty="0"/>
              <a:t>, </a:t>
            </a:r>
            <a:r>
              <a:rPr lang="de-DE" dirty="0" err="1"/>
              <a:t>MyLCI</a:t>
            </a:r>
            <a:r>
              <a:rPr lang="de-DE" dirty="0"/>
              <a:t> und </a:t>
            </a:r>
            <a:r>
              <a:rPr lang="de-DE" dirty="0" err="1"/>
              <a:t>Insights</a:t>
            </a:r>
            <a:r>
              <a:rPr lang="de-DE" dirty="0"/>
              <a:t> und einige mehr als ein einheitliches Tool zusammen, um das Anwendererlebnis zu verbessern. Das Ganze basiert auf einer einzelnen Plattform: Salesforce. </a:t>
            </a:r>
          </a:p>
          <a:p>
            <a:endParaRPr lang="en-US" dirty="0">
              <a:cs typeface="Calibri"/>
            </a:endParaRPr>
          </a:p>
          <a:p>
            <a:r>
              <a:rPr lang="de-DE" dirty="0"/>
              <a:t>Salesforce ist der Branchenführer im Bereich der Cloud-Lösungen, die von mehr als 150.000 Organisationen, darunter über 40.000 gemeinnützige Einrichtungen, genutzt werden.  Wir befinden uns in guter Gesellschaft.</a:t>
            </a:r>
          </a:p>
        </p:txBody>
      </p:sp>
      <p:sp>
        <p:nvSpPr>
          <p:cNvPr id="4" name="Slide Number Placeholder 3"/>
          <p:cNvSpPr>
            <a:spLocks noGrp="1"/>
          </p:cNvSpPr>
          <p:nvPr>
            <p:ph type="sldNum" sz="quarter" idx="5"/>
          </p:nvPr>
        </p:nvSpPr>
        <p:spPr/>
        <p:txBody>
          <a:bodyPr/>
          <a:lstStyle/>
          <a:p>
            <a:fld id="{71AB24D9-1063-49BA-82E3-4CD2ED143F7D}" type="slidenum">
              <a:rPr lang="en-US" smtClean="0"/>
              <a:t>9</a:t>
            </a:fld>
            <a:endParaRPr lang="en-US"/>
          </a:p>
        </p:txBody>
      </p:sp>
    </p:spTree>
    <p:extLst>
      <p:ext uri="{BB962C8B-B14F-4D97-AF65-F5344CB8AC3E}">
        <p14:creationId xmlns:p14="http://schemas.microsoft.com/office/powerpoint/2010/main" val="1787430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Cover">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2BE1744E-346C-B51E-AF5D-189C0A704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2192000" cy="6858000"/>
          </a:xfrm>
          <a:prstGeom prst="rect">
            <a:avLst/>
          </a:prstGeom>
        </p:spPr>
      </p:pic>
      <p:sp>
        <p:nvSpPr>
          <p:cNvPr id="8" name="Background - Overlay">
            <a:extLst>
              <a:ext uri="{FF2B5EF4-FFF2-40B4-BE49-F238E27FC236}">
                <a16:creationId xmlns:a16="http://schemas.microsoft.com/office/drawing/2014/main" id="{1A79702B-65B7-F059-350F-0BFABF8AC947}"/>
              </a:ext>
            </a:extLst>
          </p:cNvPr>
          <p:cNvSpPr/>
          <p:nvPr userDrawn="1"/>
        </p:nvSpPr>
        <p:spPr>
          <a:xfrm>
            <a:off x="-1270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2" name="Title 1">
            <a:extLst>
              <a:ext uri="{FF2B5EF4-FFF2-40B4-BE49-F238E27FC236}">
                <a16:creationId xmlns:a16="http://schemas.microsoft.com/office/drawing/2014/main" id="{52C7F680-2606-2629-7500-FEF229949845}"/>
              </a:ext>
            </a:extLst>
          </p:cNvPr>
          <p:cNvSpPr>
            <a:spLocks noGrp="1"/>
          </p:cNvSpPr>
          <p:nvPr>
            <p:ph type="title"/>
          </p:nvPr>
        </p:nvSpPr>
        <p:spPr>
          <a:xfrm>
            <a:off x="-12700" y="3428999"/>
            <a:ext cx="12204700" cy="1828800"/>
          </a:xfrm>
          <a:noFill/>
        </p:spPr>
        <p:txBody>
          <a:bodyPr anchor="ctr" anchorCtr="0"/>
          <a:lstStyle>
            <a:lvl1pPr>
              <a:defRPr sz="54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975438-C2EE-72CD-FA3A-1823B23843F5}"/>
              </a:ext>
            </a:extLst>
          </p:cNvPr>
          <p:cNvSpPr>
            <a:spLocks noGrp="1"/>
          </p:cNvSpPr>
          <p:nvPr>
            <p:ph type="body" idx="1"/>
          </p:nvPr>
        </p:nvSpPr>
        <p:spPr>
          <a:xfrm>
            <a:off x="831850" y="5287963"/>
            <a:ext cx="10515600" cy="1371600"/>
          </a:xfrm>
        </p:spPr>
        <p:txBody>
          <a:bodyPr anchor="ctr" anchorCtr="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1D12158-E238-2C16-EE5F-410F2231BCAA}"/>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9" name="Emblem - White" descr="lionlogo_white.eps">
            <a:extLst>
              <a:ext uri="{FF2B5EF4-FFF2-40B4-BE49-F238E27FC236}">
                <a16:creationId xmlns:a16="http://schemas.microsoft.com/office/drawing/2014/main" id="{D9BAB304-51D5-513E-40C5-C856073EECA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10" name="Yellow Bar">
            <a:extLst>
              <a:ext uri="{FF2B5EF4-FFF2-40B4-BE49-F238E27FC236}">
                <a16:creationId xmlns:a16="http://schemas.microsoft.com/office/drawing/2014/main" id="{A03F44CD-4DB3-9FEF-6F6F-279BB727EA1B}"/>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14227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A3AB75-E23B-BB56-8646-D987F11CF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17" y="-5257"/>
            <a:ext cx="12209417" cy="6866903"/>
          </a:xfrm>
          <a:prstGeom prst="rect">
            <a:avLst/>
          </a:prstGeom>
        </p:spPr>
      </p:pic>
      <p:sp>
        <p:nvSpPr>
          <p:cNvPr id="14" name="Background - Overlay">
            <a:extLst>
              <a:ext uri="{FF2B5EF4-FFF2-40B4-BE49-F238E27FC236}">
                <a16:creationId xmlns:a16="http://schemas.microsoft.com/office/drawing/2014/main" id="{32689B4E-6A85-0A9E-2BA7-15154BBD3EB5}"/>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endParaRPr>
          </a:p>
        </p:txBody>
      </p:sp>
      <p:sp>
        <p:nvSpPr>
          <p:cNvPr id="5" name="Date Placeholder 4">
            <a:extLst>
              <a:ext uri="{FF2B5EF4-FFF2-40B4-BE49-F238E27FC236}">
                <a16:creationId xmlns:a16="http://schemas.microsoft.com/office/drawing/2014/main" id="{3780804B-2DC9-38E3-282B-DDB1F8ED8AF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6" name="Footer Placeholder 5">
            <a:extLst>
              <a:ext uri="{FF2B5EF4-FFF2-40B4-BE49-F238E27FC236}">
                <a16:creationId xmlns:a16="http://schemas.microsoft.com/office/drawing/2014/main" id="{AD3B628F-D10C-CDB8-4C15-719BA61F360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74F699C4-2E50-6F15-A7FA-E7B02A8AC93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10" name="Picture 9" descr="lionlogo_white.eps">
            <a:extLst>
              <a:ext uri="{FF2B5EF4-FFF2-40B4-BE49-F238E27FC236}">
                <a16:creationId xmlns:a16="http://schemas.microsoft.com/office/drawing/2014/main" id="{69A95E55-2139-7637-03C2-F0AD5CE7379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12" name="Rectangle 11">
            <a:extLst>
              <a:ext uri="{FF2B5EF4-FFF2-40B4-BE49-F238E27FC236}">
                <a16:creationId xmlns:a16="http://schemas.microsoft.com/office/drawing/2014/main" id="{57F17EBB-7FDA-CE5B-2BD4-DB95F91B8807}"/>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2" name="Title 1">
            <a:extLst>
              <a:ext uri="{FF2B5EF4-FFF2-40B4-BE49-F238E27FC236}">
                <a16:creationId xmlns:a16="http://schemas.microsoft.com/office/drawing/2014/main" id="{52F4461B-7B8D-7955-1852-87040C11D995}"/>
              </a:ext>
            </a:extLst>
          </p:cNvPr>
          <p:cNvSpPr>
            <a:spLocks noGrp="1"/>
          </p:cNvSpPr>
          <p:nvPr>
            <p:ph type="title" hasCustomPrompt="1"/>
          </p:nvPr>
        </p:nvSpPr>
        <p:spPr>
          <a:xfrm>
            <a:off x="4170363" y="3163444"/>
            <a:ext cx="3932237" cy="1600200"/>
          </a:xfrm>
          <a:noFill/>
        </p:spPr>
        <p:txBody>
          <a:bodyPr anchor="ctr" anchorCtr="0">
            <a:normAutofit/>
          </a:bodyPr>
          <a:lstStyle>
            <a:lvl1pPr>
              <a:defRPr sz="4800">
                <a:solidFill>
                  <a:schemeClr val="bg1"/>
                </a:solidFill>
              </a:defRPr>
            </a:lvl1pPr>
          </a:lstStyle>
          <a:p>
            <a:r>
              <a:rPr lang="en-US"/>
              <a:t>Thank You</a:t>
            </a:r>
          </a:p>
        </p:txBody>
      </p:sp>
    </p:spTree>
    <p:extLst>
      <p:ext uri="{BB962C8B-B14F-4D97-AF65-F5344CB8AC3E}">
        <p14:creationId xmlns:p14="http://schemas.microsoft.com/office/powerpoint/2010/main" val="398706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4BB6-9828-5A73-B86D-D49281DC19E1}"/>
              </a:ext>
            </a:extLst>
          </p:cNvPr>
          <p:cNvSpPr>
            <a:spLocks noGrp="1"/>
          </p:cNvSpPr>
          <p:nvPr>
            <p:ph type="title"/>
          </p:nvPr>
        </p:nvSpPr>
        <p:spPr>
          <a:xfrm>
            <a:off x="0" y="-6350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31D391-381E-7A88-2B88-42857DF58C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0D182-9C5F-171D-BA47-E975B27627B9}"/>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845D434-F74B-DDCC-B4DC-958789972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74245-CD22-A337-F821-9629EB9E9ECA}"/>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65F27261-ACA1-5024-F58F-5B90CBFE1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668209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A0AB1-BF68-9B44-3276-BFF0A8F10E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E8715-B6F3-528A-B5EB-D2BDEC9DA3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42DB8-5B54-853E-D39A-7DECB7029BD8}"/>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9E023D40-D577-A1FA-20D3-8F7C4C480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70E11-818E-B384-2B95-65DFEF50E35D}"/>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7" name="Emblem - White" descr="lionlogo_white.eps">
            <a:extLst>
              <a:ext uri="{FF2B5EF4-FFF2-40B4-BE49-F238E27FC236}">
                <a16:creationId xmlns:a16="http://schemas.microsoft.com/office/drawing/2014/main" id="{D2DBDC89-46A9-C744-5485-301845E44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622505" y="5466557"/>
            <a:ext cx="546797" cy="533400"/>
          </a:xfrm>
          <a:prstGeom prst="rect">
            <a:avLst/>
          </a:prstGeom>
        </p:spPr>
      </p:pic>
    </p:spTree>
    <p:extLst>
      <p:ext uri="{BB962C8B-B14F-4D97-AF65-F5344CB8AC3E}">
        <p14:creationId xmlns:p14="http://schemas.microsoft.com/office/powerpoint/2010/main" val="59678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993D-AB93-B0B9-F04B-69D2D9B22C85}"/>
              </a:ext>
            </a:extLst>
          </p:cNvPr>
          <p:cNvSpPr>
            <a:spLocks noGrp="1"/>
          </p:cNvSpPr>
          <p:nvPr>
            <p:ph type="ctrTitle"/>
          </p:nvPr>
        </p:nvSpPr>
        <p:spPr>
          <a:xfrm>
            <a:off x="0" y="3657600"/>
            <a:ext cx="12192000" cy="1655762"/>
          </a:xfrm>
        </p:spPr>
        <p:txBody>
          <a:bodyPr anchor="ctr" anchorCtr="1">
            <a:normAutofit/>
          </a:bodyPr>
          <a:lstStyle>
            <a:lvl1pPr algn="ctr">
              <a:defRPr sz="54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4198537B-7DD6-7012-098C-E029509E8BF8}"/>
              </a:ext>
            </a:extLst>
          </p:cNvPr>
          <p:cNvSpPr>
            <a:spLocks noGrp="1"/>
          </p:cNvSpPr>
          <p:nvPr>
            <p:ph type="subTitle" idx="1"/>
          </p:nvPr>
        </p:nvSpPr>
        <p:spPr>
          <a:xfrm>
            <a:off x="0" y="5541264"/>
            <a:ext cx="12192000" cy="7198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8B4C26-651C-1854-B9C4-DF84F7CB1AAA}"/>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A5D2386-4355-BE84-7163-A9C323DB3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9E03B-385E-51E0-2BE2-AC621B3E7385}"/>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2C86D998-89D6-966C-065F-603370EF957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8" name="Yellow Bar">
            <a:extLst>
              <a:ext uri="{FF2B5EF4-FFF2-40B4-BE49-F238E27FC236}">
                <a16:creationId xmlns:a16="http://schemas.microsoft.com/office/drawing/2014/main" id="{16920E5E-6F94-166F-C767-C167A8519A60}"/>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64842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35B2-6AD5-50AE-0247-9CD466202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157FA-2090-F450-BDBE-B2D7B0BD27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D1B7F-6144-71A6-51FE-F8CFD3853EEF}"/>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6EBC006-6094-EF7E-7386-6722C3618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CDBE3-69AF-FB2E-66A2-90DB65236C2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810D27E-5032-685A-8F22-2AA6F13FF5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70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471F-C99C-59CE-1622-425BA0A2B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6BF4A-1A04-0AD6-1B3F-CFE125690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2CF25-E7D4-45A4-D190-D6FE446772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DC22F1EA-C134-589E-6A01-596B60EBB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5EB6D-D8B8-39B9-D5C0-D8A70C830921}"/>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9289CF3-195A-05C4-3F2D-450634BEAF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25563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4A12-2F35-3FD2-9FCB-075D13D63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8AE28-584A-0D1C-7732-65EACA31B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65FD8-5144-22E8-C33E-4949234529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13CE42-12B7-761D-9FA6-33350B11770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FF0653-5D1D-2548-749C-0C76B2837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B7A18-C945-E063-921C-0B0AE68F1E4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4C23E0EE-3C5E-82AE-B7D9-70E262BB7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17996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1C7-18E9-471F-C5F6-78F690F5B7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DCA76-271D-4173-FDA2-102AF93B4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ADB42-25DE-7D31-DF9D-2E2CCD9C4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0B6B0-22E2-1733-C0C1-E139205279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0394C-06AC-43CC-6ACD-88BA09A5D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BBA36-0741-E520-1398-D5574D0903E4}"/>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9F7494D6-A518-7D33-AE98-5A9D871994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C60DF-9B63-32EE-FE49-3D59BC50EB43}"/>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10" name="Emblem - White" descr="lionlogo_white.eps">
            <a:extLst>
              <a:ext uri="{FF2B5EF4-FFF2-40B4-BE49-F238E27FC236}">
                <a16:creationId xmlns:a16="http://schemas.microsoft.com/office/drawing/2014/main" id="{E87B99B9-CF57-D8E9-A29D-F5B21C2180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78906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6" name="Emblem - White" descr="lionlogo_white.eps">
            <a:extLst>
              <a:ext uri="{FF2B5EF4-FFF2-40B4-BE49-F238E27FC236}">
                <a16:creationId xmlns:a16="http://schemas.microsoft.com/office/drawing/2014/main" id="{A1156DAE-E0A6-8EB7-FC18-BB9583659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70064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a:xfrm>
            <a:off x="1522178" y="1714499"/>
            <a:ext cx="9144000" cy="2286000"/>
          </a:xfrm>
        </p:spPr>
        <p:txBody>
          <a:bodyPr>
            <a:noAutofit/>
          </a:bodyPr>
          <a:lstStyle>
            <a:lvl1pPr algn="ctr">
              <a:defRPr sz="6600"/>
            </a:lvl1p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sp>
        <p:nvSpPr>
          <p:cNvPr id="6" name="Yellow Bar">
            <a:extLst>
              <a:ext uri="{FF2B5EF4-FFF2-40B4-BE49-F238E27FC236}">
                <a16:creationId xmlns:a16="http://schemas.microsoft.com/office/drawing/2014/main" id="{E664DD35-54B2-3B96-2570-B573E47BCDF0}"/>
              </a:ext>
            </a:extLst>
          </p:cNvPr>
          <p:cNvSpPr/>
          <p:nvPr userDrawn="1"/>
        </p:nvSpPr>
        <p:spPr>
          <a:xfrm>
            <a:off x="4366719" y="4343400"/>
            <a:ext cx="3454918"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a:latin typeface="Arial" charset="0"/>
                <a:ea typeface="Arial" charset="0"/>
                <a:cs typeface="Arial" charset="0"/>
              </a:rPr>
              <a:t> </a:t>
            </a:r>
          </a:p>
        </p:txBody>
      </p:sp>
      <p:pic>
        <p:nvPicPr>
          <p:cNvPr id="7" name="Emblem - White" descr="lionlogo_white.eps">
            <a:extLst>
              <a:ext uri="{FF2B5EF4-FFF2-40B4-BE49-F238E27FC236}">
                <a16:creationId xmlns:a16="http://schemas.microsoft.com/office/drawing/2014/main" id="{E2D36D7C-276E-2B33-8624-E712BE34D3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519334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Cover">
    <p:spTree>
      <p:nvGrpSpPr>
        <p:cNvPr id="1" name=""/>
        <p:cNvGrpSpPr/>
        <p:nvPr/>
      </p:nvGrpSpPr>
      <p:grpSpPr>
        <a:xfrm>
          <a:off x="0" y="0"/>
          <a:ext cx="0" cy="0"/>
          <a:chOff x="0" y="0"/>
          <a:chExt cx="0" cy="0"/>
        </a:xfrm>
      </p:grpSpPr>
      <p:pic>
        <p:nvPicPr>
          <p:cNvPr id="12" name="Background - Image">
            <a:extLst>
              <a:ext uri="{FF2B5EF4-FFF2-40B4-BE49-F238E27FC236}">
                <a16:creationId xmlns:a16="http://schemas.microsoft.com/office/drawing/2014/main" id="{9E5B5F15-871C-B0CF-EDDE-8CE7893E9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Background - Overlay">
            <a:extLst>
              <a:ext uri="{FF2B5EF4-FFF2-40B4-BE49-F238E27FC236}">
                <a16:creationId xmlns:a16="http://schemas.microsoft.com/office/drawing/2014/main" id="{7676EC93-6A3A-38A1-75F8-3C549E8B7C4C}"/>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D735413E-9265-120C-75BE-6DB8F29B55CF}"/>
              </a:ext>
            </a:extLst>
          </p:cNvPr>
          <p:cNvSpPr>
            <a:spLocks noGrp="1"/>
          </p:cNvSpPr>
          <p:nvPr>
            <p:ph type="title"/>
          </p:nvPr>
        </p:nvSpPr>
        <p:spPr>
          <a:xfrm>
            <a:off x="831850" y="1709738"/>
            <a:ext cx="10515600" cy="2852737"/>
          </a:xfrm>
          <a:noFill/>
        </p:spPr>
        <p:txBody>
          <a:bodyPr anchor="b"/>
          <a:lstStyle>
            <a:lvl1pPr algn="l">
              <a:defRPr sz="60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5A5B4D84-AC47-4EAC-164E-EDE8634D453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AFDB9-50CD-2A58-6906-8BC252A8591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0BD906EE-6631-7E08-B5FE-83A2CAB7DB3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9478DA8-DCD2-D13C-37AC-B043D63FB0C1}"/>
              </a:ext>
            </a:extLst>
          </p:cNvPr>
          <p:cNvSpPr>
            <a:spLocks noGrp="1"/>
          </p:cNvSpPr>
          <p:nvPr>
            <p:ph type="sldNum" sz="quarter" idx="12"/>
          </p:nvPr>
        </p:nvSpPr>
        <p:spPr/>
        <p:txBody>
          <a:bodyPr/>
          <a:lstStyle>
            <a:lvl1pPr>
              <a:defRPr>
                <a:solidFill>
                  <a:schemeClr val="bg1"/>
                </a:solidFill>
              </a:defRPr>
            </a:lvl1pPr>
          </a:lstStyle>
          <a:p>
            <a:fld id="{E44424E3-6D29-45D5-9D8E-75518111B9DE}" type="slidenum">
              <a:rPr lang="en-US" smtClean="0"/>
              <a:pPr/>
              <a:t>‹#›</a:t>
            </a:fld>
            <a:endParaRPr lang="en-US"/>
          </a:p>
        </p:txBody>
      </p:sp>
    </p:spTree>
    <p:extLst>
      <p:ext uri="{BB962C8B-B14F-4D97-AF65-F5344CB8AC3E}">
        <p14:creationId xmlns:p14="http://schemas.microsoft.com/office/powerpoint/2010/main" val="2455904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69AD0-99F7-271E-FBFA-C071751EC289}"/>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212B76ED-F3B5-543C-28F2-E012681B41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86D130-7646-0DBA-11F9-49FE5315530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5" name="Emblem - White" descr="lionlogo_white.eps">
            <a:extLst>
              <a:ext uri="{FF2B5EF4-FFF2-40B4-BE49-F238E27FC236}">
                <a16:creationId xmlns:a16="http://schemas.microsoft.com/office/drawing/2014/main" id="{D5E1D12E-BEF3-3379-8234-45D498BD5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676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8310-4D7F-B880-2AFE-415B8CC8F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14DF34-DC83-E77D-B495-E5863406B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13F8A-427B-6ED7-C4C5-F4B7B150C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CBB80-3DDE-8CD6-D499-6363B8E89FD6}"/>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9C4B9F27-EB81-2157-3A2C-086FC9EB3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F6083-8DE3-16DC-8CA2-7004C25F5F47}"/>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2EEE927D-91D0-DFEA-4570-8B7D7615D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60815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C1C1-C056-A5BF-831B-0A391170E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1E9EA-A443-4E5E-8E34-750C44E6A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A8B696-E341-4691-4385-B64AD26B1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8E0A1-15F8-AD16-0012-E68D451B5773}"/>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D90808-DF5D-7DD6-1D5B-2565A2636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E809C-17E0-EBCC-13C2-33FCD18ED9C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5B95312F-3039-00E3-E094-023BC70AC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94826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hasCustomPrompt="1"/>
          </p:nvPr>
        </p:nvSpPr>
        <p:spPr>
          <a:xfrm>
            <a:off x="1623778" y="3657600"/>
            <a:ext cx="9144000" cy="2286000"/>
          </a:xfrm>
        </p:spPr>
        <p:txBody>
          <a:bodyPr anchor="t" anchorCtr="1">
            <a:noAutofit/>
          </a:bodyPr>
          <a:lstStyle>
            <a:lvl1pPr algn="ctr">
              <a:defRPr sz="4800"/>
            </a:lvl1pPr>
          </a:lstStyle>
          <a:p>
            <a:r>
              <a:rPr lang="en-US"/>
              <a:t>Thank You</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Picture 6" descr="lionlogo_white.eps">
            <a:extLst>
              <a:ext uri="{FF2B5EF4-FFF2-40B4-BE49-F238E27FC236}">
                <a16:creationId xmlns:a16="http://schemas.microsoft.com/office/drawing/2014/main" id="{9CC6CA34-E53A-CD39-4007-625FA59A49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8" name="Rectangle 7">
            <a:extLst>
              <a:ext uri="{FF2B5EF4-FFF2-40B4-BE49-F238E27FC236}">
                <a16:creationId xmlns:a16="http://schemas.microsoft.com/office/drawing/2014/main" id="{6FB0338D-BEB4-A8F1-D24E-5675A1F72CB4}"/>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Tree>
    <p:extLst>
      <p:ext uri="{BB962C8B-B14F-4D97-AF65-F5344CB8AC3E}">
        <p14:creationId xmlns:p14="http://schemas.microsoft.com/office/powerpoint/2010/main" val="456938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3D13-E4CC-1B27-2FE4-96E17A35E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B0DF4-ECD7-979F-2BFA-088DB6263A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43452-DDD9-44D0-FBCE-1AE5148EC3F1}"/>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3E7D068F-0FF4-F198-3399-9CD6A0C1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2F2F8-BAEA-EDB0-3A90-9BF3FA219F9E}"/>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D0BB153B-A6C2-2FCE-80A8-32CD088FF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27794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9B0BC3-0EA2-45E3-212E-4B1D695A7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B6942-CABE-E106-C91C-BD9B6F95A7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DFE5B-93BF-2D0E-27E7-5415B70C63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234EB31-2BEC-65FA-5E9B-DC00A55BD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3D128-DDF0-0D49-195B-719E26B4FB98}"/>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1FEF202E-2430-B451-A1B5-490A79430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371805" y="228600"/>
            <a:ext cx="546797" cy="533400"/>
          </a:xfrm>
          <a:prstGeom prst="rect">
            <a:avLst/>
          </a:prstGeom>
        </p:spPr>
      </p:pic>
    </p:spTree>
    <p:extLst>
      <p:ext uri="{BB962C8B-B14F-4D97-AF65-F5344CB8AC3E}">
        <p14:creationId xmlns:p14="http://schemas.microsoft.com/office/powerpoint/2010/main" val="219342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7832-8818-FD14-DF48-A7C8681BCF12}"/>
              </a:ext>
            </a:extLst>
          </p:cNvPr>
          <p:cNvSpPr>
            <a:spLocks noGrp="1"/>
          </p:cNvSpPr>
          <p:nvPr>
            <p:ph type="title"/>
          </p:nvPr>
        </p:nvSpPr>
        <p:spPr>
          <a:xfrm>
            <a:off x="0" y="-70818"/>
            <a:ext cx="12192000" cy="1325563"/>
          </a:xfrm>
          <a:gradFill flip="none" rotWithShape="1">
            <a:gsLst>
              <a:gs pos="0">
                <a:srgbClr val="457DC8">
                  <a:lumMod val="72000"/>
                </a:srgbClr>
              </a:gs>
              <a:gs pos="98000">
                <a:srgbClr val="7030A0">
                  <a:alpha val="80000"/>
                </a:srgbClr>
              </a:gs>
            </a:gsLst>
            <a:lin ang="0" scaled="1"/>
            <a:tileRect/>
          </a:gradFill>
        </p:spPr>
        <p:txBody>
          <a:bodyPr lIns="457200" rIns="457200">
            <a:normAutofit/>
          </a:bodyPr>
          <a:lstStyle>
            <a:lvl1pPr algn="ctr">
              <a:defRPr sz="36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F0DCEB-1061-F7CC-DC72-6E93121F4C1F}"/>
              </a:ext>
            </a:extLst>
          </p:cNvPr>
          <p:cNvSpPr>
            <a:spLocks noGrp="1"/>
          </p:cNvSpPr>
          <p:nvPr>
            <p:ph idx="1"/>
          </p:nvPr>
        </p:nvSpPr>
        <p:spPr>
          <a:xfrm>
            <a:off x="838200" y="1600200"/>
            <a:ext cx="10515600" cy="472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D2211-31EF-B970-1870-CD5059457A86}"/>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r>
              <a:rPr lang="en-US"/>
              <a:t>October 2022</a:t>
            </a:r>
          </a:p>
        </p:txBody>
      </p:sp>
      <p:sp>
        <p:nvSpPr>
          <p:cNvPr id="5" name="Footer Placeholder 4">
            <a:extLst>
              <a:ext uri="{FF2B5EF4-FFF2-40B4-BE49-F238E27FC236}">
                <a16:creationId xmlns:a16="http://schemas.microsoft.com/office/drawing/2014/main" id="{32E7EA1A-54D7-8294-6DE9-CEEAB78F216A}"/>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1D7C9A99-F77C-48D6-2752-6CCF04B2CEB6}"/>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1D9300B1-B26A-4342-8B09-D9D655025990}" type="slidenum">
              <a:rPr lang="en-US" smtClean="0"/>
              <a:pPr/>
              <a:t>‹#›</a:t>
            </a:fld>
            <a:endParaRPr lang="en-US"/>
          </a:p>
        </p:txBody>
      </p:sp>
      <p:pic>
        <p:nvPicPr>
          <p:cNvPr id="7" name="Emblem - White" descr="lionlogo_white.eps">
            <a:extLst>
              <a:ext uri="{FF2B5EF4-FFF2-40B4-BE49-F238E27FC236}">
                <a16:creationId xmlns:a16="http://schemas.microsoft.com/office/drawing/2014/main" id="{1AE7D733-5866-9B68-C4E4-D3BC9B81E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035769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FE7E-2DAE-ADC7-CDC0-41A168D87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89331-280D-8C40-B815-1816F2B39C7E}"/>
              </a:ext>
            </a:extLst>
          </p:cNvPr>
          <p:cNvSpPr>
            <a:spLocks noGrp="1"/>
          </p:cNvSpPr>
          <p:nvPr>
            <p:ph sz="half" idx="1"/>
          </p:nvPr>
        </p:nvSpPr>
        <p:spPr>
          <a:xfrm>
            <a:off x="838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D44523-5058-5AD1-3445-5607AC2B71F5}"/>
              </a:ext>
            </a:extLst>
          </p:cNvPr>
          <p:cNvSpPr>
            <a:spLocks noGrp="1"/>
          </p:cNvSpPr>
          <p:nvPr>
            <p:ph sz="half" idx="2"/>
          </p:nvPr>
        </p:nvSpPr>
        <p:spPr>
          <a:xfrm>
            <a:off x="6172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297765-DCC5-7B16-2120-34DF2B4534FA}"/>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8C261C3D-44A7-2072-387E-2780496FA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7BA9B-169B-E3C2-B6B7-57E7EA241128}"/>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E94B0B86-3743-5E49-E2FB-B67F40A97A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27182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5E5-3C7F-B1D8-4D1E-C926A34D9981}"/>
              </a:ext>
            </a:extLst>
          </p:cNvPr>
          <p:cNvSpPr>
            <a:spLocks noGrp="1"/>
          </p:cNvSpPr>
          <p:nvPr>
            <p:ph type="title"/>
          </p:nvPr>
        </p:nvSpPr>
        <p:spPr>
          <a:xfrm>
            <a:off x="3048" y="0"/>
            <a:ext cx="1218895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9A0E9-A01D-3568-1214-11EA46C9E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5696FB-F3F3-66A7-6A65-C54D4BDAB64A}"/>
              </a:ext>
            </a:extLst>
          </p:cNvPr>
          <p:cNvSpPr>
            <a:spLocks noGrp="1"/>
          </p:cNvSpPr>
          <p:nvPr>
            <p:ph sz="half" idx="2"/>
          </p:nvPr>
        </p:nvSpPr>
        <p:spPr>
          <a:xfrm>
            <a:off x="839788" y="2505074"/>
            <a:ext cx="5157787"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0B48F-C515-589B-4BF0-AB5275816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F0BF2-C600-9371-CFCC-374542A4B649}"/>
              </a:ext>
            </a:extLst>
          </p:cNvPr>
          <p:cNvSpPr>
            <a:spLocks noGrp="1"/>
          </p:cNvSpPr>
          <p:nvPr>
            <p:ph sz="quarter" idx="4"/>
          </p:nvPr>
        </p:nvSpPr>
        <p:spPr>
          <a:xfrm>
            <a:off x="6172200" y="2505074"/>
            <a:ext cx="5183188"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A938E4-C159-D32F-C5F7-8DF7B7F721CF}"/>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681E73C5-FAD9-CE01-C131-C2A68AFF92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A6FC0B-194D-F760-52C3-47F872F3B7F0}"/>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10" name="Emblem - White" descr="lionlogo_white.eps">
            <a:extLst>
              <a:ext uri="{FF2B5EF4-FFF2-40B4-BE49-F238E27FC236}">
                <a16:creationId xmlns:a16="http://schemas.microsoft.com/office/drawing/2014/main" id="{C9F549A8-ED2B-62CB-2A65-AE4E3BF44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1727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5443-21AB-598D-BA12-607CDA2BEBE1}"/>
              </a:ext>
            </a:extLst>
          </p:cNvPr>
          <p:cNvSpPr>
            <a:spLocks noGrp="1"/>
          </p:cNvSpPr>
          <p:nvPr>
            <p:ph type="title"/>
          </p:nvPr>
        </p:nvSpPr>
        <p:spPr>
          <a:gradFill flip="none" rotWithShape="1">
            <a:lin ang="0" scaled="1"/>
            <a:tileRect/>
          </a:gradFill>
        </p:spPr>
        <p:txBody>
          <a:bodyPr/>
          <a:lstStyle/>
          <a:p>
            <a:r>
              <a:rPr lang="en-US"/>
              <a:t>Click to edit Master title style</a:t>
            </a:r>
          </a:p>
        </p:txBody>
      </p:sp>
      <p:sp>
        <p:nvSpPr>
          <p:cNvPr id="3" name="Date Placeholder 2">
            <a:extLst>
              <a:ext uri="{FF2B5EF4-FFF2-40B4-BE49-F238E27FC236}">
                <a16:creationId xmlns:a16="http://schemas.microsoft.com/office/drawing/2014/main" id="{B0E071FC-F57C-9695-B17C-C146C57BE3AE}"/>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12245886-99AD-568D-58EB-216DD735E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B77779-B222-186B-A496-9CDDA48E83EB}"/>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6" name="Emblem - White" descr="lionlogo_white.eps">
            <a:extLst>
              <a:ext uri="{FF2B5EF4-FFF2-40B4-BE49-F238E27FC236}">
                <a16:creationId xmlns:a16="http://schemas.microsoft.com/office/drawing/2014/main" id="{41C0D1E5-AFB9-799D-7AB1-DF29EC9F1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12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C08AD-6A7F-C0B6-B453-C4824A632026}"/>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6B9106A4-4130-E6F5-987C-D4B9191C59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2AD759-5F6F-E66C-F4EE-6D0B2D62B109}"/>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5" name="Emblem - White" descr="lionlogo_white.eps">
            <a:extLst>
              <a:ext uri="{FF2B5EF4-FFF2-40B4-BE49-F238E27FC236}">
                <a16:creationId xmlns:a16="http://schemas.microsoft.com/office/drawing/2014/main" id="{E0301F53-7A4C-D817-6DE3-A75CB594FC97}"/>
              </a:ext>
            </a:extLst>
          </p:cNvPr>
          <p:cNvPicPr>
            <a:picLocks noChangeAspect="1"/>
          </p:cNvPicPr>
          <p:nvPr userDrawn="1"/>
        </p:nvPicPr>
        <p:blipFill>
          <a:blip r:embed="rId2">
            <a:alphaModFix/>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6674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0265-A09A-B219-3484-63EDBEBE3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AF5073-3E18-5AAE-9C5D-8E3382E2DCB8}"/>
              </a:ext>
            </a:extLst>
          </p:cNvPr>
          <p:cNvSpPr>
            <a:spLocks noGrp="1"/>
          </p:cNvSpPr>
          <p:nvPr>
            <p:ph idx="1"/>
          </p:nvPr>
        </p:nvSpPr>
        <p:spPr>
          <a:xfrm>
            <a:off x="5183188" y="457200"/>
            <a:ext cx="6172200" cy="5867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299BDF-5EB8-3B76-D406-AABB5F92CDED}"/>
              </a:ext>
            </a:extLst>
          </p:cNvPr>
          <p:cNvSpPr>
            <a:spLocks noGrp="1"/>
          </p:cNvSpPr>
          <p:nvPr>
            <p:ph type="body" sz="half" idx="2"/>
          </p:nvPr>
        </p:nvSpPr>
        <p:spPr>
          <a:xfrm>
            <a:off x="839788" y="2057399"/>
            <a:ext cx="3932237"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6FF1D-CA39-D4AF-687E-E3E45071768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D5AAD641-BBF7-34E6-0F49-0BDBEC471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EC0AA-2706-BFE9-3C5F-6A3CEAB28669}"/>
              </a:ext>
            </a:extLst>
          </p:cNvPr>
          <p:cNvSpPr>
            <a:spLocks noGrp="1"/>
          </p:cNvSpPr>
          <p:nvPr>
            <p:ph type="sldNum" sz="quarter" idx="12"/>
          </p:nvPr>
        </p:nvSpPr>
        <p:spPr/>
        <p:txBody>
          <a:bodyPr/>
          <a:lstStyle/>
          <a:p>
            <a:fld id="{1D9300B1-B26A-4342-8B09-D9D655025990}" type="slidenum">
              <a:rPr lang="en-US" smtClean="0"/>
              <a:t>‹#›</a:t>
            </a:fld>
            <a:endParaRPr lang="en-US"/>
          </a:p>
        </p:txBody>
      </p:sp>
    </p:spTree>
    <p:extLst>
      <p:ext uri="{BB962C8B-B14F-4D97-AF65-F5344CB8AC3E}">
        <p14:creationId xmlns:p14="http://schemas.microsoft.com/office/powerpoint/2010/main" val="247473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Steps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ED3669C-4D91-6C23-064F-04647898C23F}"/>
              </a:ext>
            </a:extLst>
          </p:cNvPr>
          <p:cNvSpPr/>
          <p:nvPr userDrawn="1"/>
        </p:nvSpPr>
        <p:spPr>
          <a:xfrm>
            <a:off x="0" y="0"/>
            <a:ext cx="7060562" cy="6845300"/>
          </a:xfrm>
          <a:custGeom>
            <a:avLst/>
            <a:gdLst>
              <a:gd name="connsiteX0" fmla="*/ 5601284 w 7060562"/>
              <a:gd name="connsiteY0" fmla="*/ 0 h 6845300"/>
              <a:gd name="connsiteX1" fmla="*/ 7060562 w 7060562"/>
              <a:gd name="connsiteY1" fmla="*/ 0 h 6845300"/>
              <a:gd name="connsiteX2" fmla="*/ 4903828 w 7060562"/>
              <a:gd name="connsiteY2" fmla="*/ 6845300 h 6845300"/>
              <a:gd name="connsiteX3" fmla="*/ 4892350 w 7060562"/>
              <a:gd name="connsiteY3" fmla="*/ 6845300 h 6845300"/>
              <a:gd name="connsiteX4" fmla="*/ 3444550 w 7060562"/>
              <a:gd name="connsiteY4" fmla="*/ 6845300 h 6845300"/>
              <a:gd name="connsiteX5" fmla="*/ 0 w 7060562"/>
              <a:gd name="connsiteY5" fmla="*/ 6845300 h 6845300"/>
              <a:gd name="connsiteX6" fmla="*/ 0 w 7060562"/>
              <a:gd name="connsiteY6" fmla="*/ 0 h 6845300"/>
              <a:gd name="connsiteX7" fmla="*/ 152400 w 7060562"/>
              <a:gd name="connsiteY7" fmla="*/ 0 h 6845300"/>
              <a:gd name="connsiteX8" fmla="*/ 4892350 w 7060562"/>
              <a:gd name="connsiteY8" fmla="*/ 0 h 6845300"/>
              <a:gd name="connsiteX9" fmla="*/ 5601284 w 7060562"/>
              <a:gd name="connsiteY9" fmla="*/ 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562" h="6845300">
                <a:moveTo>
                  <a:pt x="5601284" y="0"/>
                </a:moveTo>
                <a:lnTo>
                  <a:pt x="7060562" y="0"/>
                </a:lnTo>
                <a:lnTo>
                  <a:pt x="4903828" y="6845300"/>
                </a:lnTo>
                <a:lnTo>
                  <a:pt x="4892350" y="6845300"/>
                </a:lnTo>
                <a:lnTo>
                  <a:pt x="3444550" y="6845300"/>
                </a:lnTo>
                <a:lnTo>
                  <a:pt x="0" y="6845300"/>
                </a:lnTo>
                <a:lnTo>
                  <a:pt x="0" y="0"/>
                </a:lnTo>
                <a:lnTo>
                  <a:pt x="152400" y="0"/>
                </a:lnTo>
                <a:lnTo>
                  <a:pt x="4892350" y="0"/>
                </a:lnTo>
                <a:lnTo>
                  <a:pt x="5601284" y="0"/>
                </a:lnTo>
                <a:close/>
              </a:path>
            </a:pathLst>
          </a:custGeom>
          <a:gradFill flip="none" rotWithShape="1">
            <a:gsLst>
              <a:gs pos="0">
                <a:srgbClr val="2C5995"/>
              </a:gs>
              <a:gs pos="98000">
                <a:srgbClr val="7030A0">
                  <a:alpha val="8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E6C6291A-FB3E-BD59-9CBD-E0AFDC3D7C3D}"/>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val="0"/>
              </a:ext>
            </a:extLst>
          </a:blip>
          <a:srcRect/>
          <a:stretch/>
        </p:blipFill>
        <p:spPr>
          <a:xfrm>
            <a:off x="4102151" y="12700"/>
            <a:ext cx="8089849" cy="6845300"/>
          </a:xfrm>
          <a:custGeom>
            <a:avLst/>
            <a:gdLst>
              <a:gd name="connsiteX0" fmla="*/ 2954410 w 8089849"/>
              <a:gd name="connsiteY0" fmla="*/ 0 h 6845300"/>
              <a:gd name="connsiteX1" fmla="*/ 8089849 w 8089849"/>
              <a:gd name="connsiteY1" fmla="*/ 0 h 6845300"/>
              <a:gd name="connsiteX2" fmla="*/ 8089849 w 8089849"/>
              <a:gd name="connsiteY2" fmla="*/ 6845300 h 6845300"/>
              <a:gd name="connsiteX3" fmla="*/ 0 w 8089849"/>
              <a:gd name="connsiteY3" fmla="*/ 6845300 h 6845300"/>
              <a:gd name="connsiteX4" fmla="*/ 0 w 8089849"/>
              <a:gd name="connsiteY4" fmla="*/ 6832600 h 6845300"/>
              <a:gd name="connsiteX5" fmla="*/ 790199 w 8089849"/>
              <a:gd name="connsiteY5" fmla="*/ 6832600 h 6845300"/>
              <a:gd name="connsiteX6" fmla="*/ 801677 w 8089849"/>
              <a:gd name="connsiteY6" fmla="*/ 683260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9849" h="6845300">
                <a:moveTo>
                  <a:pt x="2954410" y="0"/>
                </a:moveTo>
                <a:lnTo>
                  <a:pt x="8089849" y="0"/>
                </a:lnTo>
                <a:lnTo>
                  <a:pt x="8089849" y="6845300"/>
                </a:lnTo>
                <a:lnTo>
                  <a:pt x="0" y="6845300"/>
                </a:lnTo>
                <a:lnTo>
                  <a:pt x="0" y="6832600"/>
                </a:lnTo>
                <a:lnTo>
                  <a:pt x="790199" y="6832600"/>
                </a:lnTo>
                <a:lnTo>
                  <a:pt x="801677" y="6832600"/>
                </a:lnTo>
                <a:close/>
              </a:path>
            </a:pathLst>
          </a:custGeom>
          <a:solidFill>
            <a:srgbClr val="0D2240"/>
          </a:solidFill>
        </p:spPr>
      </p:pic>
      <p:sp>
        <p:nvSpPr>
          <p:cNvPr id="3" name="Date Placeholder 2">
            <a:extLst>
              <a:ext uri="{FF2B5EF4-FFF2-40B4-BE49-F238E27FC236}">
                <a16:creationId xmlns:a16="http://schemas.microsoft.com/office/drawing/2014/main" id="{84E47DA4-AB26-2448-57B9-D594C566206F}"/>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4" name="Footer Placeholder 3">
            <a:extLst>
              <a:ext uri="{FF2B5EF4-FFF2-40B4-BE49-F238E27FC236}">
                <a16:creationId xmlns:a16="http://schemas.microsoft.com/office/drawing/2014/main" id="{E14CB022-D344-E4DE-24FF-418AAD5BAC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31EDA1B7-ADB5-279B-14FC-9C71FE46ED0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sp>
        <p:nvSpPr>
          <p:cNvPr id="7" name="Rectangle 6">
            <a:extLst>
              <a:ext uri="{FF2B5EF4-FFF2-40B4-BE49-F238E27FC236}">
                <a16:creationId xmlns:a16="http://schemas.microsoft.com/office/drawing/2014/main" id="{9B150CEA-33EA-6F52-5EA4-51D861FE2B2B}"/>
              </a:ext>
            </a:extLst>
          </p:cNvPr>
          <p:cNvSpPr/>
          <p:nvPr userDrawn="1"/>
        </p:nvSpPr>
        <p:spPr>
          <a:xfrm rot="5400000" flipH="1">
            <a:off x="2810910" y="-536229"/>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2" name="Title 1">
            <a:extLst>
              <a:ext uri="{FF2B5EF4-FFF2-40B4-BE49-F238E27FC236}">
                <a16:creationId xmlns:a16="http://schemas.microsoft.com/office/drawing/2014/main" id="{B1DB7EB4-3279-A42F-B07E-5C569EEF981B}"/>
              </a:ext>
            </a:extLst>
          </p:cNvPr>
          <p:cNvSpPr>
            <a:spLocks noGrp="1"/>
          </p:cNvSpPr>
          <p:nvPr>
            <p:ph type="title" hasCustomPrompt="1"/>
          </p:nvPr>
        </p:nvSpPr>
        <p:spPr>
          <a:xfrm>
            <a:off x="707296" y="360092"/>
            <a:ext cx="4321904" cy="1009504"/>
          </a:xfrm>
          <a:noFill/>
        </p:spPr>
        <p:txBody>
          <a:bodyPr/>
          <a:lstStyle>
            <a:lvl1pPr>
              <a:defRPr/>
            </a:lvl1pPr>
          </a:lstStyle>
          <a:p>
            <a:r>
              <a:rPr lang="en-US"/>
              <a:t>Next Steps</a:t>
            </a:r>
          </a:p>
        </p:txBody>
      </p:sp>
      <p:sp>
        <p:nvSpPr>
          <p:cNvPr id="16" name="Text Placeholder 15">
            <a:extLst>
              <a:ext uri="{FF2B5EF4-FFF2-40B4-BE49-F238E27FC236}">
                <a16:creationId xmlns:a16="http://schemas.microsoft.com/office/drawing/2014/main" id="{3263BE74-496F-D2EE-49EC-FE4FDA2C9C50}"/>
              </a:ext>
            </a:extLst>
          </p:cNvPr>
          <p:cNvSpPr>
            <a:spLocks noGrp="1"/>
          </p:cNvSpPr>
          <p:nvPr>
            <p:ph type="body" sz="quarter" idx="13"/>
          </p:nvPr>
        </p:nvSpPr>
        <p:spPr>
          <a:xfrm>
            <a:off x="733425" y="1993900"/>
            <a:ext cx="4321175" cy="4119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Emblem - White" descr="lionlogo_white.eps">
            <a:extLst>
              <a:ext uri="{FF2B5EF4-FFF2-40B4-BE49-F238E27FC236}">
                <a16:creationId xmlns:a16="http://schemas.microsoft.com/office/drawing/2014/main" id="{76E513AE-6B2D-20F0-9746-305AB036FB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808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2B38A-7BE0-4050-FE9D-6EC9ACDF767A}"/>
              </a:ext>
            </a:extLst>
          </p:cNvPr>
          <p:cNvSpPr>
            <a:spLocks noGrp="1"/>
          </p:cNvSpPr>
          <p:nvPr>
            <p:ph type="title"/>
          </p:nvPr>
        </p:nvSpPr>
        <p:spPr>
          <a:xfrm>
            <a:off x="0" y="12700"/>
            <a:ext cx="12192000" cy="1325563"/>
          </a:xfrm>
          <a:prstGeom prst="rect">
            <a:avLst/>
          </a:prstGeom>
          <a:gradFill>
            <a:gsLst>
              <a:gs pos="0">
                <a:srgbClr val="457DC8">
                  <a:lumMod val="72000"/>
                </a:srgbClr>
              </a:gs>
              <a:gs pos="98000">
                <a:srgbClr val="7030A0">
                  <a:alpha val="80000"/>
                </a:srgbClr>
              </a:gs>
            </a:gsLst>
            <a:lin ang="0" scaled="1"/>
          </a:gradFill>
        </p:spPr>
        <p:txBody>
          <a:bodyPr vert="horz" lIns="457200" tIns="45720" rIns="45720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B1D42-97D4-C3A6-AC0E-61207401F8EA}"/>
              </a:ext>
            </a:extLst>
          </p:cNvPr>
          <p:cNvSpPr>
            <a:spLocks noGrp="1"/>
          </p:cNvSpPr>
          <p:nvPr>
            <p:ph type="body" idx="1"/>
          </p:nvPr>
        </p:nvSpPr>
        <p:spPr>
          <a:xfrm>
            <a:off x="838200" y="1600200"/>
            <a:ext cx="10515600" cy="4751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B9564-A799-BBE5-CAF0-32484FC4E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595959"/>
                </a:solidFill>
                <a:latin typeface="Arial" panose="020B0604020202020204" pitchFamily="34" charset="0"/>
                <a:cs typeface="Arial" panose="020B0604020202020204" pitchFamily="34" charset="0"/>
              </a:defRPr>
            </a:lvl1pPr>
          </a:lstStyle>
          <a:p>
            <a:r>
              <a:rPr lang="en-US"/>
              <a:t>October 2022</a:t>
            </a:r>
          </a:p>
        </p:txBody>
      </p:sp>
      <p:sp>
        <p:nvSpPr>
          <p:cNvPr id="5" name="Footer Placeholder 4">
            <a:extLst>
              <a:ext uri="{FF2B5EF4-FFF2-40B4-BE49-F238E27FC236}">
                <a16:creationId xmlns:a16="http://schemas.microsoft.com/office/drawing/2014/main" id="{0BFB4BB4-4A0F-FB78-3D4F-F24ECD7B9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95959"/>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AC5529A-AF9F-DE36-63A7-CB0F6CC7D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595959"/>
                </a:solidFill>
                <a:latin typeface="Arial" panose="020B0604020202020204" pitchFamily="34" charset="0"/>
                <a:cs typeface="Arial" panose="020B0604020202020204" pitchFamily="34" charset="0"/>
              </a:defRPr>
            </a:lvl1pPr>
          </a:lstStyle>
          <a:p>
            <a:fld id="{1D9300B1-B26A-4342-8B09-D9D655025990}" type="slidenum">
              <a:rPr lang="en-US" smtClean="0"/>
              <a:pPr/>
              <a:t>‹#›</a:t>
            </a:fld>
            <a:endParaRPr lang="en-US"/>
          </a:p>
        </p:txBody>
      </p:sp>
    </p:spTree>
    <p:extLst>
      <p:ext uri="{BB962C8B-B14F-4D97-AF65-F5344CB8AC3E}">
        <p14:creationId xmlns:p14="http://schemas.microsoft.com/office/powerpoint/2010/main" val="1842638765"/>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62" r:id="rId3"/>
    <p:sldLayoutId id="2147483664" r:id="rId4"/>
    <p:sldLayoutId id="2147483665" r:id="rId5"/>
    <p:sldLayoutId id="2147483666" r:id="rId6"/>
    <p:sldLayoutId id="2147483667" r:id="rId7"/>
    <p:sldLayoutId id="2147483668" r:id="rId8"/>
    <p:sldLayoutId id="2147483673" r:id="rId9"/>
    <p:sldLayoutId id="2147483669" r:id="rId10"/>
    <p:sldLayoutId id="2147483670" r:id="rId11"/>
    <p:sldLayoutId id="2147483671" r:id="rId12"/>
  </p:sldLayoutIdLst>
  <p:hf hdr="0" ftr="0"/>
  <p:txStyles>
    <p:titleStyle>
      <a:lvl1pPr algn="ctr" defTabSz="914400" rtl="0" eaLnBrk="1" latinLnBrk="0" hangingPunct="1">
        <a:lnSpc>
          <a:spcPct val="90000"/>
        </a:lnSpc>
        <a:spcBef>
          <a:spcPct val="0"/>
        </a:spcBef>
        <a:buNone/>
        <a:defRPr sz="3600" b="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pos="3840" userDrawn="1">
          <p15:clr>
            <a:srgbClr val="F26B43"/>
          </p15:clr>
        </p15:guide>
        <p15:guide id="3" orient="horz" pos="2160" userDrawn="1">
          <p15:clr>
            <a:srgbClr val="F26B43"/>
          </p15:clr>
        </p15:guide>
        <p15:guide id="4"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09A4B2E-3FD0-ED7C-7007-2B0CEBD3410B}"/>
              </a:ext>
            </a:extLst>
          </p:cNvPr>
          <p:cNvGrpSpPr/>
          <p:nvPr userDrawn="1"/>
        </p:nvGrpSpPr>
        <p:grpSpPr>
          <a:xfrm>
            <a:off x="-1" y="0"/>
            <a:ext cx="12192001" cy="6858000"/>
            <a:chOff x="-1" y="0"/>
            <a:chExt cx="12192001" cy="6858000"/>
          </a:xfrm>
        </p:grpSpPr>
        <p:sp>
          <p:nvSpPr>
            <p:cNvPr id="8" name="Background - Solid">
              <a:extLst>
                <a:ext uri="{FF2B5EF4-FFF2-40B4-BE49-F238E27FC236}">
                  <a16:creationId xmlns:a16="http://schemas.microsoft.com/office/drawing/2014/main" id="{8DB3C6E0-EF90-BC72-9FAE-4C4A08B1CB8E}"/>
                </a:ext>
              </a:extLst>
            </p:cNvPr>
            <p:cNvSpPr/>
            <p:nvPr/>
          </p:nvSpPr>
          <p:spPr>
            <a:xfrm>
              <a:off x="0" y="0"/>
              <a:ext cx="12192000" cy="685691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9" name="Background - Overlay">
              <a:extLst>
                <a:ext uri="{FF2B5EF4-FFF2-40B4-BE49-F238E27FC236}">
                  <a16:creationId xmlns:a16="http://schemas.microsoft.com/office/drawing/2014/main" id="{11405A69-FE06-B692-707D-1AF27240F43E}"/>
                </a:ext>
              </a:extLst>
            </p:cNvPr>
            <p:cNvSpPr/>
            <p:nvPr/>
          </p:nvSpPr>
          <p:spPr>
            <a:xfrm>
              <a:off x="-1" y="0"/>
              <a:ext cx="12192000" cy="6858000"/>
            </a:xfrm>
            <a:prstGeom prst="rect">
              <a:avLst/>
            </a:prstGeom>
            <a:gradFill flip="none" rotWithShape="0">
              <a:gsLst>
                <a:gs pos="0">
                  <a:srgbClr val="0070C0">
                    <a:lumMod val="78000"/>
                    <a:alpha val="84348"/>
                  </a:srgbClr>
                </a:gs>
                <a:gs pos="98000">
                  <a:srgbClr val="7030A0">
                    <a:lumMod val="82000"/>
                    <a:alpha val="75078"/>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0A28CBC0-7004-F2DC-2E8A-0AC9945B3B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06000" y="0"/>
              <a:ext cx="2286000" cy="2286000"/>
            </a:xfrm>
            <a:prstGeom prst="rect">
              <a:avLst/>
            </a:prstGeom>
          </p:spPr>
        </p:pic>
      </p:grpSp>
      <p:sp>
        <p:nvSpPr>
          <p:cNvPr id="2" name="Title Placeholder 1">
            <a:extLst>
              <a:ext uri="{FF2B5EF4-FFF2-40B4-BE49-F238E27FC236}">
                <a16:creationId xmlns:a16="http://schemas.microsoft.com/office/drawing/2014/main" id="{A5CC51D2-72E8-9CBE-A503-70711BD8E9B2}"/>
              </a:ext>
            </a:extLst>
          </p:cNvPr>
          <p:cNvSpPr>
            <a:spLocks noGrp="1"/>
          </p:cNvSpPr>
          <p:nvPr>
            <p:ph type="title"/>
          </p:nvPr>
        </p:nvSpPr>
        <p:spPr>
          <a:xfrm>
            <a:off x="838200" y="1238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2B8306-8E3E-DFB2-50D2-7AB6FDD09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4C21E-4595-CC70-4112-79D875F3A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6880D40A-6962-9827-7650-A9843A049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BF308B5-882C-62ED-A12C-A4312D9F0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E78B758-275C-4090-BE22-A14210E4F056}" type="slidenum">
              <a:rPr lang="en-US" smtClean="0"/>
              <a:pPr/>
              <a:t>‹#›</a:t>
            </a:fld>
            <a:endParaRPr lang="en-US"/>
          </a:p>
        </p:txBody>
      </p:sp>
    </p:spTree>
    <p:extLst>
      <p:ext uri="{BB962C8B-B14F-4D97-AF65-F5344CB8AC3E}">
        <p14:creationId xmlns:p14="http://schemas.microsoft.com/office/powerpoint/2010/main" val="7096191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6" r:id="rId7"/>
    <p:sldLayoutId id="2147483681" r:id="rId8"/>
    <p:sldLayoutId id="2147483682" r:id="rId9"/>
    <p:sldLayoutId id="2147483683" r:id="rId10"/>
    <p:sldLayoutId id="2147483687" r:id="rId11"/>
    <p:sldLayoutId id="2147483684" r:id="rId12"/>
    <p:sldLayoutId id="2147483685" r:id="rId13"/>
  </p:sldLayoutIdLst>
  <p:hf hdr="0" ftr="0"/>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image" Target="../media/image32.png"/><Relationship Id="rId7" Type="http://schemas.openxmlformats.org/officeDocument/2006/relationships/image" Target="../media/image35.emf"/><Relationship Id="rId12" Type="http://schemas.openxmlformats.org/officeDocument/2006/relationships/image" Target="../media/image40.emf"/><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26.emf"/><Relationship Id="rId15" Type="http://schemas.openxmlformats.org/officeDocument/2006/relationships/image" Target="../media/image31.png"/><Relationship Id="rId10" Type="http://schemas.openxmlformats.org/officeDocument/2006/relationships/image" Target="../media/image38.emf"/><Relationship Id="rId19" Type="http://schemas.openxmlformats.org/officeDocument/2006/relationships/image" Target="../media/image29.png"/><Relationship Id="rId4" Type="http://schemas.openxmlformats.org/officeDocument/2006/relationships/image" Target="../media/image33.emf"/><Relationship Id="rId9" Type="http://schemas.openxmlformats.org/officeDocument/2006/relationships/image" Target="../media/image37.emf"/><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19"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B24DEA-557C-5F10-AB56-A76F4B2C25F0}"/>
              </a:ext>
            </a:extLst>
          </p:cNvPr>
          <p:cNvSpPr>
            <a:spLocks noGrp="1"/>
          </p:cNvSpPr>
          <p:nvPr>
            <p:ph type="ctrTitle"/>
          </p:nvPr>
        </p:nvSpPr>
        <p:spPr/>
        <p:txBody>
          <a:bodyPr/>
          <a:lstStyle/>
          <a:p>
            <a:r>
              <a:rPr lang="de-DE" b="1">
                <a:latin typeface="Arial"/>
                <a:cs typeface="Arial"/>
              </a:rPr>
              <a:t>Neue digitale Tools </a:t>
            </a:r>
            <a:br>
              <a:rPr lang="de-DE" b="1">
                <a:latin typeface="Arial"/>
                <a:cs typeface="Arial"/>
              </a:rPr>
            </a:br>
            <a:r>
              <a:rPr lang="de-DE" b="1">
                <a:latin typeface="Arial"/>
                <a:cs typeface="Arial"/>
              </a:rPr>
              <a:t>für unsere Mitglieder</a:t>
            </a:r>
          </a:p>
        </p:txBody>
      </p:sp>
      <p:sp>
        <p:nvSpPr>
          <p:cNvPr id="13" name="Subtitle 12">
            <a:extLst>
              <a:ext uri="{FF2B5EF4-FFF2-40B4-BE49-F238E27FC236}">
                <a16:creationId xmlns:a16="http://schemas.microsoft.com/office/drawing/2014/main" id="{3D10B1E3-D73B-8149-D927-35F3E14F23C5}"/>
              </a:ext>
            </a:extLst>
          </p:cNvPr>
          <p:cNvSpPr>
            <a:spLocks noGrp="1"/>
          </p:cNvSpPr>
          <p:nvPr>
            <p:ph type="subTitle" idx="1"/>
          </p:nvPr>
        </p:nvSpPr>
        <p:spPr/>
        <p:txBody>
          <a:bodyPr vert="horz" lIns="91440" tIns="45720" rIns="91440" bIns="45720" rtlCol="0" anchor="t">
            <a:normAutofit lnSpcReduction="10000"/>
          </a:bodyPr>
          <a:lstStyle/>
          <a:p>
            <a:r>
              <a:rPr lang="de-DE">
                <a:latin typeface="Arial"/>
                <a:cs typeface="Arial"/>
              </a:rPr>
              <a:t>Wir suchen nach technologischen Lösungen, die den Bedürfnissen unserer Mitglieder entsprechen</a:t>
            </a:r>
          </a:p>
        </p:txBody>
      </p:sp>
    </p:spTree>
    <p:extLst>
      <p:ext uri="{BB962C8B-B14F-4D97-AF65-F5344CB8AC3E}">
        <p14:creationId xmlns:p14="http://schemas.microsoft.com/office/powerpoint/2010/main" val="399093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2E450-66E3-DEBB-4FD9-2A0E0117EE46}"/>
              </a:ext>
            </a:extLst>
          </p:cNvPr>
          <p:cNvSpPr>
            <a:spLocks noGrp="1"/>
          </p:cNvSpPr>
          <p:nvPr>
            <p:ph type="title"/>
          </p:nvPr>
        </p:nvSpPr>
        <p:spPr>
          <a:xfrm>
            <a:off x="838200" y="1793137"/>
            <a:ext cx="10515600" cy="1325563"/>
          </a:xfrm>
        </p:spPr>
        <p:txBody>
          <a:bodyPr>
            <a:normAutofit/>
          </a:bodyPr>
          <a:lstStyle/>
          <a:p>
            <a:r>
              <a:rPr lang="de-DE" sz="4800" b="1">
                <a:latin typeface="Arial"/>
                <a:cs typeface="Arial"/>
              </a:rPr>
              <a:t>Aber wie?</a:t>
            </a:r>
          </a:p>
        </p:txBody>
      </p:sp>
      <p:cxnSp>
        <p:nvCxnSpPr>
          <p:cNvPr id="4" name="Straight Connector 3">
            <a:extLst>
              <a:ext uri="{FF2B5EF4-FFF2-40B4-BE49-F238E27FC236}">
                <a16:creationId xmlns:a16="http://schemas.microsoft.com/office/drawing/2014/main" id="{FEA542B5-397A-2FFF-968B-410530E54C28}"/>
              </a:ext>
            </a:extLst>
          </p:cNvPr>
          <p:cNvCxnSpPr>
            <a:cxnSpLocks/>
          </p:cNvCxnSpPr>
          <p:nvPr/>
        </p:nvCxnSpPr>
        <p:spPr>
          <a:xfrm flipH="1">
            <a:off x="5524500" y="3424528"/>
            <a:ext cx="1143000" cy="0"/>
          </a:xfrm>
          <a:prstGeom prst="line">
            <a:avLst/>
          </a:prstGeom>
          <a:ln w="666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8B9E8C-F007-11EB-D15D-405070416E39}"/>
              </a:ext>
            </a:extLst>
          </p:cNvPr>
          <p:cNvSpPr txBox="1"/>
          <p:nvPr/>
        </p:nvSpPr>
        <p:spPr>
          <a:xfrm>
            <a:off x="3944101" y="3880884"/>
            <a:ext cx="4305730" cy="1200329"/>
          </a:xfrm>
          <a:prstGeom prst="rect">
            <a:avLst/>
          </a:prstGeom>
          <a:noFill/>
        </p:spPr>
        <p:txBody>
          <a:bodyPr wrap="none" lIns="91440" tIns="45720" rIns="91440" bIns="45720" rtlCol="0" anchor="t">
            <a:spAutoFit/>
          </a:bodyPr>
          <a:lstStyle/>
          <a:p>
            <a:r>
              <a:rPr lang="de-DE" sz="7200" b="1" i="1">
                <a:solidFill>
                  <a:schemeClr val="accent2"/>
                </a:solidFill>
                <a:latin typeface="Arial"/>
                <a:cs typeface="Arial"/>
              </a:rPr>
              <a:t>Gemeinsam.</a:t>
            </a:r>
          </a:p>
        </p:txBody>
      </p:sp>
      <p:sp>
        <p:nvSpPr>
          <p:cNvPr id="6" name="Date Placeholder 5">
            <a:extLst>
              <a:ext uri="{FF2B5EF4-FFF2-40B4-BE49-F238E27FC236}">
                <a16:creationId xmlns:a16="http://schemas.microsoft.com/office/drawing/2014/main" id="{75247750-628C-7109-10A1-58811E90B84D}"/>
              </a:ext>
            </a:extLst>
          </p:cNvPr>
          <p:cNvSpPr>
            <a:spLocks noGrp="1"/>
          </p:cNvSpPr>
          <p:nvPr>
            <p:ph type="dt" sz="half" idx="10"/>
          </p:nvPr>
        </p:nvSpPr>
        <p:spPr/>
        <p:txBody>
          <a:bodyPr/>
          <a:lstStyle/>
          <a:p>
            <a:r>
              <a:rPr lang="de-DE"/>
              <a:t>Oktober 2022</a:t>
            </a:r>
          </a:p>
        </p:txBody>
      </p:sp>
      <p:sp>
        <p:nvSpPr>
          <p:cNvPr id="7" name="Slide Number Placeholder 6">
            <a:extLst>
              <a:ext uri="{FF2B5EF4-FFF2-40B4-BE49-F238E27FC236}">
                <a16:creationId xmlns:a16="http://schemas.microsoft.com/office/drawing/2014/main" id="{99EFC572-525D-95D5-C8E5-2B1BFFE51E35}"/>
              </a:ext>
            </a:extLst>
          </p:cNvPr>
          <p:cNvSpPr>
            <a:spLocks noGrp="1"/>
          </p:cNvSpPr>
          <p:nvPr>
            <p:ph type="sldNum" sz="quarter" idx="12"/>
          </p:nvPr>
        </p:nvSpPr>
        <p:spPr/>
        <p:txBody>
          <a:bodyPr/>
          <a:lstStyle/>
          <a:p>
            <a:fld id="{9E78B758-275C-4090-BE22-A14210E4F056}" type="slidenum">
              <a:rPr lang="en-US" smtClean="0"/>
              <a:t>10</a:t>
            </a:fld>
            <a:endParaRPr lang="en-US"/>
          </a:p>
        </p:txBody>
      </p:sp>
    </p:spTree>
    <p:extLst>
      <p:ext uri="{BB962C8B-B14F-4D97-AF65-F5344CB8AC3E}">
        <p14:creationId xmlns:p14="http://schemas.microsoft.com/office/powerpoint/2010/main" val="341942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37BB-8593-D368-F40B-664123FA0EEB}"/>
              </a:ext>
            </a:extLst>
          </p:cNvPr>
          <p:cNvSpPr>
            <a:spLocks noGrp="1"/>
          </p:cNvSpPr>
          <p:nvPr>
            <p:ph type="title"/>
          </p:nvPr>
        </p:nvSpPr>
        <p:spPr/>
        <p:txBody>
          <a:bodyPr/>
          <a:lstStyle/>
          <a:p>
            <a:r>
              <a:rPr lang="de-DE" b="1" dirty="0">
                <a:latin typeface="Arial"/>
                <a:cs typeface="Arial"/>
              </a:rPr>
              <a:t>Wie können Sie sich einbringen?</a:t>
            </a:r>
          </a:p>
        </p:txBody>
      </p:sp>
      <p:sp>
        <p:nvSpPr>
          <p:cNvPr id="3" name="Rectangle 2">
            <a:extLst>
              <a:ext uri="{FF2B5EF4-FFF2-40B4-BE49-F238E27FC236}">
                <a16:creationId xmlns:a16="http://schemas.microsoft.com/office/drawing/2014/main" id="{A81577FE-4640-B7B0-9ED2-C5AFF43F8FF5}"/>
              </a:ext>
            </a:extLst>
          </p:cNvPr>
          <p:cNvSpPr/>
          <p:nvPr/>
        </p:nvSpPr>
        <p:spPr bwMode="auto">
          <a:xfrm>
            <a:off x="7697642" y="2152406"/>
            <a:ext cx="4494358" cy="4705594"/>
          </a:xfrm>
          <a:prstGeom prst="rect">
            <a:avLst/>
          </a:prstGeom>
          <a:solidFill>
            <a:srgbClr val="0D22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sp>
        <p:nvSpPr>
          <p:cNvPr id="4" name="TextBox 12">
            <a:extLst>
              <a:ext uri="{FF2B5EF4-FFF2-40B4-BE49-F238E27FC236}">
                <a16:creationId xmlns:a16="http://schemas.microsoft.com/office/drawing/2014/main" id="{C7086ED4-5AA0-156D-D467-B2DFF4886429}"/>
              </a:ext>
            </a:extLst>
          </p:cNvPr>
          <p:cNvSpPr txBox="1">
            <a:spLocks noChangeArrowheads="1"/>
          </p:cNvSpPr>
          <p:nvPr/>
        </p:nvSpPr>
        <p:spPr bwMode="auto">
          <a:xfrm>
            <a:off x="374011" y="2112640"/>
            <a:ext cx="449435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de-DE" sz="3200" dirty="0">
                <a:latin typeface="Arial"/>
                <a:cs typeface="Arial"/>
              </a:rPr>
              <a:t>Bitte nutzen Sie den QR-Code, um an der Umfrage zur</a:t>
            </a:r>
            <a:br>
              <a:rPr lang="de-DE" sz="3200" dirty="0">
                <a:latin typeface="Arial"/>
                <a:cs typeface="Arial"/>
              </a:rPr>
            </a:br>
            <a:r>
              <a:rPr lang="de-DE" sz="3200" dirty="0">
                <a:latin typeface="Arial"/>
                <a:cs typeface="Arial"/>
              </a:rPr>
              <a:t>Technologienutzung teilzunehmen</a:t>
            </a:r>
          </a:p>
        </p:txBody>
      </p:sp>
      <p:sp>
        <p:nvSpPr>
          <p:cNvPr id="5" name="TextBox 16">
            <a:extLst>
              <a:ext uri="{FF2B5EF4-FFF2-40B4-BE49-F238E27FC236}">
                <a16:creationId xmlns:a16="http://schemas.microsoft.com/office/drawing/2014/main" id="{835E03CE-D386-DC54-BBC2-5403A418BB17}"/>
              </a:ext>
            </a:extLst>
          </p:cNvPr>
          <p:cNvSpPr txBox="1">
            <a:spLocks noChangeArrowheads="1"/>
          </p:cNvSpPr>
          <p:nvPr/>
        </p:nvSpPr>
        <p:spPr bwMode="auto">
          <a:xfrm>
            <a:off x="598638" y="5638800"/>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de-DE" sz="3200">
                <a:solidFill>
                  <a:schemeClr val="bg1"/>
                </a:solidFill>
                <a:latin typeface="Arial"/>
                <a:cs typeface="Arial"/>
              </a:rPr>
              <a:t>Teilnahme an Fokusgruppen</a:t>
            </a:r>
          </a:p>
        </p:txBody>
      </p:sp>
      <p:sp>
        <p:nvSpPr>
          <p:cNvPr id="6" name="Title 1">
            <a:extLst>
              <a:ext uri="{FF2B5EF4-FFF2-40B4-BE49-F238E27FC236}">
                <a16:creationId xmlns:a16="http://schemas.microsoft.com/office/drawing/2014/main" id="{2AE12421-C7CA-33FA-C4DE-59A1F7BB2E9D}"/>
              </a:ext>
            </a:extLst>
          </p:cNvPr>
          <p:cNvSpPr txBox="1">
            <a:spLocks noChangeArrowheads="1"/>
          </p:cNvSpPr>
          <p:nvPr/>
        </p:nvSpPr>
        <p:spPr bwMode="auto">
          <a:xfrm>
            <a:off x="8072798" y="2199816"/>
            <a:ext cx="3962587" cy="4284393"/>
          </a:xfrm>
          <a:prstGeom prst="rect">
            <a:avLst/>
          </a:prstGeom>
          <a:noFill/>
          <a:ln>
            <a:noFill/>
          </a:ln>
        </p:spPr>
        <p:txBody>
          <a:bodyPr lIns="91440" tIns="45720" rIns="91440" bIns="45720" anchor="b"/>
          <a:lstStyle>
            <a:lvl1pPr algn="ctr" rtl="0" eaLnBrk="0" fontAlgn="base" hangingPunct="0">
              <a:spcBef>
                <a:spcPct val="0"/>
              </a:spcBef>
              <a:spcAft>
                <a:spcPct val="0"/>
              </a:spcAft>
              <a:defRPr sz="4000" b="1">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pPr algn="l">
              <a:defRPr/>
            </a:pPr>
            <a:r>
              <a:rPr lang="de-DE" sz="1800" dirty="0">
                <a:solidFill>
                  <a:schemeClr val="bg1"/>
                </a:solidFill>
                <a:latin typeface="Arial"/>
                <a:cs typeface="Arial"/>
              </a:rPr>
              <a:t>Wir möchten wissen, was Ihnen wichtig ist. </a:t>
            </a:r>
            <a:br>
              <a:rPr lang="de-DE" sz="1500" dirty="0">
                <a:latin typeface="Arial"/>
                <a:cs typeface="Arial"/>
              </a:rPr>
            </a:br>
            <a:endParaRPr lang="de-DE" sz="1500" dirty="0">
              <a:latin typeface="Arial"/>
              <a:cs typeface="Arial"/>
            </a:endParaRPr>
          </a:p>
          <a:p>
            <a:pPr marL="160020" indent="-160020" algn="l">
              <a:buFont typeface="Arial" panose="020B0604020202020204" pitchFamily="34" charset="0"/>
              <a:buChar char="•"/>
              <a:defRPr/>
            </a:pPr>
            <a:r>
              <a:rPr lang="de-DE" sz="1400" b="0" dirty="0">
                <a:solidFill>
                  <a:schemeClr val="bg1"/>
                </a:solidFill>
                <a:latin typeface="Arial"/>
                <a:cs typeface="Arial"/>
              </a:rPr>
              <a:t>Club-Webseiten</a:t>
            </a:r>
          </a:p>
          <a:p>
            <a:pPr marL="160020" indent="-160020" algn="l">
              <a:buFont typeface="Arial" panose="020B0604020202020204" pitchFamily="34" charset="0"/>
              <a:buChar char="•"/>
              <a:defRPr/>
            </a:pPr>
            <a:r>
              <a:rPr lang="de-DE" sz="1400" b="0" dirty="0">
                <a:solidFill>
                  <a:schemeClr val="bg1"/>
                </a:solidFill>
                <a:latin typeface="Arial"/>
                <a:cs typeface="Arial"/>
              </a:rPr>
              <a:t>Mobile Anwenderfreundlichkeit</a:t>
            </a:r>
          </a:p>
          <a:p>
            <a:pPr marL="160020" indent="-160020" algn="l">
              <a:buFont typeface="Arial" panose="020B0604020202020204" pitchFamily="34" charset="0"/>
              <a:buChar char="•"/>
              <a:defRPr/>
            </a:pPr>
            <a:r>
              <a:rPr lang="de-DE" sz="1400" b="0" dirty="0">
                <a:solidFill>
                  <a:schemeClr val="bg1"/>
                </a:solidFill>
                <a:latin typeface="Arial"/>
                <a:cs typeface="Arial"/>
              </a:rPr>
              <a:t>Meldung von Hilfsprojekten</a:t>
            </a:r>
          </a:p>
          <a:p>
            <a:pPr marL="160020" indent="-160020" algn="l">
              <a:buFont typeface="Arial" panose="020B0604020202020204" pitchFamily="34" charset="0"/>
              <a:buChar char="•"/>
              <a:defRPr/>
            </a:pPr>
            <a:r>
              <a:rPr lang="de-DE" sz="1400" b="0" dirty="0">
                <a:solidFill>
                  <a:schemeClr val="bg1"/>
                </a:solidFill>
                <a:latin typeface="Arial"/>
                <a:cs typeface="Arial"/>
              </a:rPr>
              <a:t>Mehr über </a:t>
            </a:r>
            <a:r>
              <a:rPr lang="de-DE" sz="1400" b="0" dirty="0" err="1">
                <a:solidFill>
                  <a:schemeClr val="bg1"/>
                </a:solidFill>
                <a:latin typeface="Arial"/>
                <a:cs typeface="Arial"/>
              </a:rPr>
              <a:t>Hilfsktivitäten</a:t>
            </a:r>
            <a:r>
              <a:rPr lang="de-DE" sz="1400" b="0" dirty="0">
                <a:solidFill>
                  <a:schemeClr val="bg1"/>
                </a:solidFill>
                <a:latin typeface="Arial"/>
                <a:cs typeface="Arial"/>
              </a:rPr>
              <a:t> erfahren</a:t>
            </a:r>
          </a:p>
          <a:p>
            <a:pPr marL="160020" indent="-160020" algn="l">
              <a:buFont typeface="Arial" panose="020B0604020202020204" pitchFamily="34" charset="0"/>
              <a:buChar char="•"/>
              <a:defRPr/>
            </a:pPr>
            <a:r>
              <a:rPr lang="de-DE" sz="1400" b="0" dirty="0">
                <a:latin typeface="Arial"/>
                <a:cs typeface="Arial"/>
              </a:rPr>
              <a:t>Netzwerken und Kommunikation</a:t>
            </a:r>
            <a:br>
              <a:rPr lang="de-DE" sz="1400" b="0" dirty="0">
                <a:latin typeface="Arial"/>
                <a:cs typeface="Arial"/>
              </a:rPr>
            </a:br>
            <a:r>
              <a:rPr lang="de-DE" sz="1400" b="0" dirty="0">
                <a:latin typeface="Arial"/>
                <a:cs typeface="Arial"/>
              </a:rPr>
              <a:t>mit Mitgliedern</a:t>
            </a:r>
          </a:p>
          <a:p>
            <a:pPr marL="160020" indent="-160020" algn="l">
              <a:buFont typeface="Arial" panose="020B0604020202020204" pitchFamily="34" charset="0"/>
              <a:buChar char="•"/>
              <a:defRPr/>
            </a:pPr>
            <a:r>
              <a:rPr lang="de-DE" sz="1400" b="0" dirty="0">
                <a:solidFill>
                  <a:schemeClr val="bg1"/>
                </a:solidFill>
                <a:latin typeface="Arial"/>
                <a:cs typeface="Arial"/>
              </a:rPr>
              <a:t>Integration sozialer Medien</a:t>
            </a:r>
          </a:p>
          <a:p>
            <a:pPr marL="160020" indent="-160020" algn="l">
              <a:buFont typeface="Arial" panose="020B0604020202020204" pitchFamily="34" charset="0"/>
              <a:buChar char="•"/>
              <a:defRPr/>
            </a:pPr>
            <a:r>
              <a:rPr lang="de-DE" sz="1400" b="0" dirty="0">
                <a:solidFill>
                  <a:schemeClr val="bg1"/>
                </a:solidFill>
                <a:latin typeface="Arial"/>
                <a:cs typeface="Arial"/>
              </a:rPr>
              <a:t>Dokumentensuche</a:t>
            </a:r>
          </a:p>
          <a:p>
            <a:pPr marL="160020" indent="-160020" algn="l">
              <a:buFont typeface="Arial" panose="020B0604020202020204" pitchFamily="34" charset="0"/>
              <a:buChar char="•"/>
              <a:defRPr/>
            </a:pPr>
            <a:r>
              <a:rPr lang="de-DE" sz="1400" b="0" dirty="0">
                <a:solidFill>
                  <a:schemeClr val="bg1"/>
                </a:solidFill>
                <a:latin typeface="Arial"/>
                <a:cs typeface="Arial"/>
              </a:rPr>
              <a:t>Fundraising-Tools</a:t>
            </a:r>
          </a:p>
          <a:p>
            <a:pPr marL="160020" indent="-160020" algn="l">
              <a:buFont typeface="Arial" panose="020B0604020202020204" pitchFamily="34" charset="0"/>
              <a:buChar char="•"/>
              <a:defRPr/>
            </a:pPr>
            <a:r>
              <a:rPr lang="de-DE" sz="1400" b="0" dirty="0">
                <a:solidFill>
                  <a:schemeClr val="bg1"/>
                </a:solidFill>
                <a:latin typeface="Arial"/>
                <a:cs typeface="Arial"/>
              </a:rPr>
              <a:t>Verwaltung von Daten und Einstellungen</a:t>
            </a:r>
          </a:p>
          <a:p>
            <a:pPr marL="160020" indent="-160020" algn="l">
              <a:buFont typeface="Arial" panose="020B0604020202020204" pitchFamily="34" charset="0"/>
              <a:buChar char="•"/>
              <a:defRPr/>
            </a:pPr>
            <a:r>
              <a:rPr lang="de-DE" sz="1400" b="0" dirty="0">
                <a:solidFill>
                  <a:schemeClr val="bg1"/>
                </a:solidFill>
                <a:latin typeface="Arial"/>
                <a:cs typeface="Arial"/>
              </a:rPr>
              <a:t>Tools und Unterstützung für Barrierefreiheit</a:t>
            </a:r>
          </a:p>
          <a:p>
            <a:pPr marL="160020" indent="-160020" algn="l">
              <a:buFont typeface="Arial" panose="020B0604020202020204" pitchFamily="34" charset="0"/>
              <a:buChar char="•"/>
              <a:defRPr/>
            </a:pPr>
            <a:r>
              <a:rPr lang="de-DE" sz="1400" b="0" dirty="0">
                <a:solidFill>
                  <a:schemeClr val="bg1"/>
                </a:solidFill>
                <a:latin typeface="Arial"/>
                <a:cs typeface="Arial"/>
              </a:rPr>
              <a:t>Lernen mit digitalen Tools und Unterstützung</a:t>
            </a:r>
          </a:p>
          <a:p>
            <a:pPr marL="160020" indent="-160020" algn="l">
              <a:buFont typeface="Arial" panose="020B0604020202020204" pitchFamily="34" charset="0"/>
              <a:buChar char="•"/>
              <a:defRPr/>
            </a:pPr>
            <a:r>
              <a:rPr lang="de-DE" sz="1400" b="0" dirty="0">
                <a:solidFill>
                  <a:schemeClr val="bg1"/>
                </a:solidFill>
                <a:latin typeface="Arial"/>
                <a:cs typeface="Arial"/>
              </a:rPr>
              <a:t>Sonstiges ... </a:t>
            </a:r>
          </a:p>
          <a:p>
            <a:pPr marL="342900" indent="-342900" algn="l">
              <a:buFont typeface="Arial" panose="020B0604020202020204" pitchFamily="34" charset="0"/>
              <a:buChar char="•"/>
              <a:defRPr/>
            </a:pPr>
            <a:endParaRPr lang="en-US" altLang="en-US" sz="1500" b="0" kern="0" dirty="0">
              <a:solidFill>
                <a:schemeClr val="bg1"/>
              </a:solidFill>
            </a:endParaRPr>
          </a:p>
          <a:p>
            <a:pPr marL="342900" indent="-342900" algn="l">
              <a:buFont typeface="Arial" panose="020B0604020202020204" pitchFamily="34" charset="0"/>
              <a:buChar char="•"/>
              <a:defRPr/>
            </a:pPr>
            <a:endParaRPr lang="en-US" altLang="en-US" sz="1500" b="0" kern="0" dirty="0">
              <a:solidFill>
                <a:schemeClr val="bg1"/>
              </a:solidFill>
            </a:endParaRPr>
          </a:p>
        </p:txBody>
      </p:sp>
      <p:pic>
        <p:nvPicPr>
          <p:cNvPr id="7" name="Picture 23">
            <a:extLst>
              <a:ext uri="{FF2B5EF4-FFF2-40B4-BE49-F238E27FC236}">
                <a16:creationId xmlns:a16="http://schemas.microsoft.com/office/drawing/2014/main" id="{995B6FC0-235E-75E4-A87C-C96DA1EA3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76" y="2486980"/>
            <a:ext cx="2055424" cy="205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6">
            <a:extLst>
              <a:ext uri="{FF2B5EF4-FFF2-40B4-BE49-F238E27FC236}">
                <a16:creationId xmlns:a16="http://schemas.microsoft.com/office/drawing/2014/main" id="{5041A5CF-40AA-DF84-DA59-97F298843C55}"/>
              </a:ext>
            </a:extLst>
          </p:cNvPr>
          <p:cNvSpPr txBox="1">
            <a:spLocks noChangeArrowheads="1"/>
          </p:cNvSpPr>
          <p:nvPr/>
        </p:nvSpPr>
        <p:spPr bwMode="auto">
          <a:xfrm>
            <a:off x="622005" y="4860605"/>
            <a:ext cx="69024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de-DE" sz="3200" dirty="0">
                <a:solidFill>
                  <a:schemeClr val="bg1"/>
                </a:solidFill>
                <a:latin typeface="Arial"/>
                <a:cs typeface="Arial"/>
              </a:rPr>
              <a:t>Anmelden und informiert bleiben</a:t>
            </a:r>
          </a:p>
        </p:txBody>
      </p:sp>
      <p:cxnSp>
        <p:nvCxnSpPr>
          <p:cNvPr id="9" name="Straight Arrow Connector 8">
            <a:extLst>
              <a:ext uri="{FF2B5EF4-FFF2-40B4-BE49-F238E27FC236}">
                <a16:creationId xmlns:a16="http://schemas.microsoft.com/office/drawing/2014/main" id="{E042D990-8F34-1E0B-D7AC-C905D829367A}"/>
              </a:ext>
            </a:extLst>
          </p:cNvPr>
          <p:cNvCxnSpPr/>
          <p:nvPr/>
        </p:nvCxnSpPr>
        <p:spPr bwMode="auto">
          <a:xfrm>
            <a:off x="3658855" y="3477491"/>
            <a:ext cx="1141745" cy="0"/>
          </a:xfrm>
          <a:prstGeom prst="straightConnector1">
            <a:avLst/>
          </a:prstGeom>
          <a:solidFill>
            <a:srgbClr val="FFFFFF"/>
          </a:solidFill>
          <a:ln w="76200" cap="flat" cmpd="sng" algn="ctr">
            <a:solidFill>
              <a:srgbClr val="732E81"/>
            </a:solidFill>
            <a:prstDash val="solid"/>
            <a:round/>
            <a:headEnd type="none" w="med" len="med"/>
            <a:tailEnd type="triangle"/>
          </a:ln>
          <a:effectLst/>
        </p:spPr>
      </p:cxnSp>
      <p:sp>
        <p:nvSpPr>
          <p:cNvPr id="10" name="TextBox 9">
            <a:extLst>
              <a:ext uri="{FF2B5EF4-FFF2-40B4-BE49-F238E27FC236}">
                <a16:creationId xmlns:a16="http://schemas.microsoft.com/office/drawing/2014/main" id="{F291E15D-9979-A7AD-DC49-216867911CDE}"/>
              </a:ext>
            </a:extLst>
          </p:cNvPr>
          <p:cNvSpPr txBox="1"/>
          <p:nvPr/>
        </p:nvSpPr>
        <p:spPr>
          <a:xfrm>
            <a:off x="1359202" y="1183567"/>
            <a:ext cx="9923564" cy="830997"/>
          </a:xfrm>
          <a:prstGeom prst="rect">
            <a:avLst/>
          </a:prstGeom>
          <a:noFill/>
        </p:spPr>
        <p:txBody>
          <a:bodyPr wrap="square" lIns="91440" tIns="45720" rIns="91440" bIns="45720" rtlCol="0" anchor="t">
            <a:spAutoFit/>
          </a:bodyPr>
          <a:lstStyle/>
          <a:p>
            <a:pPr algn="ctr"/>
            <a:r>
              <a:rPr lang="de-DE" sz="2400" dirty="0">
                <a:solidFill>
                  <a:schemeClr val="accent2"/>
                </a:solidFill>
                <a:latin typeface="Arial"/>
                <a:cs typeface="Arial"/>
              </a:rPr>
              <a:t>Mithilfe Ihres Inputs können wir Ihren digitalen Erwartungen gerecht werden, damit Sie sich wie gewohnt ehrenamtlich engagieren können.</a:t>
            </a:r>
          </a:p>
        </p:txBody>
      </p:sp>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de-DE"/>
              <a:t>Oktober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p:txBody>
          <a:bodyPr/>
          <a:lstStyle/>
          <a:p>
            <a:fld id="{9E78B758-275C-4090-BE22-A14210E4F056}" type="slidenum">
              <a:rPr lang="en-US" smtClean="0"/>
              <a:t>11</a:t>
            </a:fld>
            <a:endParaRPr lang="en-US"/>
          </a:p>
        </p:txBody>
      </p:sp>
    </p:spTree>
    <p:extLst>
      <p:ext uri="{BB962C8B-B14F-4D97-AF65-F5344CB8AC3E}">
        <p14:creationId xmlns:p14="http://schemas.microsoft.com/office/powerpoint/2010/main" val="417764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0B595-D7AD-5896-9A4C-8A0BFCDCC4EA}"/>
              </a:ext>
            </a:extLst>
          </p:cNvPr>
          <p:cNvSpPr>
            <a:spLocks noGrp="1"/>
          </p:cNvSpPr>
          <p:nvPr>
            <p:ph type="title"/>
          </p:nvPr>
        </p:nvSpPr>
        <p:spPr/>
        <p:txBody>
          <a:bodyPr/>
          <a:lstStyle/>
          <a:p>
            <a:r>
              <a:rPr lang="de-DE" b="1">
                <a:latin typeface="Arial"/>
                <a:cs typeface="Arial"/>
              </a:rPr>
              <a:t>Vielen Dank!</a:t>
            </a:r>
          </a:p>
        </p:txBody>
      </p:sp>
      <p:sp>
        <p:nvSpPr>
          <p:cNvPr id="4" name="TextBox 3">
            <a:extLst>
              <a:ext uri="{FF2B5EF4-FFF2-40B4-BE49-F238E27FC236}">
                <a16:creationId xmlns:a16="http://schemas.microsoft.com/office/drawing/2014/main" id="{509BF040-361F-0DA1-EC54-92C3C0E5EC8E}"/>
              </a:ext>
            </a:extLst>
          </p:cNvPr>
          <p:cNvSpPr txBox="1"/>
          <p:nvPr/>
        </p:nvSpPr>
        <p:spPr>
          <a:xfrm>
            <a:off x="4404334" y="6248400"/>
            <a:ext cx="3399810" cy="338554"/>
          </a:xfrm>
          <a:prstGeom prst="rect">
            <a:avLst/>
          </a:prstGeom>
          <a:noFill/>
        </p:spPr>
        <p:txBody>
          <a:bodyPr wrap="square" rtlCol="0">
            <a:spAutoFit/>
          </a:bodyPr>
          <a:lstStyle/>
          <a:p>
            <a:pPr algn="ctr"/>
            <a:r>
              <a:rPr lang="de-DE" sz="1600" b="1">
                <a:solidFill>
                  <a:schemeClr val="bg1"/>
                </a:solidFill>
              </a:rPr>
              <a:t>© 2022 Lions Clubs International</a:t>
            </a:r>
          </a:p>
        </p:txBody>
      </p:sp>
      <p:sp>
        <p:nvSpPr>
          <p:cNvPr id="5" name="Date Placeholder 4">
            <a:extLst>
              <a:ext uri="{FF2B5EF4-FFF2-40B4-BE49-F238E27FC236}">
                <a16:creationId xmlns:a16="http://schemas.microsoft.com/office/drawing/2014/main" id="{4B1A1C3C-F4B0-AACC-964A-00CE2D88C971}"/>
              </a:ext>
            </a:extLst>
          </p:cNvPr>
          <p:cNvSpPr>
            <a:spLocks noGrp="1"/>
          </p:cNvSpPr>
          <p:nvPr>
            <p:ph type="dt" sz="half" idx="10"/>
          </p:nvPr>
        </p:nvSpPr>
        <p:spPr/>
        <p:txBody>
          <a:bodyPr/>
          <a:lstStyle/>
          <a:p>
            <a:r>
              <a:rPr lang="de-DE"/>
              <a:t>Oktober 2022</a:t>
            </a:r>
          </a:p>
        </p:txBody>
      </p:sp>
      <p:sp>
        <p:nvSpPr>
          <p:cNvPr id="8" name="Rectangle 7">
            <a:extLst>
              <a:ext uri="{FF2B5EF4-FFF2-40B4-BE49-F238E27FC236}">
                <a16:creationId xmlns:a16="http://schemas.microsoft.com/office/drawing/2014/main" id="{5034FA02-052A-8476-E0F3-4E22DB65B2EF}"/>
              </a:ext>
            </a:extLst>
          </p:cNvPr>
          <p:cNvSpPr/>
          <p:nvPr/>
        </p:nvSpPr>
        <p:spPr>
          <a:xfrm>
            <a:off x="10147300" y="1235075"/>
            <a:ext cx="914400" cy="914400"/>
          </a:xfrm>
          <a:prstGeom prst="rect">
            <a:avLst/>
          </a:prstGeom>
          <a:solidFill>
            <a:srgbClr val="412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79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FC5E55E-2B5B-0FD1-C702-F367B78C165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8268" r="-949" b="-466"/>
          <a:stretch/>
        </p:blipFill>
        <p:spPr>
          <a:xfrm>
            <a:off x="-1609" y="1622"/>
            <a:ext cx="12308314" cy="6892677"/>
          </a:xfrm>
          <a:noFill/>
        </p:spPr>
      </p:pic>
      <p:sp>
        <p:nvSpPr>
          <p:cNvPr id="4" name="Rectangle 3">
            <a:extLst>
              <a:ext uri="{FF2B5EF4-FFF2-40B4-BE49-F238E27FC236}">
                <a16:creationId xmlns:a16="http://schemas.microsoft.com/office/drawing/2014/main" id="{FE441F7A-33A3-C823-C509-3ECD498C5FF0}"/>
              </a:ext>
            </a:extLst>
          </p:cNvPr>
          <p:cNvSpPr/>
          <p:nvPr/>
        </p:nvSpPr>
        <p:spPr>
          <a:xfrm>
            <a:off x="-1609" y="488"/>
            <a:ext cx="12206408" cy="6854303"/>
          </a:xfrm>
          <a:prstGeom prst="rect">
            <a:avLst/>
          </a:prstGeom>
          <a:solidFill>
            <a:srgbClr val="0D223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ate Placeholder 11">
            <a:extLst>
              <a:ext uri="{FF2B5EF4-FFF2-40B4-BE49-F238E27FC236}">
                <a16:creationId xmlns:a16="http://schemas.microsoft.com/office/drawing/2014/main" id="{92C057CA-1DA8-6E2C-EB8B-5310E8AFDCD6}"/>
              </a:ext>
            </a:extLst>
          </p:cNvPr>
          <p:cNvSpPr>
            <a:spLocks noGrp="1"/>
          </p:cNvSpPr>
          <p:nvPr>
            <p:ph type="dt" sz="half" idx="10"/>
          </p:nvPr>
        </p:nvSpPr>
        <p:spPr/>
        <p:txBody>
          <a:bodyPr/>
          <a:lstStyle/>
          <a:p>
            <a:r>
              <a:rPr lang="de-DE"/>
              <a:t>Oktober 2022</a:t>
            </a:r>
          </a:p>
        </p:txBody>
      </p:sp>
      <p:sp>
        <p:nvSpPr>
          <p:cNvPr id="13" name="Slide Number Placeholder 12">
            <a:extLst>
              <a:ext uri="{FF2B5EF4-FFF2-40B4-BE49-F238E27FC236}">
                <a16:creationId xmlns:a16="http://schemas.microsoft.com/office/drawing/2014/main" id="{720756D5-C4A1-AEFF-E25E-056A629D9011}"/>
              </a:ext>
            </a:extLst>
          </p:cNvPr>
          <p:cNvSpPr>
            <a:spLocks noGrp="1"/>
          </p:cNvSpPr>
          <p:nvPr>
            <p:ph type="sldNum" sz="quarter" idx="12"/>
          </p:nvPr>
        </p:nvSpPr>
        <p:spPr/>
        <p:txBody>
          <a:bodyPr/>
          <a:lstStyle/>
          <a:p>
            <a:fld id="{9E78B758-275C-4090-BE22-A14210E4F056}" type="slidenum">
              <a:rPr lang="en-US" smtClean="0"/>
              <a:t>2</a:t>
            </a:fld>
            <a:endParaRPr lang="en-US"/>
          </a:p>
        </p:txBody>
      </p:sp>
      <p:sp>
        <p:nvSpPr>
          <p:cNvPr id="6" name="Title 5">
            <a:extLst>
              <a:ext uri="{FF2B5EF4-FFF2-40B4-BE49-F238E27FC236}">
                <a16:creationId xmlns:a16="http://schemas.microsoft.com/office/drawing/2014/main" id="{66E1478E-300D-2A54-3566-E53133E1CE41}"/>
              </a:ext>
            </a:extLst>
          </p:cNvPr>
          <p:cNvSpPr>
            <a:spLocks noGrp="1"/>
          </p:cNvSpPr>
          <p:nvPr>
            <p:ph type="title"/>
          </p:nvPr>
        </p:nvSpPr>
        <p:spPr>
          <a:xfrm>
            <a:off x="1887326" y="1460544"/>
            <a:ext cx="8376237" cy="4872038"/>
          </a:xfrm>
        </p:spPr>
        <p:txBody>
          <a:bodyPr anchor="ctr" anchorCtr="1">
            <a:normAutofit/>
          </a:bodyPr>
          <a:lstStyle/>
          <a:p>
            <a:r>
              <a:rPr lang="de-DE" sz="4000" b="1">
                <a:latin typeface="Arial"/>
                <a:cs typeface="Arial"/>
              </a:rPr>
              <a:t>Welche digitalen Angebote haben wir heute?</a:t>
            </a:r>
            <a:br>
              <a:rPr lang="de-DE" sz="4000" b="1">
                <a:latin typeface="Arial"/>
                <a:cs typeface="Arial"/>
              </a:rPr>
            </a:br>
            <a:endParaRPr lang="de-DE" sz="4000" b="1">
              <a:latin typeface="Arial"/>
              <a:cs typeface="Arial"/>
            </a:endParaRPr>
          </a:p>
        </p:txBody>
      </p:sp>
      <p:pic>
        <p:nvPicPr>
          <p:cNvPr id="3" name="Picture 2" descr="Logo&#10;&#10;Description automatically generated">
            <a:extLst>
              <a:ext uri="{FF2B5EF4-FFF2-40B4-BE49-F238E27FC236}">
                <a16:creationId xmlns:a16="http://schemas.microsoft.com/office/drawing/2014/main" id="{6B0EC6F2-BF0F-0574-50E2-AA94AE51D4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93560" y="1602578"/>
            <a:ext cx="1164927" cy="1104389"/>
          </a:xfrm>
          <a:prstGeom prst="rect">
            <a:avLst/>
          </a:prstGeom>
        </p:spPr>
      </p:pic>
    </p:spTree>
    <p:extLst>
      <p:ext uri="{BB962C8B-B14F-4D97-AF65-F5344CB8AC3E}">
        <p14:creationId xmlns:p14="http://schemas.microsoft.com/office/powerpoint/2010/main" val="169460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C0CA4D-41AC-6381-1DFD-EFC708504F0C}"/>
              </a:ext>
            </a:extLst>
          </p:cNvPr>
          <p:cNvSpPr>
            <a:spLocks noGrp="1"/>
          </p:cNvSpPr>
          <p:nvPr>
            <p:ph type="title"/>
          </p:nvPr>
        </p:nvSpPr>
        <p:spPr/>
        <p:txBody>
          <a:bodyPr/>
          <a:lstStyle/>
          <a:p>
            <a:r>
              <a:rPr lang="de-DE" b="1">
                <a:latin typeface="Arial"/>
                <a:cs typeface="Arial"/>
              </a:rPr>
              <a:t>Ein Account. Ein Portal. </a:t>
            </a:r>
          </a:p>
        </p:txBody>
      </p:sp>
      <p:pic>
        <p:nvPicPr>
          <p:cNvPr id="6" name="Picture 5">
            <a:extLst>
              <a:ext uri="{FF2B5EF4-FFF2-40B4-BE49-F238E27FC236}">
                <a16:creationId xmlns:a16="http://schemas.microsoft.com/office/drawing/2014/main" id="{B5A3847B-5CBB-2DF7-F674-DE01681AD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5100"/>
            <a:ext cx="5983003" cy="3248562"/>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73C9073-EE7A-B718-05F1-90CCE2795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287" y="3007826"/>
            <a:ext cx="6727417" cy="2960705"/>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3CA43DA1-D33F-D31F-94B2-FC7E7C622E96}"/>
              </a:ext>
            </a:extLst>
          </p:cNvPr>
          <p:cNvSpPr>
            <a:spLocks noGrp="1"/>
          </p:cNvSpPr>
          <p:nvPr>
            <p:ph type="dt" sz="half" idx="10"/>
          </p:nvPr>
        </p:nvSpPr>
        <p:spPr/>
        <p:txBody>
          <a:bodyPr/>
          <a:lstStyle/>
          <a:p>
            <a:r>
              <a:rPr lang="de-DE"/>
              <a:t>Oktober 2022</a:t>
            </a:r>
          </a:p>
        </p:txBody>
      </p:sp>
      <p:sp>
        <p:nvSpPr>
          <p:cNvPr id="9" name="Slide Number Placeholder 8">
            <a:extLst>
              <a:ext uri="{FF2B5EF4-FFF2-40B4-BE49-F238E27FC236}">
                <a16:creationId xmlns:a16="http://schemas.microsoft.com/office/drawing/2014/main" id="{562851FD-C2FD-DE94-6791-0C37A0F34F7C}"/>
              </a:ext>
            </a:extLst>
          </p:cNvPr>
          <p:cNvSpPr>
            <a:spLocks noGrp="1"/>
          </p:cNvSpPr>
          <p:nvPr>
            <p:ph type="sldNum" sz="quarter" idx="12"/>
          </p:nvPr>
        </p:nvSpPr>
        <p:spPr/>
        <p:txBody>
          <a:bodyPr/>
          <a:lstStyle/>
          <a:p>
            <a:fld id="{9E78B758-275C-4090-BE22-A14210E4F056}" type="slidenum">
              <a:rPr lang="en-US" smtClean="0"/>
              <a:t>3</a:t>
            </a:fld>
            <a:endParaRPr lang="en-US"/>
          </a:p>
        </p:txBody>
      </p:sp>
    </p:spTree>
    <p:extLst>
      <p:ext uri="{BB962C8B-B14F-4D97-AF65-F5344CB8AC3E}">
        <p14:creationId xmlns:p14="http://schemas.microsoft.com/office/powerpoint/2010/main" val="73443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A3AE-C807-81DC-2F63-B2E6154D0869}"/>
              </a:ext>
            </a:extLst>
          </p:cNvPr>
          <p:cNvSpPr>
            <a:spLocks noGrp="1"/>
          </p:cNvSpPr>
          <p:nvPr>
            <p:ph type="title"/>
          </p:nvPr>
        </p:nvSpPr>
        <p:spPr>
          <a:xfrm>
            <a:off x="816885" y="241056"/>
            <a:ext cx="10515600" cy="1325563"/>
          </a:xfrm>
        </p:spPr>
        <p:txBody>
          <a:bodyPr>
            <a:normAutofit/>
          </a:bodyPr>
          <a:lstStyle/>
          <a:p>
            <a:r>
              <a:rPr lang="de-DE" b="1">
                <a:latin typeface="Arial"/>
                <a:cs typeface="Arial"/>
              </a:rPr>
              <a:t>Fünf Tools. Fünf Anwendungen. </a:t>
            </a:r>
            <a:br>
              <a:rPr lang="de-DE" b="1">
                <a:latin typeface="Arial"/>
                <a:cs typeface="Arial"/>
              </a:rPr>
            </a:br>
            <a:r>
              <a:rPr lang="de-DE" b="1">
                <a:latin typeface="Arial"/>
                <a:cs typeface="Arial"/>
              </a:rPr>
              <a:t>Fünf Speicherplätze für Daten.</a:t>
            </a:r>
          </a:p>
        </p:txBody>
      </p:sp>
      <p:pic>
        <p:nvPicPr>
          <p:cNvPr id="3" name="Picture 17">
            <a:extLst>
              <a:ext uri="{FF2B5EF4-FFF2-40B4-BE49-F238E27FC236}">
                <a16:creationId xmlns:a16="http://schemas.microsoft.com/office/drawing/2014/main" id="{7954481C-EE4A-C39B-80BC-AF2AA069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705901"/>
            <a:ext cx="80010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ur Global Causes">
            <a:extLst>
              <a:ext uri="{FF2B5EF4-FFF2-40B4-BE49-F238E27FC236}">
                <a16:creationId xmlns:a16="http://schemas.microsoft.com/office/drawing/2014/main" id="{DAF8F600-7E2D-02FB-D2BF-D44D1E28B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862" y="2950015"/>
            <a:ext cx="3617914" cy="16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ur Global Causes">
            <a:extLst>
              <a:ext uri="{FF2B5EF4-FFF2-40B4-BE49-F238E27FC236}">
                <a16:creationId xmlns:a16="http://schemas.microsoft.com/office/drawing/2014/main" id="{14D75F12-23C1-0ACE-37BF-B8F98A0A82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888" y="4710037"/>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ur Global Causes">
            <a:extLst>
              <a:ext uri="{FF2B5EF4-FFF2-40B4-BE49-F238E27FC236}">
                <a16:creationId xmlns:a16="http://schemas.microsoft.com/office/drawing/2014/main" id="{2F94FFDA-049B-6707-E580-757F02364A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8950" y="4695749"/>
            <a:ext cx="3581996"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Our Global Causes">
            <a:extLst>
              <a:ext uri="{FF2B5EF4-FFF2-40B4-BE49-F238E27FC236}">
                <a16:creationId xmlns:a16="http://schemas.microsoft.com/office/drawing/2014/main" id="{2FAE46FD-EFF2-7B8F-C39B-6A5010F67B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01" y="2966962"/>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Our Global Causes">
            <a:extLst>
              <a:ext uri="{FF2B5EF4-FFF2-40B4-BE49-F238E27FC236}">
                <a16:creationId xmlns:a16="http://schemas.microsoft.com/office/drawing/2014/main" id="{D51D9BE3-28E5-EF4E-8B40-7A39296D7D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4697" y="2966962"/>
            <a:ext cx="357944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EC31C141-B01D-2A88-17E2-419506B1B5BD}"/>
              </a:ext>
            </a:extLst>
          </p:cNvPr>
          <p:cNvSpPr>
            <a:spLocks noGrp="1"/>
          </p:cNvSpPr>
          <p:nvPr>
            <p:ph type="dt" sz="half" idx="10"/>
          </p:nvPr>
        </p:nvSpPr>
        <p:spPr/>
        <p:txBody>
          <a:bodyPr/>
          <a:lstStyle/>
          <a:p>
            <a:r>
              <a:rPr lang="de-DE"/>
              <a:t>Oktober 2022</a:t>
            </a:r>
          </a:p>
        </p:txBody>
      </p:sp>
      <p:sp>
        <p:nvSpPr>
          <p:cNvPr id="10" name="Slide Number Placeholder 9">
            <a:extLst>
              <a:ext uri="{FF2B5EF4-FFF2-40B4-BE49-F238E27FC236}">
                <a16:creationId xmlns:a16="http://schemas.microsoft.com/office/drawing/2014/main" id="{32C45F19-1D46-AA45-F0EA-C3A105F79A4E}"/>
              </a:ext>
            </a:extLst>
          </p:cNvPr>
          <p:cNvSpPr>
            <a:spLocks noGrp="1"/>
          </p:cNvSpPr>
          <p:nvPr>
            <p:ph type="sldNum" sz="quarter" idx="12"/>
          </p:nvPr>
        </p:nvSpPr>
        <p:spPr/>
        <p:txBody>
          <a:bodyPr/>
          <a:lstStyle/>
          <a:p>
            <a:fld id="{9E78B758-275C-4090-BE22-A14210E4F056}" type="slidenum">
              <a:rPr lang="en-US" smtClean="0"/>
              <a:t>4</a:t>
            </a:fld>
            <a:endParaRPr lang="en-US"/>
          </a:p>
        </p:txBody>
      </p:sp>
    </p:spTree>
    <p:extLst>
      <p:ext uri="{BB962C8B-B14F-4D97-AF65-F5344CB8AC3E}">
        <p14:creationId xmlns:p14="http://schemas.microsoft.com/office/powerpoint/2010/main" val="153699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2C56-9518-173F-14D1-F6F1784ED4F1}"/>
              </a:ext>
            </a:extLst>
          </p:cNvPr>
          <p:cNvSpPr>
            <a:spLocks noGrp="1"/>
          </p:cNvSpPr>
          <p:nvPr>
            <p:ph type="title"/>
          </p:nvPr>
        </p:nvSpPr>
        <p:spPr>
          <a:xfrm>
            <a:off x="838200" y="347629"/>
            <a:ext cx="10515600" cy="1325563"/>
          </a:xfrm>
        </p:spPr>
        <p:txBody>
          <a:bodyPr>
            <a:normAutofit/>
          </a:bodyPr>
          <a:lstStyle/>
          <a:p>
            <a:r>
              <a:rPr lang="de-DE" b="1">
                <a:latin typeface="Arial"/>
                <a:cs typeface="Arial"/>
              </a:rPr>
              <a:t>Selbst im aktuellen Portal sind viele</a:t>
            </a:r>
            <a:br>
              <a:rPr lang="de-DE" b="1">
                <a:latin typeface="Arial"/>
                <a:cs typeface="Arial"/>
              </a:rPr>
            </a:br>
            <a:r>
              <a:rPr lang="de-DE" b="1">
                <a:latin typeface="Arial"/>
                <a:cs typeface="Arial"/>
              </a:rPr>
              <a:t>Vorgänge nicht miteinander verbunden</a:t>
            </a:r>
          </a:p>
        </p:txBody>
      </p:sp>
      <p:grpSp>
        <p:nvGrpSpPr>
          <p:cNvPr id="3" name="Group 2">
            <a:extLst>
              <a:ext uri="{FF2B5EF4-FFF2-40B4-BE49-F238E27FC236}">
                <a16:creationId xmlns:a16="http://schemas.microsoft.com/office/drawing/2014/main" id="{A170C939-FD79-3330-1F0C-205AD2726C66}"/>
              </a:ext>
            </a:extLst>
          </p:cNvPr>
          <p:cNvGrpSpPr/>
          <p:nvPr/>
        </p:nvGrpSpPr>
        <p:grpSpPr>
          <a:xfrm>
            <a:off x="1600200" y="1918958"/>
            <a:ext cx="6080929" cy="914400"/>
            <a:chOff x="2667000" y="1918958"/>
            <a:chExt cx="6080929" cy="914400"/>
          </a:xfrm>
        </p:grpSpPr>
        <p:sp>
          <p:nvSpPr>
            <p:cNvPr id="4" name="Freeform: Shape 3">
              <a:extLst>
                <a:ext uri="{FF2B5EF4-FFF2-40B4-BE49-F238E27FC236}">
                  <a16:creationId xmlns:a16="http://schemas.microsoft.com/office/drawing/2014/main" id="{16EB830A-09C2-5E6F-1D97-D401FBE19606}"/>
                </a:ext>
              </a:extLst>
            </p:cNvPr>
            <p:cNvSpPr/>
            <p:nvPr/>
          </p:nvSpPr>
          <p:spPr>
            <a:xfrm>
              <a:off x="3342809" y="1983281"/>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939393"/>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1" numCol="1" spcCol="1270" anchor="ctr" anchorCtr="0">
              <a:noAutofit/>
            </a:bodyPr>
            <a:lstStyle/>
            <a:p>
              <a:pPr marL="0" lvl="0" indent="0" algn="ctr" defTabSz="889000">
                <a:lnSpc>
                  <a:spcPct val="90000"/>
                </a:lnSpc>
                <a:spcBef>
                  <a:spcPct val="0"/>
                </a:spcBef>
                <a:spcAft>
                  <a:spcPct val="35000"/>
                </a:spcAft>
                <a:buNone/>
              </a:pPr>
              <a:r>
                <a:rPr lang="de-DE" sz="2000">
                  <a:solidFill>
                    <a:schemeClr val="bg1"/>
                  </a:solidFill>
                  <a:latin typeface="Arial"/>
                  <a:cs typeface="Arial"/>
                </a:rPr>
                <a:t>Anfragen an das Member Service Center</a:t>
              </a:r>
            </a:p>
          </p:txBody>
        </p:sp>
        <p:grpSp>
          <p:nvGrpSpPr>
            <p:cNvPr id="5" name="Group 4">
              <a:extLst>
                <a:ext uri="{FF2B5EF4-FFF2-40B4-BE49-F238E27FC236}">
                  <a16:creationId xmlns:a16="http://schemas.microsoft.com/office/drawing/2014/main" id="{9F085BD5-FB1B-1034-B7DC-BA1CE8B573CE}"/>
                </a:ext>
              </a:extLst>
            </p:cNvPr>
            <p:cNvGrpSpPr/>
            <p:nvPr/>
          </p:nvGrpSpPr>
          <p:grpSpPr>
            <a:xfrm>
              <a:off x="2667000" y="1918958"/>
              <a:ext cx="914400" cy="914400"/>
              <a:chOff x="7754852" y="2707105"/>
              <a:chExt cx="914400" cy="914400"/>
            </a:xfrm>
          </p:grpSpPr>
          <p:sp>
            <p:nvSpPr>
              <p:cNvPr id="6" name="Oval 5">
                <a:extLst>
                  <a:ext uri="{FF2B5EF4-FFF2-40B4-BE49-F238E27FC236}">
                    <a16:creationId xmlns:a16="http://schemas.microsoft.com/office/drawing/2014/main" id="{35DE844F-0A17-310A-4C1B-5DE5E808AD95}"/>
                  </a:ext>
                </a:extLst>
              </p:cNvPr>
              <p:cNvSpPr/>
              <p:nvPr/>
            </p:nvSpPr>
            <p:spPr>
              <a:xfrm>
                <a:off x="7754852" y="2707105"/>
                <a:ext cx="914400" cy="914400"/>
              </a:xfrm>
              <a:prstGeom prst="ellipse">
                <a:avLst/>
              </a:prstGeom>
              <a:solidFill>
                <a:schemeClr val="accent6">
                  <a:lumMod val="65000"/>
                  <a:lumOff val="35000"/>
                </a:schemeClr>
              </a:solidFill>
              <a:ln w="38100">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7" name="Graphic 23">
                <a:extLst>
                  <a:ext uri="{FF2B5EF4-FFF2-40B4-BE49-F238E27FC236}">
                    <a16:creationId xmlns:a16="http://schemas.microsoft.com/office/drawing/2014/main" id="{1D2C13C1-D7C4-F285-1099-E23F4189B1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grpSp>
        <p:nvGrpSpPr>
          <p:cNvPr id="8" name="Group 7">
            <a:extLst>
              <a:ext uri="{FF2B5EF4-FFF2-40B4-BE49-F238E27FC236}">
                <a16:creationId xmlns:a16="http://schemas.microsoft.com/office/drawing/2014/main" id="{5673214E-73E9-F223-95F5-B64CF67CEEC4}"/>
              </a:ext>
            </a:extLst>
          </p:cNvPr>
          <p:cNvGrpSpPr/>
          <p:nvPr/>
        </p:nvGrpSpPr>
        <p:grpSpPr>
          <a:xfrm>
            <a:off x="5100423" y="2996869"/>
            <a:ext cx="6088277" cy="914400"/>
            <a:chOff x="2659652" y="2971800"/>
            <a:chExt cx="6088277" cy="914400"/>
          </a:xfrm>
        </p:grpSpPr>
        <p:sp>
          <p:nvSpPr>
            <p:cNvPr id="9" name="Freeform: Shape 8">
              <a:extLst>
                <a:ext uri="{FF2B5EF4-FFF2-40B4-BE49-F238E27FC236}">
                  <a16:creationId xmlns:a16="http://schemas.microsoft.com/office/drawing/2014/main" id="{A6A4780D-39CA-D8A0-3D22-F6E32397BF84}"/>
                </a:ext>
              </a:extLst>
            </p:cNvPr>
            <p:cNvSpPr/>
            <p:nvPr/>
          </p:nvSpPr>
          <p:spPr>
            <a:xfrm>
              <a:off x="3342809" y="3036123"/>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F0C300"/>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de-DE" sz="2000">
                  <a:latin typeface="Arial"/>
                  <a:cs typeface="Arial"/>
                </a:rPr>
                <a:t>Spendenhistorie anzeigen</a:t>
              </a:r>
            </a:p>
          </p:txBody>
        </p:sp>
        <p:grpSp>
          <p:nvGrpSpPr>
            <p:cNvPr id="10" name="Group 9">
              <a:extLst>
                <a:ext uri="{FF2B5EF4-FFF2-40B4-BE49-F238E27FC236}">
                  <a16:creationId xmlns:a16="http://schemas.microsoft.com/office/drawing/2014/main" id="{8515040A-3515-569E-E45E-63B552176358}"/>
                </a:ext>
              </a:extLst>
            </p:cNvPr>
            <p:cNvGrpSpPr/>
            <p:nvPr/>
          </p:nvGrpSpPr>
          <p:grpSpPr>
            <a:xfrm>
              <a:off x="2659652" y="2971800"/>
              <a:ext cx="914400" cy="914400"/>
              <a:chOff x="3050381" y="2743200"/>
              <a:chExt cx="914400" cy="914400"/>
            </a:xfrm>
          </p:grpSpPr>
          <p:sp>
            <p:nvSpPr>
              <p:cNvPr id="11" name="Oval 10">
                <a:extLst>
                  <a:ext uri="{FF2B5EF4-FFF2-40B4-BE49-F238E27FC236}">
                    <a16:creationId xmlns:a16="http://schemas.microsoft.com/office/drawing/2014/main" id="{8C5F4B0E-3635-AACC-7424-3B5ADD4776DE}"/>
                  </a:ext>
                </a:extLst>
              </p:cNvPr>
              <p:cNvSpPr/>
              <p:nvPr/>
            </p:nvSpPr>
            <p:spPr>
              <a:xfrm>
                <a:off x="3050381" y="2743200"/>
                <a:ext cx="914400" cy="914400"/>
              </a:xfrm>
              <a:prstGeom prst="ellipse">
                <a:avLst/>
              </a:prstGeom>
              <a:solidFill>
                <a:srgbClr val="F0C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2" name="Graphic 23">
                <a:extLst>
                  <a:ext uri="{FF2B5EF4-FFF2-40B4-BE49-F238E27FC236}">
                    <a16:creationId xmlns:a16="http://schemas.microsoft.com/office/drawing/2014/main" id="{30664835-331C-B018-7973-CC07EF21F1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grpSp>
        <p:nvGrpSpPr>
          <p:cNvPr id="13" name="Group 12">
            <a:extLst>
              <a:ext uri="{FF2B5EF4-FFF2-40B4-BE49-F238E27FC236}">
                <a16:creationId xmlns:a16="http://schemas.microsoft.com/office/drawing/2014/main" id="{2ECFBAD8-CD29-2F03-52C7-2F05B2E06DDF}"/>
              </a:ext>
            </a:extLst>
          </p:cNvPr>
          <p:cNvGrpSpPr/>
          <p:nvPr/>
        </p:nvGrpSpPr>
        <p:grpSpPr>
          <a:xfrm>
            <a:off x="1028700" y="4103690"/>
            <a:ext cx="6326047" cy="914400"/>
            <a:chOff x="2667000" y="4074780"/>
            <a:chExt cx="6326047" cy="914400"/>
          </a:xfrm>
        </p:grpSpPr>
        <p:sp>
          <p:nvSpPr>
            <p:cNvPr id="14" name="Freeform: Shape 13">
              <a:extLst>
                <a:ext uri="{FF2B5EF4-FFF2-40B4-BE49-F238E27FC236}">
                  <a16:creationId xmlns:a16="http://schemas.microsoft.com/office/drawing/2014/main" id="{23CA4C72-54BB-EDE9-BB90-0E3A78528B19}"/>
                </a:ext>
              </a:extLst>
            </p:cNvPr>
            <p:cNvSpPr/>
            <p:nvPr/>
          </p:nvSpPr>
          <p:spPr>
            <a:xfrm>
              <a:off x="3342809" y="4139104"/>
              <a:ext cx="5650238"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0D223F"/>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de-DE" sz="2000">
                  <a:latin typeface="Arial"/>
                  <a:cs typeface="Arial"/>
                </a:rPr>
                <a:t>Anerkennungen und Auszeichnungen für Einzelpersonen und Clubs</a:t>
              </a:r>
            </a:p>
          </p:txBody>
        </p:sp>
        <p:grpSp>
          <p:nvGrpSpPr>
            <p:cNvPr id="15" name="Group 14">
              <a:extLst>
                <a:ext uri="{FF2B5EF4-FFF2-40B4-BE49-F238E27FC236}">
                  <a16:creationId xmlns:a16="http://schemas.microsoft.com/office/drawing/2014/main" id="{1D000F6B-387F-FB2A-DF9A-1034450AD6D7}"/>
                </a:ext>
              </a:extLst>
            </p:cNvPr>
            <p:cNvGrpSpPr/>
            <p:nvPr/>
          </p:nvGrpSpPr>
          <p:grpSpPr>
            <a:xfrm>
              <a:off x="2667000" y="4074780"/>
              <a:ext cx="914400" cy="914400"/>
              <a:chOff x="9871029" y="2707105"/>
              <a:chExt cx="914400" cy="914400"/>
            </a:xfrm>
          </p:grpSpPr>
          <p:sp>
            <p:nvSpPr>
              <p:cNvPr id="16" name="Oval 15">
                <a:extLst>
                  <a:ext uri="{FF2B5EF4-FFF2-40B4-BE49-F238E27FC236}">
                    <a16:creationId xmlns:a16="http://schemas.microsoft.com/office/drawing/2014/main" id="{84CC5077-E447-32EB-D5A9-9E07C914E6D1}"/>
                  </a:ext>
                </a:extLst>
              </p:cNvPr>
              <p:cNvSpPr/>
              <p:nvPr/>
            </p:nvSpPr>
            <p:spPr>
              <a:xfrm>
                <a:off x="9871029" y="2707105"/>
                <a:ext cx="914400" cy="914400"/>
              </a:xfrm>
              <a:prstGeom prst="ellipse">
                <a:avLst/>
              </a:prstGeom>
              <a:solidFill>
                <a:srgbClr val="0D22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4CF79950-D46B-52AD-C79B-5677F115CE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grpSp>
        <p:nvGrpSpPr>
          <p:cNvPr id="18" name="Group 17">
            <a:extLst>
              <a:ext uri="{FF2B5EF4-FFF2-40B4-BE49-F238E27FC236}">
                <a16:creationId xmlns:a16="http://schemas.microsoft.com/office/drawing/2014/main" id="{E7B95C69-D3DC-1701-F425-7F409F68CAA0}"/>
              </a:ext>
            </a:extLst>
          </p:cNvPr>
          <p:cNvGrpSpPr/>
          <p:nvPr/>
        </p:nvGrpSpPr>
        <p:grpSpPr>
          <a:xfrm>
            <a:off x="3810000" y="5245925"/>
            <a:ext cx="6096008" cy="914400"/>
            <a:chOff x="2651921" y="5181600"/>
            <a:chExt cx="6096008" cy="914400"/>
          </a:xfrm>
        </p:grpSpPr>
        <p:sp>
          <p:nvSpPr>
            <p:cNvPr id="19" name="Freeform: Shape 18">
              <a:extLst>
                <a:ext uri="{FF2B5EF4-FFF2-40B4-BE49-F238E27FC236}">
                  <a16:creationId xmlns:a16="http://schemas.microsoft.com/office/drawing/2014/main" id="{77F5C38F-40D7-BF66-153C-2F033002F3D5}"/>
                </a:ext>
              </a:extLst>
            </p:cNvPr>
            <p:cNvSpPr/>
            <p:nvPr/>
          </p:nvSpPr>
          <p:spPr>
            <a:xfrm>
              <a:off x="3342809" y="5245924"/>
              <a:ext cx="5405120"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732E81"/>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de-DE" sz="2000">
                  <a:latin typeface="Arial"/>
                  <a:cs typeface="Arial"/>
                </a:rPr>
                <a:t>Beantragte und bewilligte Zuschüsse</a:t>
              </a:r>
            </a:p>
          </p:txBody>
        </p:sp>
        <p:grpSp>
          <p:nvGrpSpPr>
            <p:cNvPr id="20" name="Group 19">
              <a:extLst>
                <a:ext uri="{FF2B5EF4-FFF2-40B4-BE49-F238E27FC236}">
                  <a16:creationId xmlns:a16="http://schemas.microsoft.com/office/drawing/2014/main" id="{6BB6FB1F-0119-4D8D-F28E-67B395EA4B93}"/>
                </a:ext>
              </a:extLst>
            </p:cNvPr>
            <p:cNvGrpSpPr/>
            <p:nvPr/>
          </p:nvGrpSpPr>
          <p:grpSpPr>
            <a:xfrm>
              <a:off x="2651921" y="5181600"/>
              <a:ext cx="914400" cy="914400"/>
              <a:chOff x="5575901" y="2743200"/>
              <a:chExt cx="914400" cy="914400"/>
            </a:xfrm>
          </p:grpSpPr>
          <p:sp>
            <p:nvSpPr>
              <p:cNvPr id="21" name="Oval 20">
                <a:extLst>
                  <a:ext uri="{FF2B5EF4-FFF2-40B4-BE49-F238E27FC236}">
                    <a16:creationId xmlns:a16="http://schemas.microsoft.com/office/drawing/2014/main" id="{5C79C027-B460-C578-DF7E-B3EA896CB028}"/>
                  </a:ext>
                </a:extLst>
              </p:cNvPr>
              <p:cNvSpPr/>
              <p:nvPr/>
            </p:nvSpPr>
            <p:spPr>
              <a:xfrm>
                <a:off x="5575901" y="2743200"/>
                <a:ext cx="914400" cy="914400"/>
              </a:xfrm>
              <a:prstGeom prst="ellipse">
                <a:avLst/>
              </a:prstGeom>
              <a:solidFill>
                <a:srgbClr val="732E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1B017E80-0E32-4C35-C1E9-816E763F90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sp>
        <p:nvSpPr>
          <p:cNvPr id="23" name="Date Placeholder 22">
            <a:extLst>
              <a:ext uri="{FF2B5EF4-FFF2-40B4-BE49-F238E27FC236}">
                <a16:creationId xmlns:a16="http://schemas.microsoft.com/office/drawing/2014/main" id="{555A9CFF-4173-7AF2-228D-F0A41B57E0E6}"/>
              </a:ext>
            </a:extLst>
          </p:cNvPr>
          <p:cNvSpPr>
            <a:spLocks noGrp="1"/>
          </p:cNvSpPr>
          <p:nvPr>
            <p:ph type="dt" sz="half" idx="10"/>
          </p:nvPr>
        </p:nvSpPr>
        <p:spPr/>
        <p:txBody>
          <a:bodyPr/>
          <a:lstStyle/>
          <a:p>
            <a:r>
              <a:rPr lang="de-DE"/>
              <a:t>Oktober 2022</a:t>
            </a:r>
          </a:p>
        </p:txBody>
      </p:sp>
      <p:sp>
        <p:nvSpPr>
          <p:cNvPr id="24" name="Slide Number Placeholder 23">
            <a:extLst>
              <a:ext uri="{FF2B5EF4-FFF2-40B4-BE49-F238E27FC236}">
                <a16:creationId xmlns:a16="http://schemas.microsoft.com/office/drawing/2014/main" id="{9644D76B-10FB-2B56-C765-391D92563F98}"/>
              </a:ext>
            </a:extLst>
          </p:cNvPr>
          <p:cNvSpPr>
            <a:spLocks noGrp="1"/>
          </p:cNvSpPr>
          <p:nvPr>
            <p:ph type="sldNum" sz="quarter" idx="12"/>
          </p:nvPr>
        </p:nvSpPr>
        <p:spPr/>
        <p:txBody>
          <a:bodyPr/>
          <a:lstStyle/>
          <a:p>
            <a:fld id="{9E78B758-275C-4090-BE22-A14210E4F056}" type="slidenum">
              <a:rPr lang="en-US" smtClean="0"/>
              <a:t>5</a:t>
            </a:fld>
            <a:endParaRPr lang="en-US"/>
          </a:p>
        </p:txBody>
      </p:sp>
    </p:spTree>
    <p:extLst>
      <p:ext uri="{BB962C8B-B14F-4D97-AF65-F5344CB8AC3E}">
        <p14:creationId xmlns:p14="http://schemas.microsoft.com/office/powerpoint/2010/main" val="68280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A22-0FDE-A6E3-BBB4-CF754F75F592}"/>
              </a:ext>
            </a:extLst>
          </p:cNvPr>
          <p:cNvSpPr>
            <a:spLocks noGrp="1"/>
          </p:cNvSpPr>
          <p:nvPr>
            <p:ph type="title"/>
          </p:nvPr>
        </p:nvSpPr>
        <p:spPr/>
        <p:txBody>
          <a:bodyPr>
            <a:normAutofit/>
          </a:bodyPr>
          <a:lstStyle/>
          <a:p>
            <a:r>
              <a:rPr lang="de-DE" b="1">
                <a:latin typeface="Arial"/>
                <a:cs typeface="Arial"/>
              </a:rPr>
              <a:t>So entsteht ein unstimmiges und </a:t>
            </a:r>
            <a:br>
              <a:rPr lang="de-DE" b="1">
                <a:latin typeface="Arial"/>
                <a:cs typeface="Arial"/>
              </a:rPr>
            </a:br>
            <a:r>
              <a:rPr lang="de-DE" b="1">
                <a:latin typeface="Arial"/>
                <a:cs typeface="Arial"/>
              </a:rPr>
              <a:t>frustrierendes Anwendererlebnis</a:t>
            </a:r>
          </a:p>
        </p:txBody>
      </p:sp>
      <p:sp>
        <p:nvSpPr>
          <p:cNvPr id="3" name="Freeform: Shape 54">
            <a:extLst>
              <a:ext uri="{FF2B5EF4-FFF2-40B4-BE49-F238E27FC236}">
                <a16:creationId xmlns:a16="http://schemas.microsoft.com/office/drawing/2014/main" id="{1317130F-C5A7-0252-48B9-3B77FD8D311C}"/>
              </a:ext>
            </a:extLst>
          </p:cNvPr>
          <p:cNvSpPr/>
          <p:nvPr/>
        </p:nvSpPr>
        <p:spPr bwMode="auto">
          <a:xfrm>
            <a:off x="9293352" y="59961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de-DE" sz="1400" b="1">
                <a:solidFill>
                  <a:srgbClr val="FFFFFF"/>
                </a:solidFill>
                <a:latin typeface="Arial" panose="020B0604020202020204" pitchFamily="34" charset="0"/>
                <a:cs typeface="Arial" panose="020B0604020202020204" pitchFamily="34" charset="0"/>
              </a:rPr>
              <a:t>Einzelmitglied</a:t>
            </a:r>
          </a:p>
        </p:txBody>
      </p:sp>
      <p:grpSp>
        <p:nvGrpSpPr>
          <p:cNvPr id="4" name="Group 3">
            <a:extLst>
              <a:ext uri="{FF2B5EF4-FFF2-40B4-BE49-F238E27FC236}">
                <a16:creationId xmlns:a16="http://schemas.microsoft.com/office/drawing/2014/main" id="{BA4B3DAE-C52C-E312-EA98-B38C1721983D}"/>
              </a:ext>
            </a:extLst>
          </p:cNvPr>
          <p:cNvGrpSpPr/>
          <p:nvPr/>
        </p:nvGrpSpPr>
        <p:grpSpPr>
          <a:xfrm>
            <a:off x="9599676" y="5030477"/>
            <a:ext cx="914400" cy="914400"/>
            <a:chOff x="1128204" y="2743200"/>
            <a:chExt cx="914400" cy="914400"/>
          </a:xfrm>
        </p:grpSpPr>
        <p:sp>
          <p:nvSpPr>
            <p:cNvPr id="5" name="Oval 4">
              <a:extLst>
                <a:ext uri="{FF2B5EF4-FFF2-40B4-BE49-F238E27FC236}">
                  <a16:creationId xmlns:a16="http://schemas.microsoft.com/office/drawing/2014/main" id="{9AD2C6D5-AFD2-2A74-FB01-1047143A2A75}"/>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 name="Graphic 23">
              <a:extLst>
                <a:ext uri="{FF2B5EF4-FFF2-40B4-BE49-F238E27FC236}">
                  <a16:creationId xmlns:a16="http://schemas.microsoft.com/office/drawing/2014/main" id="{149E7162-F53E-A8AA-2CE0-7A331CEC27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sp>
        <p:nvSpPr>
          <p:cNvPr id="7" name="Freeform: Shape 24">
            <a:extLst>
              <a:ext uri="{FF2B5EF4-FFF2-40B4-BE49-F238E27FC236}">
                <a16:creationId xmlns:a16="http://schemas.microsoft.com/office/drawing/2014/main" id="{A355B5DA-DABC-7D9F-BA2D-25A4AE9EBFA8}"/>
              </a:ext>
            </a:extLst>
          </p:cNvPr>
          <p:cNvSpPr/>
          <p:nvPr/>
        </p:nvSpPr>
        <p:spPr bwMode="auto">
          <a:xfrm>
            <a:off x="5353406"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de-DE" sz="1400" b="1">
                <a:solidFill>
                  <a:srgbClr val="FFFFFF"/>
                </a:solidFill>
                <a:latin typeface="Arial" panose="020B0604020202020204" pitchFamily="34" charset="0"/>
                <a:cs typeface="Arial" panose="020B0604020202020204" pitchFamily="34" charset="0"/>
              </a:rPr>
              <a:t>Geleistete Spenden</a:t>
            </a:r>
          </a:p>
        </p:txBody>
      </p:sp>
      <p:grpSp>
        <p:nvGrpSpPr>
          <p:cNvPr id="8" name="Group 7">
            <a:extLst>
              <a:ext uri="{FF2B5EF4-FFF2-40B4-BE49-F238E27FC236}">
                <a16:creationId xmlns:a16="http://schemas.microsoft.com/office/drawing/2014/main" id="{FC25951E-B07B-950A-1BF8-513E6C8F7D0D}"/>
              </a:ext>
            </a:extLst>
          </p:cNvPr>
          <p:cNvGrpSpPr/>
          <p:nvPr/>
        </p:nvGrpSpPr>
        <p:grpSpPr>
          <a:xfrm>
            <a:off x="5659730" y="5030477"/>
            <a:ext cx="914400" cy="914400"/>
            <a:chOff x="3050381" y="2743200"/>
            <a:chExt cx="914400" cy="914400"/>
          </a:xfrm>
        </p:grpSpPr>
        <p:sp>
          <p:nvSpPr>
            <p:cNvPr id="9" name="Oval 8">
              <a:extLst>
                <a:ext uri="{FF2B5EF4-FFF2-40B4-BE49-F238E27FC236}">
                  <a16:creationId xmlns:a16="http://schemas.microsoft.com/office/drawing/2014/main" id="{1ED4DA8F-5674-1103-43D6-6A634752C330}"/>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0" name="Graphic 23">
              <a:extLst>
                <a:ext uri="{FF2B5EF4-FFF2-40B4-BE49-F238E27FC236}">
                  <a16:creationId xmlns:a16="http://schemas.microsoft.com/office/drawing/2014/main" id="{44A7BE46-7603-F403-66D7-E2996F57B0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sp>
        <p:nvSpPr>
          <p:cNvPr id="11" name="Freeform: Shape 14">
            <a:extLst>
              <a:ext uri="{FF2B5EF4-FFF2-40B4-BE49-F238E27FC236}">
                <a16:creationId xmlns:a16="http://schemas.microsoft.com/office/drawing/2014/main" id="{2C7EE0DF-989B-C424-C047-266E01DD211B}"/>
              </a:ext>
            </a:extLst>
          </p:cNvPr>
          <p:cNvSpPr/>
          <p:nvPr/>
        </p:nvSpPr>
        <p:spPr bwMode="auto">
          <a:xfrm>
            <a:off x="7323379" y="42435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de-DE" sz="1400" b="1">
                <a:solidFill>
                  <a:srgbClr val="FFFFFF"/>
                </a:solidFill>
                <a:latin typeface="Arial" panose="020B0604020202020204" pitchFamily="34" charset="0"/>
                <a:cs typeface="Arial" panose="020B0604020202020204" pitchFamily="34" charset="0"/>
              </a:rPr>
              <a:t>Planung von Hilfsprojekten</a:t>
            </a:r>
          </a:p>
        </p:txBody>
      </p:sp>
      <p:grpSp>
        <p:nvGrpSpPr>
          <p:cNvPr id="12" name="Group 11">
            <a:extLst>
              <a:ext uri="{FF2B5EF4-FFF2-40B4-BE49-F238E27FC236}">
                <a16:creationId xmlns:a16="http://schemas.microsoft.com/office/drawing/2014/main" id="{7C76F062-BBF6-FB99-7984-D271B436B1B2}"/>
              </a:ext>
            </a:extLst>
          </p:cNvPr>
          <p:cNvGrpSpPr/>
          <p:nvPr/>
        </p:nvGrpSpPr>
        <p:grpSpPr>
          <a:xfrm>
            <a:off x="7629703" y="3277877"/>
            <a:ext cx="914400" cy="914400"/>
            <a:chOff x="5575901" y="2743200"/>
            <a:chExt cx="914400" cy="914400"/>
          </a:xfrm>
        </p:grpSpPr>
        <p:sp>
          <p:nvSpPr>
            <p:cNvPr id="13" name="Oval 12">
              <a:extLst>
                <a:ext uri="{FF2B5EF4-FFF2-40B4-BE49-F238E27FC236}">
                  <a16:creationId xmlns:a16="http://schemas.microsoft.com/office/drawing/2014/main" id="{0A4043A7-B92E-D434-491B-40E74C5DF883}"/>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4" name="Graphic 23">
              <a:extLst>
                <a:ext uri="{FF2B5EF4-FFF2-40B4-BE49-F238E27FC236}">
                  <a16:creationId xmlns:a16="http://schemas.microsoft.com/office/drawing/2014/main" id="{1CEC8ACF-EBC3-41AB-51D0-DF44CA09F2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sp>
        <p:nvSpPr>
          <p:cNvPr id="15" name="Freeform: Shape 14">
            <a:extLst>
              <a:ext uri="{FF2B5EF4-FFF2-40B4-BE49-F238E27FC236}">
                <a16:creationId xmlns:a16="http://schemas.microsoft.com/office/drawing/2014/main" id="{35463F58-D1C8-A122-7666-07C9142E7730}"/>
              </a:ext>
            </a:extLst>
          </p:cNvPr>
          <p:cNvSpPr/>
          <p:nvPr/>
        </p:nvSpPr>
        <p:spPr bwMode="auto">
          <a:xfrm>
            <a:off x="7323379" y="598227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de-DE" sz="1400" b="1" dirty="0">
                <a:solidFill>
                  <a:srgbClr val="FFFFFF"/>
                </a:solidFill>
                <a:latin typeface="Arial" panose="020B0604020202020204" pitchFamily="34" charset="0"/>
                <a:cs typeface="Arial" panose="020B0604020202020204" pitchFamily="34" charset="0"/>
              </a:rPr>
              <a:t>Member </a:t>
            </a:r>
            <a:br>
              <a:rPr lang="de-DE" sz="1400" b="1" dirty="0">
                <a:solidFill>
                  <a:srgbClr val="FFFFFF"/>
                </a:solidFill>
                <a:latin typeface="Arial" panose="020B0604020202020204" pitchFamily="34" charset="0"/>
                <a:cs typeface="Arial" panose="020B0604020202020204" pitchFamily="34" charset="0"/>
              </a:rPr>
            </a:br>
            <a:r>
              <a:rPr lang="de-DE" sz="1400" b="1" dirty="0">
                <a:solidFill>
                  <a:srgbClr val="FFFFFF"/>
                </a:solidFill>
                <a:latin typeface="Arial" panose="020B0604020202020204" pitchFamily="34" charset="0"/>
                <a:cs typeface="Arial" panose="020B0604020202020204" pitchFamily="34" charset="0"/>
              </a:rPr>
              <a:t>Service Center</a:t>
            </a:r>
          </a:p>
        </p:txBody>
      </p:sp>
      <p:grpSp>
        <p:nvGrpSpPr>
          <p:cNvPr id="16" name="Group 15">
            <a:extLst>
              <a:ext uri="{FF2B5EF4-FFF2-40B4-BE49-F238E27FC236}">
                <a16:creationId xmlns:a16="http://schemas.microsoft.com/office/drawing/2014/main" id="{E37BB2DB-4647-DEE2-151C-C5C8B0B3DBB8}"/>
              </a:ext>
            </a:extLst>
          </p:cNvPr>
          <p:cNvGrpSpPr/>
          <p:nvPr/>
        </p:nvGrpSpPr>
        <p:grpSpPr>
          <a:xfrm>
            <a:off x="7629703" y="5030477"/>
            <a:ext cx="914400" cy="914400"/>
            <a:chOff x="7754852" y="2707105"/>
            <a:chExt cx="914400" cy="914400"/>
          </a:xfrm>
        </p:grpSpPr>
        <p:sp>
          <p:nvSpPr>
            <p:cNvPr id="17" name="Oval 16">
              <a:extLst>
                <a:ext uri="{FF2B5EF4-FFF2-40B4-BE49-F238E27FC236}">
                  <a16:creationId xmlns:a16="http://schemas.microsoft.com/office/drawing/2014/main" id="{B9567AC9-6CA6-DD9B-A193-CBFB8B26C84F}"/>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8" name="Graphic 23">
              <a:extLst>
                <a:ext uri="{FF2B5EF4-FFF2-40B4-BE49-F238E27FC236}">
                  <a16:creationId xmlns:a16="http://schemas.microsoft.com/office/drawing/2014/main" id="{62B0B34D-FAE1-D8AD-3964-5DCF079170A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sp>
        <p:nvSpPr>
          <p:cNvPr id="19" name="Freeform: Shape 9">
            <a:extLst>
              <a:ext uri="{FF2B5EF4-FFF2-40B4-BE49-F238E27FC236}">
                <a16:creationId xmlns:a16="http://schemas.microsoft.com/office/drawing/2014/main" id="{CBB5AE9F-98CE-CA4F-FA7F-89D1225C4932}"/>
              </a:ext>
            </a:extLst>
          </p:cNvPr>
          <p:cNvSpPr/>
          <p:nvPr/>
        </p:nvSpPr>
        <p:spPr bwMode="auto">
          <a:xfrm>
            <a:off x="1413460"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de-DE" sz="1400" b="1">
                <a:solidFill>
                  <a:srgbClr val="FFFFFF"/>
                </a:solidFill>
                <a:latin typeface="Arial" panose="020B0604020202020204" pitchFamily="34" charset="0"/>
                <a:cs typeface="Arial" panose="020B0604020202020204" pitchFamily="34" charset="0"/>
              </a:rPr>
              <a:t>Clubverwaltung</a:t>
            </a:r>
          </a:p>
        </p:txBody>
      </p:sp>
      <p:grpSp>
        <p:nvGrpSpPr>
          <p:cNvPr id="20" name="Group 19">
            <a:extLst>
              <a:ext uri="{FF2B5EF4-FFF2-40B4-BE49-F238E27FC236}">
                <a16:creationId xmlns:a16="http://schemas.microsoft.com/office/drawing/2014/main" id="{9176A7E6-3A72-7793-EB06-3A28E2A4F99E}"/>
              </a:ext>
            </a:extLst>
          </p:cNvPr>
          <p:cNvGrpSpPr/>
          <p:nvPr/>
        </p:nvGrpSpPr>
        <p:grpSpPr>
          <a:xfrm>
            <a:off x="1719784" y="5030477"/>
            <a:ext cx="914400" cy="914400"/>
            <a:chOff x="9871029" y="2707105"/>
            <a:chExt cx="914400" cy="914400"/>
          </a:xfrm>
        </p:grpSpPr>
        <p:sp>
          <p:nvSpPr>
            <p:cNvPr id="21" name="Oval 20">
              <a:extLst>
                <a:ext uri="{FF2B5EF4-FFF2-40B4-BE49-F238E27FC236}">
                  <a16:creationId xmlns:a16="http://schemas.microsoft.com/office/drawing/2014/main" id="{F23C9B9E-A895-A383-DC11-20C8298DE7FE}"/>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C5A1EFA3-50F1-F7F5-A6BE-A6EC93588F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sp>
        <p:nvSpPr>
          <p:cNvPr id="23" name="Freeform: Shape 9">
            <a:extLst>
              <a:ext uri="{FF2B5EF4-FFF2-40B4-BE49-F238E27FC236}">
                <a16:creationId xmlns:a16="http://schemas.microsoft.com/office/drawing/2014/main" id="{F562B7CF-3AE1-07EB-9639-FFDBD171E1C9}"/>
              </a:ext>
            </a:extLst>
          </p:cNvPr>
          <p:cNvSpPr/>
          <p:nvPr/>
        </p:nvSpPr>
        <p:spPr bwMode="auto">
          <a:xfrm>
            <a:off x="5353406" y="42580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de-DE" sz="1400" b="1">
                <a:solidFill>
                  <a:srgbClr val="FFFFFF"/>
                </a:solidFill>
                <a:latin typeface="Arial" panose="020B0604020202020204" pitchFamily="34" charset="0"/>
                <a:cs typeface="Arial" panose="020B0604020202020204" pitchFamily="34" charset="0"/>
              </a:rPr>
              <a:t>Anerkennung von Einzelpersonen </a:t>
            </a:r>
          </a:p>
        </p:txBody>
      </p:sp>
      <p:grpSp>
        <p:nvGrpSpPr>
          <p:cNvPr id="24" name="Group 23">
            <a:extLst>
              <a:ext uri="{FF2B5EF4-FFF2-40B4-BE49-F238E27FC236}">
                <a16:creationId xmlns:a16="http://schemas.microsoft.com/office/drawing/2014/main" id="{1995356C-1D4B-C06D-A840-349A5F3324C2}"/>
              </a:ext>
            </a:extLst>
          </p:cNvPr>
          <p:cNvGrpSpPr/>
          <p:nvPr/>
        </p:nvGrpSpPr>
        <p:grpSpPr>
          <a:xfrm>
            <a:off x="5659730" y="3277877"/>
            <a:ext cx="914400" cy="914400"/>
            <a:chOff x="9871029" y="2707105"/>
            <a:chExt cx="914400" cy="914400"/>
          </a:xfrm>
        </p:grpSpPr>
        <p:sp>
          <p:nvSpPr>
            <p:cNvPr id="25" name="Oval 24">
              <a:extLst>
                <a:ext uri="{FF2B5EF4-FFF2-40B4-BE49-F238E27FC236}">
                  <a16:creationId xmlns:a16="http://schemas.microsoft.com/office/drawing/2014/main" id="{25FAB53B-6D28-7D41-3736-A9ADCCF60A5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4B1817B9-3637-E033-3AAD-D0CAC506AA1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sp>
        <p:nvSpPr>
          <p:cNvPr id="27" name="Freeform: Shape 26">
            <a:extLst>
              <a:ext uri="{FF2B5EF4-FFF2-40B4-BE49-F238E27FC236}">
                <a16:creationId xmlns:a16="http://schemas.microsoft.com/office/drawing/2014/main" id="{C418EB9F-022D-A786-E574-055004B45E4B}"/>
              </a:ext>
            </a:extLst>
          </p:cNvPr>
          <p:cNvSpPr/>
          <p:nvPr/>
        </p:nvSpPr>
        <p:spPr bwMode="auto">
          <a:xfrm>
            <a:off x="3383433" y="424413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de-DE" sz="1400" b="1">
                <a:solidFill>
                  <a:srgbClr val="FFFFFF"/>
                </a:solidFill>
                <a:latin typeface="Arial" panose="020B0604020202020204" pitchFamily="34" charset="0"/>
                <a:cs typeface="Arial" panose="020B0604020202020204" pitchFamily="34" charset="0"/>
              </a:rPr>
              <a:t>Reporting</a:t>
            </a:r>
          </a:p>
        </p:txBody>
      </p:sp>
      <p:grpSp>
        <p:nvGrpSpPr>
          <p:cNvPr id="28" name="Group 27">
            <a:extLst>
              <a:ext uri="{FF2B5EF4-FFF2-40B4-BE49-F238E27FC236}">
                <a16:creationId xmlns:a16="http://schemas.microsoft.com/office/drawing/2014/main" id="{2ED3AAFD-00A3-B55B-7D6A-C1F3D9FC5323}"/>
              </a:ext>
            </a:extLst>
          </p:cNvPr>
          <p:cNvGrpSpPr/>
          <p:nvPr/>
        </p:nvGrpSpPr>
        <p:grpSpPr>
          <a:xfrm>
            <a:off x="3689757" y="3277877"/>
            <a:ext cx="914400" cy="914400"/>
            <a:chOff x="7754852" y="2707105"/>
            <a:chExt cx="914400" cy="914400"/>
          </a:xfrm>
        </p:grpSpPr>
        <p:sp>
          <p:nvSpPr>
            <p:cNvPr id="29" name="Oval 28">
              <a:extLst>
                <a:ext uri="{FF2B5EF4-FFF2-40B4-BE49-F238E27FC236}">
                  <a16:creationId xmlns:a16="http://schemas.microsoft.com/office/drawing/2014/main" id="{46AC565B-BE2E-C0C9-DAA0-6CF10BB4DFC4}"/>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0" name="Graphic 23">
              <a:extLst>
                <a:ext uri="{FF2B5EF4-FFF2-40B4-BE49-F238E27FC236}">
                  <a16:creationId xmlns:a16="http://schemas.microsoft.com/office/drawing/2014/main" id="{6D596854-29BB-5FE4-0726-C63E1EC8BF7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sp>
        <p:nvSpPr>
          <p:cNvPr id="31" name="Freeform: Shape 14">
            <a:extLst>
              <a:ext uri="{FF2B5EF4-FFF2-40B4-BE49-F238E27FC236}">
                <a16:creationId xmlns:a16="http://schemas.microsoft.com/office/drawing/2014/main" id="{89C27AF4-01BC-6BB8-2BFD-0A43BA153428}"/>
              </a:ext>
            </a:extLst>
          </p:cNvPr>
          <p:cNvSpPr/>
          <p:nvPr/>
        </p:nvSpPr>
        <p:spPr bwMode="auto">
          <a:xfrm>
            <a:off x="3383433" y="60106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de-DE" sz="1400" b="1">
                <a:solidFill>
                  <a:srgbClr val="FFFFFF"/>
                </a:solidFill>
                <a:latin typeface="Arial" panose="020B0604020202020204" pitchFamily="34" charset="0"/>
                <a:cs typeface="Arial" panose="020B0604020202020204" pitchFamily="34" charset="0"/>
              </a:rPr>
              <a:t>Beantragte und bewilligte Zuschüsse</a:t>
            </a:r>
          </a:p>
        </p:txBody>
      </p:sp>
      <p:grpSp>
        <p:nvGrpSpPr>
          <p:cNvPr id="34" name="Group 33">
            <a:extLst>
              <a:ext uri="{FF2B5EF4-FFF2-40B4-BE49-F238E27FC236}">
                <a16:creationId xmlns:a16="http://schemas.microsoft.com/office/drawing/2014/main" id="{81D60053-03CB-B3BA-E881-5A893DEC6612}"/>
              </a:ext>
            </a:extLst>
          </p:cNvPr>
          <p:cNvGrpSpPr/>
          <p:nvPr/>
        </p:nvGrpSpPr>
        <p:grpSpPr>
          <a:xfrm>
            <a:off x="3740764" y="5030477"/>
            <a:ext cx="914400" cy="914400"/>
            <a:chOff x="5575901" y="2743200"/>
            <a:chExt cx="914400" cy="914400"/>
          </a:xfrm>
        </p:grpSpPr>
        <p:sp>
          <p:nvSpPr>
            <p:cNvPr id="35" name="Oval 34">
              <a:extLst>
                <a:ext uri="{FF2B5EF4-FFF2-40B4-BE49-F238E27FC236}">
                  <a16:creationId xmlns:a16="http://schemas.microsoft.com/office/drawing/2014/main" id="{5F0A92D7-B8AE-7E2E-D20A-D11070FF2E89}"/>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7CEF94AA-2EDE-3E0A-F4F9-D812C639DDA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sp>
        <p:nvSpPr>
          <p:cNvPr id="37" name="Freeform: Shape 24">
            <a:extLst>
              <a:ext uri="{FF2B5EF4-FFF2-40B4-BE49-F238E27FC236}">
                <a16:creationId xmlns:a16="http://schemas.microsoft.com/office/drawing/2014/main" id="{881D6C84-AB82-C56A-034A-BE5413255164}"/>
              </a:ext>
            </a:extLst>
          </p:cNvPr>
          <p:cNvSpPr/>
          <p:nvPr/>
        </p:nvSpPr>
        <p:spPr bwMode="auto">
          <a:xfrm>
            <a:off x="9293352" y="423927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de-DE" sz="1400" b="1">
                <a:solidFill>
                  <a:srgbClr val="FFFFFF"/>
                </a:solidFill>
                <a:latin typeface="Arial" panose="020B0604020202020204" pitchFamily="34" charset="0"/>
                <a:cs typeface="Arial" panose="020B0604020202020204" pitchFamily="34" charset="0"/>
              </a:rPr>
              <a:t>Lernverlauf &amp; Historie</a:t>
            </a:r>
          </a:p>
        </p:txBody>
      </p:sp>
      <p:grpSp>
        <p:nvGrpSpPr>
          <p:cNvPr id="38" name="Group 37">
            <a:extLst>
              <a:ext uri="{FF2B5EF4-FFF2-40B4-BE49-F238E27FC236}">
                <a16:creationId xmlns:a16="http://schemas.microsoft.com/office/drawing/2014/main" id="{DDB7B63B-3F34-3FCF-BA41-7A222EA6CD22}"/>
              </a:ext>
            </a:extLst>
          </p:cNvPr>
          <p:cNvGrpSpPr/>
          <p:nvPr/>
        </p:nvGrpSpPr>
        <p:grpSpPr>
          <a:xfrm>
            <a:off x="9599676" y="3259099"/>
            <a:ext cx="914400" cy="914400"/>
            <a:chOff x="3050381" y="2743200"/>
            <a:chExt cx="914400" cy="914400"/>
          </a:xfrm>
        </p:grpSpPr>
        <p:sp>
          <p:nvSpPr>
            <p:cNvPr id="39" name="Oval 38">
              <a:extLst>
                <a:ext uri="{FF2B5EF4-FFF2-40B4-BE49-F238E27FC236}">
                  <a16:creationId xmlns:a16="http://schemas.microsoft.com/office/drawing/2014/main" id="{8BA3582D-C193-F577-F1F8-FD1EDE0118ED}"/>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0" name="Graphic 23">
              <a:extLst>
                <a:ext uri="{FF2B5EF4-FFF2-40B4-BE49-F238E27FC236}">
                  <a16:creationId xmlns:a16="http://schemas.microsoft.com/office/drawing/2014/main" id="{BB4B0819-8B80-B111-B57F-0C3DBE60A73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sp>
        <p:nvSpPr>
          <p:cNvPr id="41" name="Freeform: Shape 54">
            <a:extLst>
              <a:ext uri="{FF2B5EF4-FFF2-40B4-BE49-F238E27FC236}">
                <a16:creationId xmlns:a16="http://schemas.microsoft.com/office/drawing/2014/main" id="{99021294-3759-FDB8-09C1-154C2D433A9B}"/>
              </a:ext>
            </a:extLst>
          </p:cNvPr>
          <p:cNvSpPr/>
          <p:nvPr/>
        </p:nvSpPr>
        <p:spPr bwMode="auto">
          <a:xfrm>
            <a:off x="1413460" y="4258055"/>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de-DE" sz="1400" b="1">
                <a:solidFill>
                  <a:srgbClr val="FFFFFF"/>
                </a:solidFill>
                <a:latin typeface="Arial" panose="020B0604020202020204" pitchFamily="34" charset="0"/>
                <a:cs typeface="Arial" panose="020B0604020202020204" pitchFamily="34" charset="0"/>
              </a:rPr>
              <a:t>Club-Anerkennung</a:t>
            </a:r>
          </a:p>
        </p:txBody>
      </p:sp>
      <p:grpSp>
        <p:nvGrpSpPr>
          <p:cNvPr id="42" name="Group 41">
            <a:extLst>
              <a:ext uri="{FF2B5EF4-FFF2-40B4-BE49-F238E27FC236}">
                <a16:creationId xmlns:a16="http://schemas.microsoft.com/office/drawing/2014/main" id="{2A6315C6-4C5D-793A-AAF1-0062E830A41C}"/>
              </a:ext>
            </a:extLst>
          </p:cNvPr>
          <p:cNvGrpSpPr/>
          <p:nvPr/>
        </p:nvGrpSpPr>
        <p:grpSpPr>
          <a:xfrm>
            <a:off x="1719784" y="3277877"/>
            <a:ext cx="914400" cy="914400"/>
            <a:chOff x="1128204" y="2743200"/>
            <a:chExt cx="914400" cy="914400"/>
          </a:xfrm>
        </p:grpSpPr>
        <p:sp>
          <p:nvSpPr>
            <p:cNvPr id="43" name="Oval 42">
              <a:extLst>
                <a:ext uri="{FF2B5EF4-FFF2-40B4-BE49-F238E27FC236}">
                  <a16:creationId xmlns:a16="http://schemas.microsoft.com/office/drawing/2014/main" id="{3DA19295-A134-58A8-EA9D-510D092A1838}"/>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7E9469FC-CF28-2782-729D-7B5CC06DA3E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sp>
        <p:nvSpPr>
          <p:cNvPr id="45" name="Freeform: Shape 14">
            <a:extLst>
              <a:ext uri="{FF2B5EF4-FFF2-40B4-BE49-F238E27FC236}">
                <a16:creationId xmlns:a16="http://schemas.microsoft.com/office/drawing/2014/main" id="{BF07D4A7-EBC5-679D-C965-2E2F178796FB}"/>
              </a:ext>
            </a:extLst>
          </p:cNvPr>
          <p:cNvSpPr/>
          <p:nvPr/>
        </p:nvSpPr>
        <p:spPr bwMode="auto">
          <a:xfrm>
            <a:off x="1413460" y="24933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de-DE" sz="1400" b="1">
                <a:solidFill>
                  <a:srgbClr val="FFFFFF"/>
                </a:solidFill>
                <a:latin typeface="Arial" panose="020B0604020202020204" pitchFamily="34" charset="0"/>
                <a:cs typeface="Arial" panose="020B0604020202020204" pitchFamily="34" charset="0"/>
              </a:rPr>
              <a:t>Artikel &amp; Shop</a:t>
            </a:r>
          </a:p>
        </p:txBody>
      </p:sp>
      <p:grpSp>
        <p:nvGrpSpPr>
          <p:cNvPr id="46" name="Group 45">
            <a:extLst>
              <a:ext uri="{FF2B5EF4-FFF2-40B4-BE49-F238E27FC236}">
                <a16:creationId xmlns:a16="http://schemas.microsoft.com/office/drawing/2014/main" id="{A4539639-605E-4608-A1E8-750E079F312A}"/>
              </a:ext>
            </a:extLst>
          </p:cNvPr>
          <p:cNvGrpSpPr/>
          <p:nvPr/>
        </p:nvGrpSpPr>
        <p:grpSpPr>
          <a:xfrm>
            <a:off x="1752600" y="1488456"/>
            <a:ext cx="914400" cy="914400"/>
            <a:chOff x="1752600" y="1488456"/>
            <a:chExt cx="914400" cy="914400"/>
          </a:xfrm>
        </p:grpSpPr>
        <p:pic>
          <p:nvPicPr>
            <p:cNvPr id="47" name="Picture 46">
              <a:extLst>
                <a:ext uri="{FF2B5EF4-FFF2-40B4-BE49-F238E27FC236}">
                  <a16:creationId xmlns:a16="http://schemas.microsoft.com/office/drawing/2014/main" id="{B72369DB-3838-9F3E-2C85-E79DA5A60C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48" name="Oval 47">
              <a:extLst>
                <a:ext uri="{FF2B5EF4-FFF2-40B4-BE49-F238E27FC236}">
                  <a16:creationId xmlns:a16="http://schemas.microsoft.com/office/drawing/2014/main" id="{A39F7C8D-2783-BBF8-CB83-0624DD549F7F}"/>
                </a:ext>
              </a:extLst>
            </p:cNvPr>
            <p:cNvSpPr/>
            <p:nvPr/>
          </p:nvSpPr>
          <p:spPr>
            <a:xfrm>
              <a:off x="1752600"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9" name="Graphic 23">
              <a:extLst>
                <a:ext uri="{FF2B5EF4-FFF2-40B4-BE49-F238E27FC236}">
                  <a16:creationId xmlns:a16="http://schemas.microsoft.com/office/drawing/2014/main" id="{6935CBEC-89DC-D266-B9FD-C9B07C46E76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sp>
        <p:nvSpPr>
          <p:cNvPr id="50" name="Freeform: Shape 24">
            <a:extLst>
              <a:ext uri="{FF2B5EF4-FFF2-40B4-BE49-F238E27FC236}">
                <a16:creationId xmlns:a16="http://schemas.microsoft.com/office/drawing/2014/main" id="{27856F97-1407-98A0-FF82-EEF50B45C24C}"/>
              </a:ext>
            </a:extLst>
          </p:cNvPr>
          <p:cNvSpPr/>
          <p:nvPr/>
        </p:nvSpPr>
        <p:spPr bwMode="auto">
          <a:xfrm>
            <a:off x="3383433" y="25054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de-DE" sz="1400" b="1">
                <a:solidFill>
                  <a:srgbClr val="FFFFFF"/>
                </a:solidFill>
                <a:latin typeface="Arial" panose="020B0604020202020204" pitchFamily="34" charset="0"/>
                <a:cs typeface="Arial" panose="020B0604020202020204" pitchFamily="34" charset="0"/>
              </a:rPr>
              <a:t>Zahlungen &amp; Historie</a:t>
            </a:r>
          </a:p>
        </p:txBody>
      </p:sp>
      <p:grpSp>
        <p:nvGrpSpPr>
          <p:cNvPr id="51" name="Group 50">
            <a:extLst>
              <a:ext uri="{FF2B5EF4-FFF2-40B4-BE49-F238E27FC236}">
                <a16:creationId xmlns:a16="http://schemas.microsoft.com/office/drawing/2014/main" id="{0A33C993-8832-46F3-5CAC-6299B26A708B}"/>
              </a:ext>
            </a:extLst>
          </p:cNvPr>
          <p:cNvGrpSpPr/>
          <p:nvPr/>
        </p:nvGrpSpPr>
        <p:grpSpPr>
          <a:xfrm>
            <a:off x="3689757" y="1488456"/>
            <a:ext cx="914400" cy="914400"/>
            <a:chOff x="3689757" y="1488456"/>
            <a:chExt cx="914400" cy="914400"/>
          </a:xfrm>
        </p:grpSpPr>
        <p:sp>
          <p:nvSpPr>
            <p:cNvPr id="52" name="Oval 51">
              <a:extLst>
                <a:ext uri="{FF2B5EF4-FFF2-40B4-BE49-F238E27FC236}">
                  <a16:creationId xmlns:a16="http://schemas.microsoft.com/office/drawing/2014/main" id="{44418002-50F0-4C4B-7592-BEDF3FB8EEF6}"/>
                </a:ext>
              </a:extLst>
            </p:cNvPr>
            <p:cNvSpPr/>
            <p:nvPr/>
          </p:nvSpPr>
          <p:spPr>
            <a:xfrm>
              <a:off x="3689757" y="1488456"/>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3" name="Graphic 23">
              <a:extLst>
                <a:ext uri="{FF2B5EF4-FFF2-40B4-BE49-F238E27FC236}">
                  <a16:creationId xmlns:a16="http://schemas.microsoft.com/office/drawing/2014/main" id="{9FDF38CD-3898-FE3A-9AC8-E24211BD659D}"/>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821174" y="1607763"/>
              <a:ext cx="640080" cy="640080"/>
            </a:xfrm>
            <a:prstGeom prst="rect">
              <a:avLst/>
            </a:prstGeom>
            <a:ln>
              <a:noFill/>
            </a:ln>
          </p:spPr>
        </p:pic>
      </p:grpSp>
      <p:sp>
        <p:nvSpPr>
          <p:cNvPr id="54" name="Freeform: Shape 54">
            <a:extLst>
              <a:ext uri="{FF2B5EF4-FFF2-40B4-BE49-F238E27FC236}">
                <a16:creationId xmlns:a16="http://schemas.microsoft.com/office/drawing/2014/main" id="{DAF5F09A-9456-BF63-CD46-EE1F908910F5}"/>
              </a:ext>
            </a:extLst>
          </p:cNvPr>
          <p:cNvSpPr/>
          <p:nvPr/>
        </p:nvSpPr>
        <p:spPr bwMode="auto">
          <a:xfrm>
            <a:off x="5353406" y="24806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de-DE" sz="1400" b="1">
                <a:solidFill>
                  <a:srgbClr val="FFFFFF"/>
                </a:solidFill>
                <a:latin typeface="Arial" panose="020B0604020202020204" pitchFamily="34" charset="0"/>
                <a:cs typeface="Arial" panose="020B0604020202020204" pitchFamily="34" charset="0"/>
              </a:rPr>
              <a:t>Convention &amp; Delegierte </a:t>
            </a:r>
          </a:p>
        </p:txBody>
      </p:sp>
      <p:grpSp>
        <p:nvGrpSpPr>
          <p:cNvPr id="55" name="Group 54">
            <a:extLst>
              <a:ext uri="{FF2B5EF4-FFF2-40B4-BE49-F238E27FC236}">
                <a16:creationId xmlns:a16="http://schemas.microsoft.com/office/drawing/2014/main" id="{AE4E4304-4F82-D910-E403-3A8910CE6083}"/>
              </a:ext>
            </a:extLst>
          </p:cNvPr>
          <p:cNvGrpSpPr/>
          <p:nvPr/>
        </p:nvGrpSpPr>
        <p:grpSpPr>
          <a:xfrm>
            <a:off x="5659730" y="1488456"/>
            <a:ext cx="914400" cy="914400"/>
            <a:chOff x="5659730" y="1488456"/>
            <a:chExt cx="914400" cy="914400"/>
          </a:xfrm>
        </p:grpSpPr>
        <p:sp>
          <p:nvSpPr>
            <p:cNvPr id="56" name="Oval 55">
              <a:extLst>
                <a:ext uri="{FF2B5EF4-FFF2-40B4-BE49-F238E27FC236}">
                  <a16:creationId xmlns:a16="http://schemas.microsoft.com/office/drawing/2014/main" id="{C14BFFD4-9E14-0E70-2BA8-ACBDBDF7C2E3}"/>
                </a:ext>
              </a:extLst>
            </p:cNvPr>
            <p:cNvSpPr/>
            <p:nvPr/>
          </p:nvSpPr>
          <p:spPr>
            <a:xfrm>
              <a:off x="5659730" y="1488456"/>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7" name="Graphic 23">
              <a:extLst>
                <a:ext uri="{FF2B5EF4-FFF2-40B4-BE49-F238E27FC236}">
                  <a16:creationId xmlns:a16="http://schemas.microsoft.com/office/drawing/2014/main" id="{1254D42C-5212-EDC2-26AE-2B332288D7C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801685" y="1631535"/>
              <a:ext cx="640080" cy="640080"/>
            </a:xfrm>
            <a:prstGeom prst="rect">
              <a:avLst/>
            </a:prstGeom>
            <a:ln>
              <a:noFill/>
            </a:ln>
          </p:spPr>
        </p:pic>
      </p:grpSp>
      <p:sp>
        <p:nvSpPr>
          <p:cNvPr id="58" name="Freeform: Shape 9">
            <a:extLst>
              <a:ext uri="{FF2B5EF4-FFF2-40B4-BE49-F238E27FC236}">
                <a16:creationId xmlns:a16="http://schemas.microsoft.com/office/drawing/2014/main" id="{EB2D2BBF-987E-86B1-65EE-0072415DF577}"/>
              </a:ext>
            </a:extLst>
          </p:cNvPr>
          <p:cNvSpPr/>
          <p:nvPr/>
        </p:nvSpPr>
        <p:spPr bwMode="auto">
          <a:xfrm>
            <a:off x="7323379" y="239620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de-DE" sz="1400" b="1">
                <a:solidFill>
                  <a:srgbClr val="FFFFFF"/>
                </a:solidFill>
                <a:latin typeface="Arial" panose="020B0604020202020204" pitchFamily="34" charset="0"/>
                <a:cs typeface="Arial" panose="020B0604020202020204" pitchFamily="34" charset="0"/>
              </a:rPr>
              <a:t>Neues Mitglied</a:t>
            </a:r>
          </a:p>
        </p:txBody>
      </p:sp>
      <p:grpSp>
        <p:nvGrpSpPr>
          <p:cNvPr id="59" name="Group 58">
            <a:extLst>
              <a:ext uri="{FF2B5EF4-FFF2-40B4-BE49-F238E27FC236}">
                <a16:creationId xmlns:a16="http://schemas.microsoft.com/office/drawing/2014/main" id="{B6E358D4-83D9-9E03-82EB-184828987E08}"/>
              </a:ext>
            </a:extLst>
          </p:cNvPr>
          <p:cNvGrpSpPr/>
          <p:nvPr/>
        </p:nvGrpSpPr>
        <p:grpSpPr>
          <a:xfrm>
            <a:off x="7629703" y="1488456"/>
            <a:ext cx="914400" cy="914400"/>
            <a:chOff x="7629703" y="1488456"/>
            <a:chExt cx="914400" cy="914400"/>
          </a:xfrm>
        </p:grpSpPr>
        <p:sp>
          <p:nvSpPr>
            <p:cNvPr id="60" name="Oval 59">
              <a:extLst>
                <a:ext uri="{FF2B5EF4-FFF2-40B4-BE49-F238E27FC236}">
                  <a16:creationId xmlns:a16="http://schemas.microsoft.com/office/drawing/2014/main" id="{0AA8B189-288C-3671-7894-9CFE3ABA0FD8}"/>
                </a:ext>
              </a:extLst>
            </p:cNvPr>
            <p:cNvSpPr/>
            <p:nvPr/>
          </p:nvSpPr>
          <p:spPr>
            <a:xfrm>
              <a:off x="7629703" y="1488456"/>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1" name="Graphic 23">
              <a:extLst>
                <a:ext uri="{FF2B5EF4-FFF2-40B4-BE49-F238E27FC236}">
                  <a16:creationId xmlns:a16="http://schemas.microsoft.com/office/drawing/2014/main" id="{A1AD2E7F-2717-2718-04AB-E5C790C3DBFD}"/>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7710034" y="1536940"/>
              <a:ext cx="640080" cy="673101"/>
            </a:xfrm>
            <a:prstGeom prst="rect">
              <a:avLst/>
            </a:prstGeom>
            <a:ln>
              <a:noFill/>
            </a:ln>
          </p:spPr>
        </p:pic>
      </p:grpSp>
      <p:sp>
        <p:nvSpPr>
          <p:cNvPr id="62" name="Freeform: Shape 61">
            <a:extLst>
              <a:ext uri="{FF2B5EF4-FFF2-40B4-BE49-F238E27FC236}">
                <a16:creationId xmlns:a16="http://schemas.microsoft.com/office/drawing/2014/main" id="{6740EEDF-52E0-8FDC-0F70-34F62D8DFA82}"/>
              </a:ext>
            </a:extLst>
          </p:cNvPr>
          <p:cNvSpPr/>
          <p:nvPr/>
        </p:nvSpPr>
        <p:spPr bwMode="auto">
          <a:xfrm>
            <a:off x="9293352" y="244644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de-DE" sz="1400" b="1">
                <a:solidFill>
                  <a:srgbClr val="FFFFFF"/>
                </a:solidFill>
                <a:latin typeface="Arial" panose="020B0604020202020204" pitchFamily="34" charset="0"/>
                <a:cs typeface="Arial" panose="020B0604020202020204" pitchFamily="34" charset="0"/>
              </a:rPr>
              <a:t>Neuer Club</a:t>
            </a:r>
          </a:p>
        </p:txBody>
      </p:sp>
      <p:grpSp>
        <p:nvGrpSpPr>
          <p:cNvPr id="63" name="Group 62">
            <a:extLst>
              <a:ext uri="{FF2B5EF4-FFF2-40B4-BE49-F238E27FC236}">
                <a16:creationId xmlns:a16="http://schemas.microsoft.com/office/drawing/2014/main" id="{A9FE4A82-5A4D-7D52-FFB6-EF7BB117EE1E}"/>
              </a:ext>
            </a:extLst>
          </p:cNvPr>
          <p:cNvGrpSpPr/>
          <p:nvPr/>
        </p:nvGrpSpPr>
        <p:grpSpPr>
          <a:xfrm>
            <a:off x="9599676" y="1488456"/>
            <a:ext cx="914400" cy="914400"/>
            <a:chOff x="9599676" y="1488456"/>
            <a:chExt cx="914400" cy="914400"/>
          </a:xfrm>
        </p:grpSpPr>
        <p:sp>
          <p:nvSpPr>
            <p:cNvPr id="64" name="Oval 63">
              <a:extLst>
                <a:ext uri="{FF2B5EF4-FFF2-40B4-BE49-F238E27FC236}">
                  <a16:creationId xmlns:a16="http://schemas.microsoft.com/office/drawing/2014/main" id="{3637A70E-E6AF-A683-37E6-F71B52DCD409}"/>
                </a:ext>
              </a:extLst>
            </p:cNvPr>
            <p:cNvSpPr/>
            <p:nvPr/>
          </p:nvSpPr>
          <p:spPr>
            <a:xfrm>
              <a:off x="9599676" y="1488456"/>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65" name="Graphic 23">
              <a:extLst>
                <a:ext uri="{FF2B5EF4-FFF2-40B4-BE49-F238E27FC236}">
                  <a16:creationId xmlns:a16="http://schemas.microsoft.com/office/drawing/2014/main" id="{6D3DFDF3-32ED-6102-1A30-B2DE9A56F8F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9640924" y="1556169"/>
              <a:ext cx="731520" cy="684662"/>
            </a:xfrm>
            <a:prstGeom prst="rect">
              <a:avLst/>
            </a:prstGeom>
            <a:ln>
              <a:noFill/>
            </a:ln>
          </p:spPr>
        </p:pic>
      </p:grpSp>
      <p:sp>
        <p:nvSpPr>
          <p:cNvPr id="66" name="Date Placeholder 65">
            <a:extLst>
              <a:ext uri="{FF2B5EF4-FFF2-40B4-BE49-F238E27FC236}">
                <a16:creationId xmlns:a16="http://schemas.microsoft.com/office/drawing/2014/main" id="{C9AF7259-EE0F-BBEA-0291-1458D13FA115}"/>
              </a:ext>
            </a:extLst>
          </p:cNvPr>
          <p:cNvSpPr>
            <a:spLocks noGrp="1"/>
          </p:cNvSpPr>
          <p:nvPr>
            <p:ph type="dt" sz="half" idx="10"/>
          </p:nvPr>
        </p:nvSpPr>
        <p:spPr/>
        <p:txBody>
          <a:bodyPr/>
          <a:lstStyle/>
          <a:p>
            <a:r>
              <a:rPr lang="de-DE"/>
              <a:t>Oktober 2022</a:t>
            </a:r>
          </a:p>
        </p:txBody>
      </p:sp>
      <p:sp>
        <p:nvSpPr>
          <p:cNvPr id="67" name="Slide Number Placeholder 66">
            <a:extLst>
              <a:ext uri="{FF2B5EF4-FFF2-40B4-BE49-F238E27FC236}">
                <a16:creationId xmlns:a16="http://schemas.microsoft.com/office/drawing/2014/main" id="{114C7113-0C65-6678-B62E-398F2655D0D3}"/>
              </a:ext>
            </a:extLst>
          </p:cNvPr>
          <p:cNvSpPr>
            <a:spLocks noGrp="1"/>
          </p:cNvSpPr>
          <p:nvPr>
            <p:ph type="sldNum" sz="quarter" idx="12"/>
          </p:nvPr>
        </p:nvSpPr>
        <p:spPr/>
        <p:txBody>
          <a:bodyPr/>
          <a:lstStyle/>
          <a:p>
            <a:fld id="{9E78B758-275C-4090-BE22-A14210E4F056}" type="slidenum">
              <a:rPr lang="en-US" smtClean="0"/>
              <a:t>6</a:t>
            </a:fld>
            <a:endParaRPr lang="en-US" dirty="0"/>
          </a:p>
        </p:txBody>
      </p:sp>
    </p:spTree>
    <p:extLst>
      <p:ext uri="{BB962C8B-B14F-4D97-AF65-F5344CB8AC3E}">
        <p14:creationId xmlns:p14="http://schemas.microsoft.com/office/powerpoint/2010/main" val="24753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B7558-38CE-D8F0-8F23-41BF61066AA3}"/>
              </a:ext>
            </a:extLst>
          </p:cNvPr>
          <p:cNvSpPr>
            <a:spLocks noGrp="1"/>
          </p:cNvSpPr>
          <p:nvPr>
            <p:ph type="title"/>
          </p:nvPr>
        </p:nvSpPr>
        <p:spPr/>
        <p:txBody>
          <a:bodyPr/>
          <a:lstStyle/>
          <a:p>
            <a:r>
              <a:rPr lang="de-DE" b="1">
                <a:latin typeface="Arial"/>
                <a:cs typeface="Arial"/>
              </a:rPr>
              <a:t>Was ist </a:t>
            </a:r>
            <a:br>
              <a:rPr lang="de-DE" b="1">
                <a:latin typeface="Arial"/>
                <a:cs typeface="Arial"/>
              </a:rPr>
            </a:br>
            <a:r>
              <a:rPr lang="de-DE" b="1">
                <a:latin typeface="Arial"/>
                <a:cs typeface="Arial"/>
              </a:rPr>
              <a:t>geplant?</a:t>
            </a:r>
          </a:p>
        </p:txBody>
      </p:sp>
      <p:sp>
        <p:nvSpPr>
          <p:cNvPr id="4" name="Date Placeholder 3">
            <a:extLst>
              <a:ext uri="{FF2B5EF4-FFF2-40B4-BE49-F238E27FC236}">
                <a16:creationId xmlns:a16="http://schemas.microsoft.com/office/drawing/2014/main" id="{9839AB5E-82E7-CF7E-0F39-089A3C572DBE}"/>
              </a:ext>
            </a:extLst>
          </p:cNvPr>
          <p:cNvSpPr>
            <a:spLocks noGrp="1"/>
          </p:cNvSpPr>
          <p:nvPr>
            <p:ph type="dt" sz="half" idx="10"/>
          </p:nvPr>
        </p:nvSpPr>
        <p:spPr/>
        <p:txBody>
          <a:bodyPr/>
          <a:lstStyle/>
          <a:p>
            <a:r>
              <a:rPr lang="de-DE"/>
              <a:t>Oktober 2022</a:t>
            </a:r>
          </a:p>
        </p:txBody>
      </p:sp>
      <p:sp>
        <p:nvSpPr>
          <p:cNvPr id="5" name="Slide Number Placeholder 4">
            <a:extLst>
              <a:ext uri="{FF2B5EF4-FFF2-40B4-BE49-F238E27FC236}">
                <a16:creationId xmlns:a16="http://schemas.microsoft.com/office/drawing/2014/main" id="{AEB4B00E-995C-04A3-B0D1-CA0608E8162D}"/>
              </a:ext>
            </a:extLst>
          </p:cNvPr>
          <p:cNvSpPr>
            <a:spLocks noGrp="1"/>
          </p:cNvSpPr>
          <p:nvPr>
            <p:ph type="sldNum" sz="quarter" idx="12"/>
          </p:nvPr>
        </p:nvSpPr>
        <p:spPr/>
        <p:txBody>
          <a:bodyPr/>
          <a:lstStyle/>
          <a:p>
            <a:fld id="{9E78B758-275C-4090-BE22-A14210E4F056}" type="slidenum">
              <a:rPr lang="en-US" smtClean="0"/>
              <a:t>7</a:t>
            </a:fld>
            <a:endParaRPr lang="en-US"/>
          </a:p>
        </p:txBody>
      </p:sp>
    </p:spTree>
    <p:extLst>
      <p:ext uri="{BB962C8B-B14F-4D97-AF65-F5344CB8AC3E}">
        <p14:creationId xmlns:p14="http://schemas.microsoft.com/office/powerpoint/2010/main" val="38003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4C01C426-CA77-2CA7-3065-97E37C2634F0}"/>
              </a:ext>
            </a:extLst>
          </p:cNvPr>
          <p:cNvPicPr>
            <a:picLocks noChangeAspect="1"/>
          </p:cNvPicPr>
          <p:nvPr/>
        </p:nvPicPr>
        <p:blipFill rotWithShape="1">
          <a:blip r:embed="rId3">
            <a:extLst>
              <a:ext uri="{28A0092B-C50C-407E-A947-70E740481C1C}">
                <a14:useLocalDpi xmlns:a14="http://schemas.microsoft.com/office/drawing/2010/main" val="0"/>
              </a:ext>
            </a:extLst>
          </a:blip>
          <a:srcRect t="-27" r="-72" b="-133"/>
          <a:stretch/>
        </p:blipFill>
        <p:spPr>
          <a:xfrm>
            <a:off x="-1337" y="1149173"/>
            <a:ext cx="10138154" cy="5763409"/>
          </a:xfrm>
          <a:prstGeom prst="rect">
            <a:avLst/>
          </a:prstGeom>
        </p:spPr>
      </p:pic>
      <p:sp>
        <p:nvSpPr>
          <p:cNvPr id="4" name="TextBox 3">
            <a:extLst>
              <a:ext uri="{FF2B5EF4-FFF2-40B4-BE49-F238E27FC236}">
                <a16:creationId xmlns:a16="http://schemas.microsoft.com/office/drawing/2014/main" id="{2E204FB1-FE93-5389-C48C-D0F14D12BD10}"/>
              </a:ext>
            </a:extLst>
          </p:cNvPr>
          <p:cNvSpPr txBox="1">
            <a:spLocks noChangeArrowheads="1"/>
          </p:cNvSpPr>
          <p:nvPr/>
        </p:nvSpPr>
        <p:spPr bwMode="auto">
          <a:xfrm>
            <a:off x="6307040" y="756671"/>
            <a:ext cx="501823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r>
              <a:rPr lang="de-DE" sz="3600" b="1">
                <a:solidFill>
                  <a:schemeClr val="bg1"/>
                </a:solidFill>
                <a:latin typeface="Arial"/>
                <a:cs typeface="Arial"/>
              </a:rPr>
              <a:t>2024 stellen wir auf ein einheitliches digitales Tool um.</a:t>
            </a:r>
          </a:p>
        </p:txBody>
      </p:sp>
      <p:sp>
        <p:nvSpPr>
          <p:cNvPr id="6" name="Oval 5">
            <a:extLst>
              <a:ext uri="{FF2B5EF4-FFF2-40B4-BE49-F238E27FC236}">
                <a16:creationId xmlns:a16="http://schemas.microsoft.com/office/drawing/2014/main" id="{FFA851F4-5128-18C8-3E8E-6A1313B000C3}"/>
              </a:ext>
            </a:extLst>
          </p:cNvPr>
          <p:cNvSpPr/>
          <p:nvPr/>
        </p:nvSpPr>
        <p:spPr>
          <a:xfrm>
            <a:off x="76520" y="1606947"/>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7" name="Oval 6">
            <a:extLst>
              <a:ext uri="{FF2B5EF4-FFF2-40B4-BE49-F238E27FC236}">
                <a16:creationId xmlns:a16="http://schemas.microsoft.com/office/drawing/2014/main" id="{6FCA28D3-435F-8691-8752-D2B46796BADF}"/>
              </a:ext>
            </a:extLst>
          </p:cNvPr>
          <p:cNvSpPr/>
          <p:nvPr/>
        </p:nvSpPr>
        <p:spPr>
          <a:xfrm>
            <a:off x="1334414" y="2254494"/>
            <a:ext cx="715319" cy="740507"/>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Oval 7">
            <a:extLst>
              <a:ext uri="{FF2B5EF4-FFF2-40B4-BE49-F238E27FC236}">
                <a16:creationId xmlns:a16="http://schemas.microsoft.com/office/drawing/2014/main" id="{DB82E048-0215-02CF-6E12-76E3FA7F04C3}"/>
              </a:ext>
            </a:extLst>
          </p:cNvPr>
          <p:cNvSpPr/>
          <p:nvPr/>
        </p:nvSpPr>
        <p:spPr>
          <a:xfrm>
            <a:off x="2633842" y="2052380"/>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Oval 8">
            <a:extLst>
              <a:ext uri="{FF2B5EF4-FFF2-40B4-BE49-F238E27FC236}">
                <a16:creationId xmlns:a16="http://schemas.microsoft.com/office/drawing/2014/main" id="{0D936622-6B00-D344-B179-0F09FEE57EDC}"/>
              </a:ext>
            </a:extLst>
          </p:cNvPr>
          <p:cNvSpPr/>
          <p:nvPr/>
        </p:nvSpPr>
        <p:spPr>
          <a:xfrm>
            <a:off x="1000908" y="3504980"/>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0" name="Oval 9">
            <a:extLst>
              <a:ext uri="{FF2B5EF4-FFF2-40B4-BE49-F238E27FC236}">
                <a16:creationId xmlns:a16="http://schemas.microsoft.com/office/drawing/2014/main" id="{95F7AABC-1660-3B46-0382-9ABB4135EAC6}"/>
              </a:ext>
            </a:extLst>
          </p:cNvPr>
          <p:cNvSpPr/>
          <p:nvPr/>
        </p:nvSpPr>
        <p:spPr>
          <a:xfrm>
            <a:off x="206662" y="2845800"/>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Picture 10">
            <a:extLst>
              <a:ext uri="{FF2B5EF4-FFF2-40B4-BE49-F238E27FC236}">
                <a16:creationId xmlns:a16="http://schemas.microsoft.com/office/drawing/2014/main" id="{F79C620A-E8F1-878F-B7A5-557BC9757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71" y="3056104"/>
            <a:ext cx="383973" cy="285846"/>
          </a:xfrm>
          <a:prstGeom prst="rect">
            <a:avLst/>
          </a:prstGeom>
        </p:spPr>
      </p:pic>
      <p:pic>
        <p:nvPicPr>
          <p:cNvPr id="12" name="Picture 11">
            <a:extLst>
              <a:ext uri="{FF2B5EF4-FFF2-40B4-BE49-F238E27FC236}">
                <a16:creationId xmlns:a16="http://schemas.microsoft.com/office/drawing/2014/main" id="{165F9DF0-2063-3D94-E937-B67A82534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95" y="1812892"/>
            <a:ext cx="252859" cy="316075"/>
          </a:xfrm>
          <a:prstGeom prst="rect">
            <a:avLst/>
          </a:prstGeom>
        </p:spPr>
      </p:pic>
      <p:pic>
        <p:nvPicPr>
          <p:cNvPr id="13" name="Picture 12">
            <a:extLst>
              <a:ext uri="{FF2B5EF4-FFF2-40B4-BE49-F238E27FC236}">
                <a16:creationId xmlns:a16="http://schemas.microsoft.com/office/drawing/2014/main" id="{C2C77459-2FBC-25E3-E34F-1AE1253DA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2822" y="3736734"/>
            <a:ext cx="291488" cy="240281"/>
          </a:xfrm>
          <a:prstGeom prst="rect">
            <a:avLst/>
          </a:prstGeom>
        </p:spPr>
      </p:pic>
      <p:pic>
        <p:nvPicPr>
          <p:cNvPr id="14" name="Picture 13">
            <a:extLst>
              <a:ext uri="{FF2B5EF4-FFF2-40B4-BE49-F238E27FC236}">
                <a16:creationId xmlns:a16="http://schemas.microsoft.com/office/drawing/2014/main" id="{9A2745AA-83D1-E853-690A-74C8C5353C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3737" y="2484827"/>
            <a:ext cx="333090" cy="307067"/>
          </a:xfrm>
          <a:prstGeom prst="rect">
            <a:avLst/>
          </a:prstGeom>
        </p:spPr>
      </p:pic>
      <p:sp>
        <p:nvSpPr>
          <p:cNvPr id="15" name="Oval 14">
            <a:extLst>
              <a:ext uri="{FF2B5EF4-FFF2-40B4-BE49-F238E27FC236}">
                <a16:creationId xmlns:a16="http://schemas.microsoft.com/office/drawing/2014/main" id="{D5B45485-DFF6-B013-2FA5-B24C66C1CB40}"/>
              </a:ext>
            </a:extLst>
          </p:cNvPr>
          <p:cNvSpPr/>
          <p:nvPr/>
        </p:nvSpPr>
        <p:spPr>
          <a:xfrm>
            <a:off x="2379741" y="3487935"/>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6" name="Picture 15">
            <a:extLst>
              <a:ext uri="{FF2B5EF4-FFF2-40B4-BE49-F238E27FC236}">
                <a16:creationId xmlns:a16="http://schemas.microsoft.com/office/drawing/2014/main" id="{C8AF8DCC-8362-509E-4194-E8A98E97A4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3806" y="2253816"/>
            <a:ext cx="255389" cy="337633"/>
          </a:xfrm>
          <a:prstGeom prst="rect">
            <a:avLst/>
          </a:prstGeom>
        </p:spPr>
      </p:pic>
      <p:pic>
        <p:nvPicPr>
          <p:cNvPr id="17" name="Picture 16">
            <a:extLst>
              <a:ext uri="{FF2B5EF4-FFF2-40B4-BE49-F238E27FC236}">
                <a16:creationId xmlns:a16="http://schemas.microsoft.com/office/drawing/2014/main" id="{9DCB18D8-3049-9830-7836-F55FB48215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6442" y="3697362"/>
            <a:ext cx="291420" cy="268712"/>
          </a:xfrm>
          <a:prstGeom prst="rect">
            <a:avLst/>
          </a:prstGeom>
        </p:spPr>
      </p:pic>
      <p:sp>
        <p:nvSpPr>
          <p:cNvPr id="18" name="Oval 17">
            <a:extLst>
              <a:ext uri="{FF2B5EF4-FFF2-40B4-BE49-F238E27FC236}">
                <a16:creationId xmlns:a16="http://schemas.microsoft.com/office/drawing/2014/main" id="{E8868A67-DDFB-A820-3D1B-142F20CF594D}"/>
              </a:ext>
            </a:extLst>
          </p:cNvPr>
          <p:cNvSpPr/>
          <p:nvPr/>
        </p:nvSpPr>
        <p:spPr>
          <a:xfrm>
            <a:off x="3345133" y="4229866"/>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9" name="Picture 18">
            <a:extLst>
              <a:ext uri="{FF2B5EF4-FFF2-40B4-BE49-F238E27FC236}">
                <a16:creationId xmlns:a16="http://schemas.microsoft.com/office/drawing/2014/main" id="{295AEA2D-7E14-DF44-09C4-2988B80C1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4194" y="4464601"/>
            <a:ext cx="420382" cy="271036"/>
          </a:xfrm>
          <a:prstGeom prst="rect">
            <a:avLst/>
          </a:prstGeom>
        </p:spPr>
      </p:pic>
      <p:sp>
        <p:nvSpPr>
          <p:cNvPr id="20" name="Oval 19">
            <a:extLst>
              <a:ext uri="{FF2B5EF4-FFF2-40B4-BE49-F238E27FC236}">
                <a16:creationId xmlns:a16="http://schemas.microsoft.com/office/drawing/2014/main" id="{F2EDA0B2-9470-4FF3-E6FD-CDE6935A299F}"/>
              </a:ext>
            </a:extLst>
          </p:cNvPr>
          <p:cNvSpPr/>
          <p:nvPr/>
        </p:nvSpPr>
        <p:spPr>
          <a:xfrm>
            <a:off x="4886992" y="4375483"/>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1" name="Picture 20">
            <a:extLst>
              <a:ext uri="{FF2B5EF4-FFF2-40B4-BE49-F238E27FC236}">
                <a16:creationId xmlns:a16="http://schemas.microsoft.com/office/drawing/2014/main" id="{451EB503-198A-D0C1-0ED3-984869BD36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8566" y="4587249"/>
            <a:ext cx="312170" cy="316973"/>
          </a:xfrm>
          <a:prstGeom prst="rect">
            <a:avLst/>
          </a:prstGeom>
        </p:spPr>
      </p:pic>
      <p:sp>
        <p:nvSpPr>
          <p:cNvPr id="22" name="Oval 21">
            <a:extLst>
              <a:ext uri="{FF2B5EF4-FFF2-40B4-BE49-F238E27FC236}">
                <a16:creationId xmlns:a16="http://schemas.microsoft.com/office/drawing/2014/main" id="{B98D7905-2B16-27DE-74D3-D45D360E97DB}"/>
              </a:ext>
            </a:extLst>
          </p:cNvPr>
          <p:cNvSpPr/>
          <p:nvPr/>
        </p:nvSpPr>
        <p:spPr>
          <a:xfrm>
            <a:off x="2362200" y="5081608"/>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3" name="Picture 22">
            <a:extLst>
              <a:ext uri="{FF2B5EF4-FFF2-40B4-BE49-F238E27FC236}">
                <a16:creationId xmlns:a16="http://schemas.microsoft.com/office/drawing/2014/main" id="{A881C726-E31E-A025-AF24-CF8F1FB9D9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6824" y="5295161"/>
            <a:ext cx="264724" cy="303090"/>
          </a:xfrm>
          <a:prstGeom prst="rect">
            <a:avLst/>
          </a:prstGeom>
        </p:spPr>
      </p:pic>
      <p:pic>
        <p:nvPicPr>
          <p:cNvPr id="24" name="Picture 23">
            <a:extLst>
              <a:ext uri="{FF2B5EF4-FFF2-40B4-BE49-F238E27FC236}">
                <a16:creationId xmlns:a16="http://schemas.microsoft.com/office/drawing/2014/main" id="{D64E80F8-D7F6-F84D-936C-790B2D16659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555798" y="3467613"/>
            <a:ext cx="1164927" cy="1104389"/>
          </a:xfrm>
          <a:prstGeom prst="rect">
            <a:avLst/>
          </a:prstGeom>
        </p:spPr>
      </p:pic>
      <p:sp>
        <p:nvSpPr>
          <p:cNvPr id="25" name="Oval 24">
            <a:extLst>
              <a:ext uri="{FF2B5EF4-FFF2-40B4-BE49-F238E27FC236}">
                <a16:creationId xmlns:a16="http://schemas.microsoft.com/office/drawing/2014/main" id="{3FAF0C82-76D6-5D9D-B3B9-CD4640C5D8E1}"/>
              </a:ext>
            </a:extLst>
          </p:cNvPr>
          <p:cNvSpPr/>
          <p:nvPr/>
        </p:nvSpPr>
        <p:spPr bwMode="auto">
          <a:xfrm>
            <a:off x="10263005" y="3176405"/>
            <a:ext cx="1700395" cy="1700395"/>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26" name="Group 25">
            <a:extLst>
              <a:ext uri="{FF2B5EF4-FFF2-40B4-BE49-F238E27FC236}">
                <a16:creationId xmlns:a16="http://schemas.microsoft.com/office/drawing/2014/main" id="{63ABB146-E3E2-C9C8-8931-C516CE8BF56D}"/>
              </a:ext>
            </a:extLst>
          </p:cNvPr>
          <p:cNvGrpSpPr/>
          <p:nvPr/>
        </p:nvGrpSpPr>
        <p:grpSpPr>
          <a:xfrm>
            <a:off x="5288885" y="3349871"/>
            <a:ext cx="740664" cy="740664"/>
            <a:chOff x="9871029" y="2707105"/>
            <a:chExt cx="914400" cy="914400"/>
          </a:xfrm>
        </p:grpSpPr>
        <p:sp>
          <p:nvSpPr>
            <p:cNvPr id="27" name="Oval 26">
              <a:extLst>
                <a:ext uri="{FF2B5EF4-FFF2-40B4-BE49-F238E27FC236}">
                  <a16:creationId xmlns:a16="http://schemas.microsoft.com/office/drawing/2014/main" id="{8ADB22FF-D161-D761-C32C-A034330AFFE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8" name="Graphic 23">
              <a:extLst>
                <a:ext uri="{FF2B5EF4-FFF2-40B4-BE49-F238E27FC236}">
                  <a16:creationId xmlns:a16="http://schemas.microsoft.com/office/drawing/2014/main" id="{38A4C2E2-9D87-72A7-AD71-CB90278686D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29" name="Group 28">
            <a:extLst>
              <a:ext uri="{FF2B5EF4-FFF2-40B4-BE49-F238E27FC236}">
                <a16:creationId xmlns:a16="http://schemas.microsoft.com/office/drawing/2014/main" id="{9511FBF2-F83B-CB73-6009-0B6BA347B803}"/>
              </a:ext>
            </a:extLst>
          </p:cNvPr>
          <p:cNvGrpSpPr/>
          <p:nvPr/>
        </p:nvGrpSpPr>
        <p:grpSpPr>
          <a:xfrm>
            <a:off x="217107" y="5491654"/>
            <a:ext cx="740664" cy="740664"/>
            <a:chOff x="7754852" y="2707105"/>
            <a:chExt cx="914400" cy="914400"/>
          </a:xfrm>
        </p:grpSpPr>
        <p:sp>
          <p:nvSpPr>
            <p:cNvPr id="30" name="Oval 29">
              <a:extLst>
                <a:ext uri="{FF2B5EF4-FFF2-40B4-BE49-F238E27FC236}">
                  <a16:creationId xmlns:a16="http://schemas.microsoft.com/office/drawing/2014/main" id="{3A60D23A-A54E-2B8B-7ACE-48556BC21FA8}"/>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1" name="Graphic 23">
              <a:extLst>
                <a:ext uri="{FF2B5EF4-FFF2-40B4-BE49-F238E27FC236}">
                  <a16:creationId xmlns:a16="http://schemas.microsoft.com/office/drawing/2014/main" id="{AB28B1EB-CBF2-AFA4-7809-B4F437ACF7C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nvGrpSpPr>
          <p:cNvPr id="32" name="Group 31">
            <a:extLst>
              <a:ext uri="{FF2B5EF4-FFF2-40B4-BE49-F238E27FC236}">
                <a16:creationId xmlns:a16="http://schemas.microsoft.com/office/drawing/2014/main" id="{73599E4E-433F-76E2-52A7-5984F87A9819}"/>
              </a:ext>
            </a:extLst>
          </p:cNvPr>
          <p:cNvGrpSpPr/>
          <p:nvPr/>
        </p:nvGrpSpPr>
        <p:grpSpPr>
          <a:xfrm>
            <a:off x="-7061" y="4084723"/>
            <a:ext cx="740664" cy="740664"/>
            <a:chOff x="1719784" y="1488456"/>
            <a:chExt cx="914400" cy="914400"/>
          </a:xfrm>
        </p:grpSpPr>
        <p:pic>
          <p:nvPicPr>
            <p:cNvPr id="33" name="Picture 32">
              <a:extLst>
                <a:ext uri="{FF2B5EF4-FFF2-40B4-BE49-F238E27FC236}">
                  <a16:creationId xmlns:a16="http://schemas.microsoft.com/office/drawing/2014/main" id="{7638E13F-F73B-A77C-A1C0-471999132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4" name="Oval 33">
              <a:extLst>
                <a:ext uri="{FF2B5EF4-FFF2-40B4-BE49-F238E27FC236}">
                  <a16:creationId xmlns:a16="http://schemas.microsoft.com/office/drawing/2014/main" id="{1BC6C0AF-DD9A-8776-0249-ADF73855CABF}"/>
                </a:ext>
              </a:extLst>
            </p:cNvPr>
            <p:cNvSpPr/>
            <p:nvPr/>
          </p:nvSpPr>
          <p:spPr>
            <a:xfrm>
              <a:off x="1719784"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5" name="Graphic 23">
              <a:extLst>
                <a:ext uri="{FF2B5EF4-FFF2-40B4-BE49-F238E27FC236}">
                  <a16:creationId xmlns:a16="http://schemas.microsoft.com/office/drawing/2014/main" id="{1BB1FEFB-38D0-F8F6-1B95-B015A6299C22}"/>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6" name="Group 35">
            <a:extLst>
              <a:ext uri="{FF2B5EF4-FFF2-40B4-BE49-F238E27FC236}">
                <a16:creationId xmlns:a16="http://schemas.microsoft.com/office/drawing/2014/main" id="{838193E1-4E3A-DC4D-BED9-208C258D77CF}"/>
              </a:ext>
            </a:extLst>
          </p:cNvPr>
          <p:cNvGrpSpPr/>
          <p:nvPr/>
        </p:nvGrpSpPr>
        <p:grpSpPr>
          <a:xfrm>
            <a:off x="3702792" y="2544284"/>
            <a:ext cx="740664" cy="740664"/>
            <a:chOff x="3050381" y="2744054"/>
            <a:chExt cx="914400" cy="914400"/>
          </a:xfrm>
        </p:grpSpPr>
        <p:sp>
          <p:nvSpPr>
            <p:cNvPr id="37" name="Oval 36">
              <a:extLst>
                <a:ext uri="{FF2B5EF4-FFF2-40B4-BE49-F238E27FC236}">
                  <a16:creationId xmlns:a16="http://schemas.microsoft.com/office/drawing/2014/main" id="{8E0CCD62-6F5D-49F2-7FC3-8AFDA89E526C}"/>
                </a:ext>
              </a:extLst>
            </p:cNvPr>
            <p:cNvSpPr/>
            <p:nvPr/>
          </p:nvSpPr>
          <p:spPr>
            <a:xfrm>
              <a:off x="3050381" y="2744054"/>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8" name="Graphic 23">
              <a:extLst>
                <a:ext uri="{FF2B5EF4-FFF2-40B4-BE49-F238E27FC236}">
                  <a16:creationId xmlns:a16="http://schemas.microsoft.com/office/drawing/2014/main" id="{0534C6E5-1B47-D592-227E-268DB531C19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39" name="Group 38">
            <a:extLst>
              <a:ext uri="{FF2B5EF4-FFF2-40B4-BE49-F238E27FC236}">
                <a16:creationId xmlns:a16="http://schemas.microsoft.com/office/drawing/2014/main" id="{48129B07-55A2-B52E-DC76-10BEDA46F91C}"/>
              </a:ext>
            </a:extLst>
          </p:cNvPr>
          <p:cNvGrpSpPr/>
          <p:nvPr/>
        </p:nvGrpSpPr>
        <p:grpSpPr>
          <a:xfrm>
            <a:off x="1088136" y="4745736"/>
            <a:ext cx="740664" cy="740664"/>
            <a:chOff x="3050381" y="2743200"/>
            <a:chExt cx="914400" cy="914400"/>
          </a:xfrm>
        </p:grpSpPr>
        <p:sp>
          <p:nvSpPr>
            <p:cNvPr id="40" name="Oval 39">
              <a:extLst>
                <a:ext uri="{FF2B5EF4-FFF2-40B4-BE49-F238E27FC236}">
                  <a16:creationId xmlns:a16="http://schemas.microsoft.com/office/drawing/2014/main" id="{9EAC85EE-9507-6D20-5DC7-264853FA5902}"/>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1" name="Graphic 23">
              <a:extLst>
                <a:ext uri="{FF2B5EF4-FFF2-40B4-BE49-F238E27FC236}">
                  <a16:creationId xmlns:a16="http://schemas.microsoft.com/office/drawing/2014/main" id="{68239C77-8551-78C1-42EB-03A41B538959}"/>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42" name="Group 41">
            <a:extLst>
              <a:ext uri="{FF2B5EF4-FFF2-40B4-BE49-F238E27FC236}">
                <a16:creationId xmlns:a16="http://schemas.microsoft.com/office/drawing/2014/main" id="{25DAF366-D93C-F5BA-7615-28E87DD618B6}"/>
              </a:ext>
            </a:extLst>
          </p:cNvPr>
          <p:cNvGrpSpPr/>
          <p:nvPr/>
        </p:nvGrpSpPr>
        <p:grpSpPr>
          <a:xfrm>
            <a:off x="4175417" y="3596341"/>
            <a:ext cx="740664" cy="740664"/>
            <a:chOff x="1128204" y="2743200"/>
            <a:chExt cx="914400" cy="914400"/>
          </a:xfrm>
        </p:grpSpPr>
        <p:sp>
          <p:nvSpPr>
            <p:cNvPr id="43" name="Oval 42">
              <a:extLst>
                <a:ext uri="{FF2B5EF4-FFF2-40B4-BE49-F238E27FC236}">
                  <a16:creationId xmlns:a16="http://schemas.microsoft.com/office/drawing/2014/main" id="{725E66CB-3442-2E52-F69F-AC474EA0C444}"/>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D5D6978C-3576-588D-40D4-9C567FBBA95D}"/>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sp>
        <p:nvSpPr>
          <p:cNvPr id="45" name="TextBox 44">
            <a:extLst>
              <a:ext uri="{FF2B5EF4-FFF2-40B4-BE49-F238E27FC236}">
                <a16:creationId xmlns:a16="http://schemas.microsoft.com/office/drawing/2014/main" id="{EF4B0C29-19F0-6529-FD6C-D269659D9097}"/>
              </a:ext>
            </a:extLst>
          </p:cNvPr>
          <p:cNvSpPr txBox="1"/>
          <p:nvPr/>
        </p:nvSpPr>
        <p:spPr>
          <a:xfrm>
            <a:off x="5571114" y="5598251"/>
            <a:ext cx="5636736" cy="400110"/>
          </a:xfrm>
          <a:prstGeom prst="rect">
            <a:avLst/>
          </a:prstGeom>
          <a:noFill/>
        </p:spPr>
        <p:txBody>
          <a:bodyPr wrap="none" lIns="91440" tIns="45720" rIns="91440" bIns="45720" rtlCol="0" anchor="t">
            <a:spAutoFit/>
          </a:bodyPr>
          <a:lstStyle/>
          <a:p>
            <a:r>
              <a:rPr lang="de-DE" sz="2000" b="1" i="1">
                <a:solidFill>
                  <a:schemeClr val="accent2"/>
                </a:solidFill>
                <a:latin typeface="Arial"/>
                <a:cs typeface="Arial"/>
              </a:rPr>
              <a:t>Lions-Anwendungen und Daten zusammenbringen</a:t>
            </a:r>
          </a:p>
        </p:txBody>
      </p:sp>
      <p:sp>
        <p:nvSpPr>
          <p:cNvPr id="46" name="Date Placeholder 45">
            <a:extLst>
              <a:ext uri="{FF2B5EF4-FFF2-40B4-BE49-F238E27FC236}">
                <a16:creationId xmlns:a16="http://schemas.microsoft.com/office/drawing/2014/main" id="{1CB18044-9EB4-3401-D3C9-4FFE09CE10F9}"/>
              </a:ext>
            </a:extLst>
          </p:cNvPr>
          <p:cNvSpPr>
            <a:spLocks noGrp="1"/>
          </p:cNvSpPr>
          <p:nvPr>
            <p:ph type="dt" sz="half" idx="10"/>
          </p:nvPr>
        </p:nvSpPr>
        <p:spPr/>
        <p:txBody>
          <a:bodyPr/>
          <a:lstStyle/>
          <a:p>
            <a:r>
              <a:rPr lang="de-DE"/>
              <a:t>Oktober 2022</a:t>
            </a:r>
          </a:p>
        </p:txBody>
      </p:sp>
      <p:sp>
        <p:nvSpPr>
          <p:cNvPr id="47" name="Slide Number Placeholder 46">
            <a:extLst>
              <a:ext uri="{FF2B5EF4-FFF2-40B4-BE49-F238E27FC236}">
                <a16:creationId xmlns:a16="http://schemas.microsoft.com/office/drawing/2014/main" id="{60370741-8436-05EC-6DE1-BA23DA51AD65}"/>
              </a:ext>
            </a:extLst>
          </p:cNvPr>
          <p:cNvSpPr>
            <a:spLocks noGrp="1"/>
          </p:cNvSpPr>
          <p:nvPr>
            <p:ph type="sldNum" sz="quarter" idx="12"/>
          </p:nvPr>
        </p:nvSpPr>
        <p:spPr/>
        <p:txBody>
          <a:bodyPr/>
          <a:lstStyle/>
          <a:p>
            <a:fld id="{9E78B758-275C-4090-BE22-A14210E4F056}" type="slidenum">
              <a:rPr lang="en-US" smtClean="0"/>
              <a:t>8</a:t>
            </a:fld>
            <a:endParaRPr lang="en-US"/>
          </a:p>
        </p:txBody>
      </p:sp>
    </p:spTree>
    <p:extLst>
      <p:ext uri="{BB962C8B-B14F-4D97-AF65-F5344CB8AC3E}">
        <p14:creationId xmlns:p14="http://schemas.microsoft.com/office/powerpoint/2010/main" val="6562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478DDDA4-5301-B4E5-8315-8B5D7CAD6F00}"/>
              </a:ext>
            </a:extLst>
          </p:cNvPr>
          <p:cNvGrpSpPr/>
          <p:nvPr/>
        </p:nvGrpSpPr>
        <p:grpSpPr>
          <a:xfrm>
            <a:off x="6324600" y="1600200"/>
            <a:ext cx="4800600" cy="4800600"/>
            <a:chOff x="6324600" y="1600200"/>
            <a:chExt cx="4800600" cy="4800600"/>
          </a:xfrm>
        </p:grpSpPr>
        <p:sp>
          <p:nvSpPr>
            <p:cNvPr id="2" name="Circle: Hollow 1">
              <a:extLst>
                <a:ext uri="{FF2B5EF4-FFF2-40B4-BE49-F238E27FC236}">
                  <a16:creationId xmlns:a16="http://schemas.microsoft.com/office/drawing/2014/main" id="{E888347E-C7A6-6722-7541-601C4150B2E9}"/>
                </a:ext>
              </a:extLst>
            </p:cNvPr>
            <p:cNvSpPr/>
            <p:nvPr/>
          </p:nvSpPr>
          <p:spPr bwMode="auto">
            <a:xfrm>
              <a:off x="6324600" y="1600200"/>
              <a:ext cx="4800600" cy="4800600"/>
            </a:xfrm>
            <a:prstGeom prst="donut">
              <a:avLst>
                <a:gd name="adj" fmla="val 18601"/>
              </a:avLst>
            </a:prstGeom>
            <a:solidFill>
              <a:schemeClr val="bg1">
                <a:lumMod val="8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3" name="Group 2">
              <a:extLst>
                <a:ext uri="{FF2B5EF4-FFF2-40B4-BE49-F238E27FC236}">
                  <a16:creationId xmlns:a16="http://schemas.microsoft.com/office/drawing/2014/main" id="{FD52AAE9-3BAE-A44B-F483-F2D51723286D}"/>
                </a:ext>
              </a:extLst>
            </p:cNvPr>
            <p:cNvGrpSpPr/>
            <p:nvPr/>
          </p:nvGrpSpPr>
          <p:grpSpPr>
            <a:xfrm>
              <a:off x="9637413" y="5338232"/>
              <a:ext cx="548640" cy="548640"/>
              <a:chOff x="1128204" y="2743200"/>
              <a:chExt cx="914400" cy="914400"/>
            </a:xfrm>
          </p:grpSpPr>
          <p:sp>
            <p:nvSpPr>
              <p:cNvPr id="4" name="Oval 3">
                <a:extLst>
                  <a:ext uri="{FF2B5EF4-FFF2-40B4-BE49-F238E27FC236}">
                    <a16:creationId xmlns:a16="http://schemas.microsoft.com/office/drawing/2014/main" id="{CD2C9E47-392C-D3E1-CB83-76722FC979F6}"/>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 name="Graphic 23">
                <a:extLst>
                  <a:ext uri="{FF2B5EF4-FFF2-40B4-BE49-F238E27FC236}">
                    <a16:creationId xmlns:a16="http://schemas.microsoft.com/office/drawing/2014/main" id="{70BCC0D5-D615-7968-E84B-780928C266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grpSp>
          <p:nvGrpSpPr>
            <p:cNvPr id="6" name="Group 5">
              <a:extLst>
                <a:ext uri="{FF2B5EF4-FFF2-40B4-BE49-F238E27FC236}">
                  <a16:creationId xmlns:a16="http://schemas.microsoft.com/office/drawing/2014/main" id="{348A5BE6-88D6-43FE-F281-E4ABCB0E7FA0}"/>
                </a:ext>
              </a:extLst>
            </p:cNvPr>
            <p:cNvGrpSpPr/>
            <p:nvPr/>
          </p:nvGrpSpPr>
          <p:grpSpPr>
            <a:xfrm>
              <a:off x="8894035" y="5681555"/>
              <a:ext cx="548640" cy="548640"/>
              <a:chOff x="3050381" y="2743200"/>
              <a:chExt cx="914400" cy="914400"/>
            </a:xfrm>
          </p:grpSpPr>
          <p:sp>
            <p:nvSpPr>
              <p:cNvPr id="7" name="Oval 6">
                <a:extLst>
                  <a:ext uri="{FF2B5EF4-FFF2-40B4-BE49-F238E27FC236}">
                    <a16:creationId xmlns:a16="http://schemas.microsoft.com/office/drawing/2014/main" id="{24F7456B-0BD2-6313-D88A-BC9DCC504C14}"/>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8" name="Graphic 23">
                <a:extLst>
                  <a:ext uri="{FF2B5EF4-FFF2-40B4-BE49-F238E27FC236}">
                    <a16:creationId xmlns:a16="http://schemas.microsoft.com/office/drawing/2014/main" id="{DDFC0550-6421-EE04-E6A7-E7A0318BCC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nvGrpSpPr>
            <p:cNvPr id="9" name="Group 8">
              <a:extLst>
                <a:ext uri="{FF2B5EF4-FFF2-40B4-BE49-F238E27FC236}">
                  <a16:creationId xmlns:a16="http://schemas.microsoft.com/office/drawing/2014/main" id="{26DB1F6A-A1A2-ABC3-51A6-85DE3C001E0A}"/>
                </a:ext>
              </a:extLst>
            </p:cNvPr>
            <p:cNvGrpSpPr/>
            <p:nvPr/>
          </p:nvGrpSpPr>
          <p:grpSpPr>
            <a:xfrm>
              <a:off x="10443849" y="3957851"/>
              <a:ext cx="548640" cy="548640"/>
              <a:chOff x="5575901" y="2743200"/>
              <a:chExt cx="914400" cy="914400"/>
            </a:xfrm>
          </p:grpSpPr>
          <p:sp>
            <p:nvSpPr>
              <p:cNvPr id="10" name="Oval 9">
                <a:extLst>
                  <a:ext uri="{FF2B5EF4-FFF2-40B4-BE49-F238E27FC236}">
                    <a16:creationId xmlns:a16="http://schemas.microsoft.com/office/drawing/2014/main" id="{FB6681D0-FE1B-672F-00F9-3546D34BEE70}"/>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Graphic 23">
                <a:extLst>
                  <a:ext uri="{FF2B5EF4-FFF2-40B4-BE49-F238E27FC236}">
                    <a16:creationId xmlns:a16="http://schemas.microsoft.com/office/drawing/2014/main" id="{C5A4647D-DA81-F79C-70AB-1D451952DC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grpSp>
          <p:nvGrpSpPr>
            <p:cNvPr id="12" name="Group 11">
              <a:extLst>
                <a:ext uri="{FF2B5EF4-FFF2-40B4-BE49-F238E27FC236}">
                  <a16:creationId xmlns:a16="http://schemas.microsoft.com/office/drawing/2014/main" id="{6936893E-C8CA-D7C4-9ED2-D67E700E4598}"/>
                </a:ext>
              </a:extLst>
            </p:cNvPr>
            <p:cNvGrpSpPr/>
            <p:nvPr/>
          </p:nvGrpSpPr>
          <p:grpSpPr>
            <a:xfrm>
              <a:off x="10175469" y="4743466"/>
              <a:ext cx="548640" cy="548640"/>
              <a:chOff x="7754852" y="2707105"/>
              <a:chExt cx="914400" cy="914400"/>
            </a:xfrm>
          </p:grpSpPr>
          <p:sp>
            <p:nvSpPr>
              <p:cNvPr id="13" name="Oval 12">
                <a:extLst>
                  <a:ext uri="{FF2B5EF4-FFF2-40B4-BE49-F238E27FC236}">
                    <a16:creationId xmlns:a16="http://schemas.microsoft.com/office/drawing/2014/main" id="{FB40DEF7-E121-94C7-55F4-8520A84CC3F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4" name="Graphic 23">
                <a:extLst>
                  <a:ext uri="{FF2B5EF4-FFF2-40B4-BE49-F238E27FC236}">
                    <a16:creationId xmlns:a16="http://schemas.microsoft.com/office/drawing/2014/main" id="{F154F4BA-026C-328C-3E00-D4AADFF5512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nvGrpSpPr>
            <p:cNvPr id="15" name="Group 14">
              <a:extLst>
                <a:ext uri="{FF2B5EF4-FFF2-40B4-BE49-F238E27FC236}">
                  <a16:creationId xmlns:a16="http://schemas.microsoft.com/office/drawing/2014/main" id="{C05651A9-ADE8-5323-7754-BFAC5E42BFE3}"/>
                </a:ext>
              </a:extLst>
            </p:cNvPr>
            <p:cNvGrpSpPr/>
            <p:nvPr/>
          </p:nvGrpSpPr>
          <p:grpSpPr>
            <a:xfrm>
              <a:off x="10380100" y="3134136"/>
              <a:ext cx="548640" cy="548640"/>
              <a:chOff x="9871029" y="2707105"/>
              <a:chExt cx="914400" cy="914400"/>
            </a:xfrm>
          </p:grpSpPr>
          <p:sp>
            <p:nvSpPr>
              <p:cNvPr id="16" name="Oval 15">
                <a:extLst>
                  <a:ext uri="{FF2B5EF4-FFF2-40B4-BE49-F238E27FC236}">
                    <a16:creationId xmlns:a16="http://schemas.microsoft.com/office/drawing/2014/main" id="{D5AE1294-F902-EDDA-3C67-CAB1D19E80B1}"/>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2B9ADE9A-A741-A1FA-6C7F-2DE8DA8E57D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grpSp>
          <p:nvGrpSpPr>
            <p:cNvPr id="18" name="Group 17">
              <a:extLst>
                <a:ext uri="{FF2B5EF4-FFF2-40B4-BE49-F238E27FC236}">
                  <a16:creationId xmlns:a16="http://schemas.microsoft.com/office/drawing/2014/main" id="{6A7A6698-7B9C-84DB-36B4-459BBCAE6028}"/>
                </a:ext>
              </a:extLst>
            </p:cNvPr>
            <p:cNvGrpSpPr/>
            <p:nvPr/>
          </p:nvGrpSpPr>
          <p:grpSpPr>
            <a:xfrm>
              <a:off x="8060168" y="5689822"/>
              <a:ext cx="548640" cy="548640"/>
              <a:chOff x="9871029" y="2707105"/>
              <a:chExt cx="914400" cy="914400"/>
            </a:xfrm>
          </p:grpSpPr>
          <p:sp>
            <p:nvSpPr>
              <p:cNvPr id="19" name="Oval 18">
                <a:extLst>
                  <a:ext uri="{FF2B5EF4-FFF2-40B4-BE49-F238E27FC236}">
                    <a16:creationId xmlns:a16="http://schemas.microsoft.com/office/drawing/2014/main" id="{ABA5DA54-87FC-A94C-70E4-9C72828FE6F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0" name="Graphic 23">
                <a:extLst>
                  <a:ext uri="{FF2B5EF4-FFF2-40B4-BE49-F238E27FC236}">
                    <a16:creationId xmlns:a16="http://schemas.microsoft.com/office/drawing/2014/main" id="{F177B018-AB52-BC64-85C1-B538F5CE36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nvGrpSpPr>
            <p:cNvPr id="21" name="Group 20">
              <a:extLst>
                <a:ext uri="{FF2B5EF4-FFF2-40B4-BE49-F238E27FC236}">
                  <a16:creationId xmlns:a16="http://schemas.microsoft.com/office/drawing/2014/main" id="{DE871AD2-1009-2764-8BC8-88CB7A4DAFEC}"/>
                </a:ext>
              </a:extLst>
            </p:cNvPr>
            <p:cNvGrpSpPr/>
            <p:nvPr/>
          </p:nvGrpSpPr>
          <p:grpSpPr>
            <a:xfrm>
              <a:off x="6728460" y="4682068"/>
              <a:ext cx="548640" cy="548640"/>
              <a:chOff x="7754852" y="2707105"/>
              <a:chExt cx="914400" cy="914400"/>
            </a:xfrm>
          </p:grpSpPr>
          <p:sp>
            <p:nvSpPr>
              <p:cNvPr id="22" name="Oval 21">
                <a:extLst>
                  <a:ext uri="{FF2B5EF4-FFF2-40B4-BE49-F238E27FC236}">
                    <a16:creationId xmlns:a16="http://schemas.microsoft.com/office/drawing/2014/main" id="{E968BFB5-B0A6-0FD2-780F-FC16598FA104}"/>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23" name="Graphic 23">
                <a:extLst>
                  <a:ext uri="{FF2B5EF4-FFF2-40B4-BE49-F238E27FC236}">
                    <a16:creationId xmlns:a16="http://schemas.microsoft.com/office/drawing/2014/main" id="{ED5C9AD2-778E-1BDB-90D6-B367A4279CB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grpSp>
          <p:nvGrpSpPr>
            <p:cNvPr id="24" name="Group 23">
              <a:extLst>
                <a:ext uri="{FF2B5EF4-FFF2-40B4-BE49-F238E27FC236}">
                  <a16:creationId xmlns:a16="http://schemas.microsoft.com/office/drawing/2014/main" id="{1F184A58-DE39-DD10-CE0A-2EB2FF3AF7CF}"/>
                </a:ext>
              </a:extLst>
            </p:cNvPr>
            <p:cNvGrpSpPr/>
            <p:nvPr/>
          </p:nvGrpSpPr>
          <p:grpSpPr>
            <a:xfrm>
              <a:off x="7292303" y="5346911"/>
              <a:ext cx="534707" cy="548640"/>
              <a:chOff x="5575901" y="2743200"/>
              <a:chExt cx="914400" cy="914400"/>
            </a:xfrm>
          </p:grpSpPr>
          <p:sp>
            <p:nvSpPr>
              <p:cNvPr id="25" name="Oval 24">
                <a:extLst>
                  <a:ext uri="{FF2B5EF4-FFF2-40B4-BE49-F238E27FC236}">
                    <a16:creationId xmlns:a16="http://schemas.microsoft.com/office/drawing/2014/main" id="{2A014F5B-15E0-4D67-8F8C-3A63809CBDC3}"/>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AEEE26D6-DE18-9019-30DE-17A665A1AF7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nvGrpSpPr>
            <p:cNvPr id="27" name="Group 26">
              <a:extLst>
                <a:ext uri="{FF2B5EF4-FFF2-40B4-BE49-F238E27FC236}">
                  <a16:creationId xmlns:a16="http://schemas.microsoft.com/office/drawing/2014/main" id="{EDB1B0E5-5C0B-211C-0689-8B28B7B45251}"/>
                </a:ext>
              </a:extLst>
            </p:cNvPr>
            <p:cNvGrpSpPr/>
            <p:nvPr/>
          </p:nvGrpSpPr>
          <p:grpSpPr>
            <a:xfrm>
              <a:off x="9959340" y="2431734"/>
              <a:ext cx="548640" cy="548640"/>
              <a:chOff x="3050381" y="2743200"/>
              <a:chExt cx="914400" cy="914400"/>
            </a:xfrm>
          </p:grpSpPr>
          <p:sp>
            <p:nvSpPr>
              <p:cNvPr id="28" name="Oval 27">
                <a:extLst>
                  <a:ext uri="{FF2B5EF4-FFF2-40B4-BE49-F238E27FC236}">
                    <a16:creationId xmlns:a16="http://schemas.microsoft.com/office/drawing/2014/main" id="{F5F83646-392A-BF24-6FD8-E8B6761E7652}"/>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9" name="Graphic 23">
                <a:extLst>
                  <a:ext uri="{FF2B5EF4-FFF2-40B4-BE49-F238E27FC236}">
                    <a16:creationId xmlns:a16="http://schemas.microsoft.com/office/drawing/2014/main" id="{9D008374-09FC-C8E1-58F7-12298E682CC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30" name="Group 29">
              <a:extLst>
                <a:ext uri="{FF2B5EF4-FFF2-40B4-BE49-F238E27FC236}">
                  <a16:creationId xmlns:a16="http://schemas.microsoft.com/office/drawing/2014/main" id="{0616B598-FAD6-3C71-646A-C5BCE877E5C4}"/>
                </a:ext>
              </a:extLst>
            </p:cNvPr>
            <p:cNvGrpSpPr/>
            <p:nvPr/>
          </p:nvGrpSpPr>
          <p:grpSpPr>
            <a:xfrm>
              <a:off x="6487154" y="3934968"/>
              <a:ext cx="548640" cy="548640"/>
              <a:chOff x="1128204" y="2743200"/>
              <a:chExt cx="914400" cy="914400"/>
            </a:xfrm>
          </p:grpSpPr>
          <p:sp>
            <p:nvSpPr>
              <p:cNvPr id="31" name="Oval 30">
                <a:extLst>
                  <a:ext uri="{FF2B5EF4-FFF2-40B4-BE49-F238E27FC236}">
                    <a16:creationId xmlns:a16="http://schemas.microsoft.com/office/drawing/2014/main" id="{D4757918-7D64-6386-8BE2-0A6B7D0F3AD9}"/>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2" name="Graphic 23">
                <a:extLst>
                  <a:ext uri="{FF2B5EF4-FFF2-40B4-BE49-F238E27FC236}">
                    <a16:creationId xmlns:a16="http://schemas.microsoft.com/office/drawing/2014/main" id="{F1BB52C8-B287-44B4-03FD-77F345A7438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grpSp>
          <p:nvGrpSpPr>
            <p:cNvPr id="33" name="Group 32">
              <a:extLst>
                <a:ext uri="{FF2B5EF4-FFF2-40B4-BE49-F238E27FC236}">
                  <a16:creationId xmlns:a16="http://schemas.microsoft.com/office/drawing/2014/main" id="{FC1D2C42-E70C-292E-4C52-3BBDD1ED74FB}"/>
                </a:ext>
              </a:extLst>
            </p:cNvPr>
            <p:cNvGrpSpPr/>
            <p:nvPr/>
          </p:nvGrpSpPr>
          <p:grpSpPr>
            <a:xfrm>
              <a:off x="7657551" y="1934210"/>
              <a:ext cx="548640" cy="548640"/>
              <a:chOff x="1719784" y="1488456"/>
              <a:chExt cx="914400" cy="914400"/>
            </a:xfrm>
          </p:grpSpPr>
          <p:pic>
            <p:nvPicPr>
              <p:cNvPr id="34" name="Picture 33">
                <a:extLst>
                  <a:ext uri="{FF2B5EF4-FFF2-40B4-BE49-F238E27FC236}">
                    <a16:creationId xmlns:a16="http://schemas.microsoft.com/office/drawing/2014/main" id="{217939CA-F277-B08B-DB16-F234A9278B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5" name="Oval 34">
                <a:extLst>
                  <a:ext uri="{FF2B5EF4-FFF2-40B4-BE49-F238E27FC236}">
                    <a16:creationId xmlns:a16="http://schemas.microsoft.com/office/drawing/2014/main" id="{BEA3084B-8FA0-CB8F-768F-CDB91D598D82}"/>
                  </a:ext>
                </a:extLst>
              </p:cNvPr>
              <p:cNvSpPr/>
              <p:nvPr/>
            </p:nvSpPr>
            <p:spPr>
              <a:xfrm>
                <a:off x="1719784" y="1488456"/>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534ACD79-878F-42FE-EFDF-9AA899DDFFCF}"/>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7" name="Group 36">
              <a:extLst>
                <a:ext uri="{FF2B5EF4-FFF2-40B4-BE49-F238E27FC236}">
                  <a16:creationId xmlns:a16="http://schemas.microsoft.com/office/drawing/2014/main" id="{4542CF90-F9F5-8ABC-A565-D65D164CD510}"/>
                </a:ext>
              </a:extLst>
            </p:cNvPr>
            <p:cNvGrpSpPr/>
            <p:nvPr/>
          </p:nvGrpSpPr>
          <p:grpSpPr>
            <a:xfrm>
              <a:off x="6565476" y="3148559"/>
              <a:ext cx="548640" cy="548640"/>
              <a:chOff x="3050381" y="2743200"/>
              <a:chExt cx="914400" cy="914400"/>
            </a:xfrm>
          </p:grpSpPr>
          <p:sp>
            <p:nvSpPr>
              <p:cNvPr id="38" name="Oval 37">
                <a:extLst>
                  <a:ext uri="{FF2B5EF4-FFF2-40B4-BE49-F238E27FC236}">
                    <a16:creationId xmlns:a16="http://schemas.microsoft.com/office/drawing/2014/main" id="{B3F28A12-900D-693F-2A00-FAE0CD84090D}"/>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9" name="Graphic 23">
                <a:extLst>
                  <a:ext uri="{FF2B5EF4-FFF2-40B4-BE49-F238E27FC236}">
                    <a16:creationId xmlns:a16="http://schemas.microsoft.com/office/drawing/2014/main" id="{53C2DFC2-F013-B1E2-9BCD-52E5137A98FE}"/>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40" name="Group 39">
              <a:extLst>
                <a:ext uri="{FF2B5EF4-FFF2-40B4-BE49-F238E27FC236}">
                  <a16:creationId xmlns:a16="http://schemas.microsoft.com/office/drawing/2014/main" id="{FCA66117-733E-BCE7-F438-6ECC9E38CF76}"/>
                </a:ext>
              </a:extLst>
            </p:cNvPr>
            <p:cNvGrpSpPr/>
            <p:nvPr/>
          </p:nvGrpSpPr>
          <p:grpSpPr>
            <a:xfrm>
              <a:off x="9315705" y="1940560"/>
              <a:ext cx="548640" cy="548640"/>
              <a:chOff x="1128204" y="2743200"/>
              <a:chExt cx="914400" cy="914400"/>
            </a:xfrm>
          </p:grpSpPr>
          <p:sp>
            <p:nvSpPr>
              <p:cNvPr id="41" name="Oval 40">
                <a:extLst>
                  <a:ext uri="{FF2B5EF4-FFF2-40B4-BE49-F238E27FC236}">
                    <a16:creationId xmlns:a16="http://schemas.microsoft.com/office/drawing/2014/main" id="{3E75D133-511C-1108-E4C5-566F3881392C}"/>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2" name="Graphic 23">
                <a:extLst>
                  <a:ext uri="{FF2B5EF4-FFF2-40B4-BE49-F238E27FC236}">
                    <a16:creationId xmlns:a16="http://schemas.microsoft.com/office/drawing/2014/main" id="{5A844C17-796A-FFFD-2E1D-F47A3AF6902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grpSp>
          <p:nvGrpSpPr>
            <p:cNvPr id="43" name="Group 42">
              <a:extLst>
                <a:ext uri="{FF2B5EF4-FFF2-40B4-BE49-F238E27FC236}">
                  <a16:creationId xmlns:a16="http://schemas.microsoft.com/office/drawing/2014/main" id="{0D6D983F-5938-3894-EB6B-4ED73F2BA412}"/>
                </a:ext>
              </a:extLst>
            </p:cNvPr>
            <p:cNvGrpSpPr/>
            <p:nvPr/>
          </p:nvGrpSpPr>
          <p:grpSpPr>
            <a:xfrm>
              <a:off x="6945050" y="2437881"/>
              <a:ext cx="548640" cy="548640"/>
              <a:chOff x="9871029" y="2707105"/>
              <a:chExt cx="914400" cy="914400"/>
            </a:xfrm>
          </p:grpSpPr>
          <p:sp>
            <p:nvSpPr>
              <p:cNvPr id="44" name="Oval 43">
                <a:extLst>
                  <a:ext uri="{FF2B5EF4-FFF2-40B4-BE49-F238E27FC236}">
                    <a16:creationId xmlns:a16="http://schemas.microsoft.com/office/drawing/2014/main" id="{C58AE976-F063-5694-8BBF-2E2F33D482A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5" name="Graphic 23">
                <a:extLst>
                  <a:ext uri="{FF2B5EF4-FFF2-40B4-BE49-F238E27FC236}">
                    <a16:creationId xmlns:a16="http://schemas.microsoft.com/office/drawing/2014/main" id="{1DE12E47-9C08-E027-DFEF-F94B384DDC5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46" name="Group 45">
              <a:extLst>
                <a:ext uri="{FF2B5EF4-FFF2-40B4-BE49-F238E27FC236}">
                  <a16:creationId xmlns:a16="http://schemas.microsoft.com/office/drawing/2014/main" id="{EEAEF52D-6398-3851-D478-89ACDED05BF7}"/>
                </a:ext>
              </a:extLst>
            </p:cNvPr>
            <p:cNvGrpSpPr/>
            <p:nvPr/>
          </p:nvGrpSpPr>
          <p:grpSpPr>
            <a:xfrm>
              <a:off x="8470709" y="1758538"/>
              <a:ext cx="548640" cy="548640"/>
              <a:chOff x="7754852" y="2707105"/>
              <a:chExt cx="914400" cy="914400"/>
            </a:xfrm>
          </p:grpSpPr>
          <p:sp>
            <p:nvSpPr>
              <p:cNvPr id="47" name="Oval 46">
                <a:extLst>
                  <a:ext uri="{FF2B5EF4-FFF2-40B4-BE49-F238E27FC236}">
                    <a16:creationId xmlns:a16="http://schemas.microsoft.com/office/drawing/2014/main" id="{AD5205FB-61AB-5CF2-464C-81985160D6D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48" name="Graphic 23">
                <a:extLst>
                  <a:ext uri="{FF2B5EF4-FFF2-40B4-BE49-F238E27FC236}">
                    <a16:creationId xmlns:a16="http://schemas.microsoft.com/office/drawing/2014/main" id="{38392C4B-9AA2-D9F4-6A70-D22E2876B494}"/>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sp>
        <p:nvSpPr>
          <p:cNvPr id="49" name="TextBox 3">
            <a:extLst>
              <a:ext uri="{FF2B5EF4-FFF2-40B4-BE49-F238E27FC236}">
                <a16:creationId xmlns:a16="http://schemas.microsoft.com/office/drawing/2014/main" id="{C2214CE5-5EC3-70EE-07BC-7ECC61BC9E90}"/>
              </a:ext>
            </a:extLst>
          </p:cNvPr>
          <p:cNvSpPr txBox="1">
            <a:spLocks noChangeArrowheads="1"/>
          </p:cNvSpPr>
          <p:nvPr/>
        </p:nvSpPr>
        <p:spPr bwMode="auto">
          <a:xfrm>
            <a:off x="107485" y="1758538"/>
            <a:ext cx="601518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254061"/>
              </a:buClr>
              <a:buSzPct val="50000"/>
              <a:buFont typeface="Wingdings"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rgbClr val="254061"/>
              </a:buClr>
              <a:buSzPct val="50000"/>
              <a:buFont typeface="Wingdings" pitchFamily="2" charset="2"/>
              <a:buChar char="n"/>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rgbClr val="254061"/>
              </a:buClr>
              <a:buSzPct val="50000"/>
              <a:buFont typeface="Wingdings"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9pPr>
          </a:lstStyle>
          <a:p>
            <a:pPr marL="571500" indent="-571500" eaLnBrk="1" hangingPunct="1">
              <a:spcBef>
                <a:spcPct val="0"/>
              </a:spcBef>
              <a:buClr>
                <a:srgbClr val="F0C300"/>
              </a:buClr>
              <a:buSzTx/>
              <a:buFont typeface="Wingdings" pitchFamily="2" charset="2"/>
              <a:buChar char="ü"/>
            </a:pPr>
            <a:r>
              <a:rPr lang="de-DE" sz="2800" b="1" dirty="0">
                <a:solidFill>
                  <a:schemeClr val="bg1"/>
                </a:solidFill>
                <a:latin typeface="Arial"/>
                <a:cs typeface="Arial"/>
              </a:rPr>
              <a:t>Ein Lion Account</a:t>
            </a:r>
          </a:p>
          <a:p>
            <a:pPr marL="571500" indent="-571500">
              <a:spcBef>
                <a:spcPct val="0"/>
              </a:spcBef>
              <a:buClr>
                <a:srgbClr val="F0C300"/>
              </a:buClr>
              <a:buSzTx/>
              <a:buFont typeface="Wingdings" pitchFamily="2" charset="2"/>
              <a:buChar char="ü"/>
            </a:pPr>
            <a:r>
              <a:rPr lang="de-DE" sz="2800" b="1" dirty="0">
                <a:solidFill>
                  <a:schemeClr val="bg1"/>
                </a:solidFill>
                <a:latin typeface="Arial"/>
                <a:cs typeface="Arial"/>
              </a:rPr>
              <a:t>Ein Member Portal (Mitgliederportal)</a:t>
            </a:r>
          </a:p>
          <a:p>
            <a:pPr marL="571500" indent="-571500">
              <a:spcBef>
                <a:spcPct val="0"/>
              </a:spcBef>
              <a:buClr>
                <a:srgbClr val="F0C300"/>
              </a:buClr>
              <a:buSzTx/>
              <a:buFont typeface="Wingdings" pitchFamily="2" charset="2"/>
              <a:buChar char="ü"/>
            </a:pPr>
            <a:r>
              <a:rPr lang="de-DE" sz="2800" b="1" dirty="0">
                <a:solidFill>
                  <a:schemeClr val="bg1"/>
                </a:solidFill>
                <a:latin typeface="Arial"/>
                <a:cs typeface="Arial"/>
              </a:rPr>
              <a:t>Ein einheitliches Nutzererlebnis für alle Geräte: Handy, Tablet und Computer</a:t>
            </a:r>
          </a:p>
          <a:p>
            <a:pPr marL="571500" indent="-571500">
              <a:spcBef>
                <a:spcPct val="0"/>
              </a:spcBef>
              <a:buClr>
                <a:srgbClr val="F0C300"/>
              </a:buClr>
              <a:buSzTx/>
              <a:buFont typeface="Wingdings" pitchFamily="2" charset="2"/>
              <a:buChar char="ü"/>
            </a:pPr>
            <a:r>
              <a:rPr lang="de-DE" sz="2800" b="1" dirty="0">
                <a:solidFill>
                  <a:schemeClr val="bg1"/>
                </a:solidFill>
                <a:latin typeface="Arial"/>
                <a:cs typeface="Arial"/>
              </a:rPr>
              <a:t>Eine einzige Plattform für alles</a:t>
            </a:r>
          </a:p>
        </p:txBody>
      </p:sp>
      <p:pic>
        <p:nvPicPr>
          <p:cNvPr id="50" name="Picture 8" descr="percolator-icon-salesforce - Percolator Consulting">
            <a:extLst>
              <a:ext uri="{FF2B5EF4-FFF2-40B4-BE49-F238E27FC236}">
                <a16:creationId xmlns:a16="http://schemas.microsoft.com/office/drawing/2014/main" id="{0EB9E125-9C63-4133-D276-C9235FB4F1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05133" y="2480733"/>
            <a:ext cx="3039534" cy="303953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51" name="Title 50">
            <a:extLst>
              <a:ext uri="{FF2B5EF4-FFF2-40B4-BE49-F238E27FC236}">
                <a16:creationId xmlns:a16="http://schemas.microsoft.com/office/drawing/2014/main" id="{549FDF9D-95C2-AE18-174B-606D4307FC16}"/>
              </a:ext>
            </a:extLst>
          </p:cNvPr>
          <p:cNvSpPr>
            <a:spLocks noGrp="1"/>
          </p:cNvSpPr>
          <p:nvPr>
            <p:ph type="title"/>
          </p:nvPr>
        </p:nvSpPr>
        <p:spPr/>
        <p:txBody>
          <a:bodyPr>
            <a:normAutofit fontScale="90000"/>
          </a:bodyPr>
          <a:lstStyle/>
          <a:p>
            <a:r>
              <a:rPr lang="de-DE" b="1">
                <a:latin typeface="Arial"/>
                <a:cs typeface="Arial"/>
              </a:rPr>
              <a:t>Wir nutzen die Funktionalität unserer aktuellen </a:t>
            </a:r>
            <a:br>
              <a:rPr lang="de-DE" b="1">
                <a:latin typeface="Arial"/>
                <a:cs typeface="Arial"/>
              </a:rPr>
            </a:br>
            <a:r>
              <a:rPr lang="de-DE" b="1">
                <a:latin typeface="Arial"/>
                <a:cs typeface="Arial"/>
              </a:rPr>
              <a:t>digitalen Tools und machen sie anwenderfreundlicher und effizienter.</a:t>
            </a:r>
          </a:p>
        </p:txBody>
      </p:sp>
      <p:sp>
        <p:nvSpPr>
          <p:cNvPr id="52" name="Date Placeholder 51">
            <a:extLst>
              <a:ext uri="{FF2B5EF4-FFF2-40B4-BE49-F238E27FC236}">
                <a16:creationId xmlns:a16="http://schemas.microsoft.com/office/drawing/2014/main" id="{8A9D9576-D4BA-8CB3-F52A-2161CE573AE5}"/>
              </a:ext>
            </a:extLst>
          </p:cNvPr>
          <p:cNvSpPr>
            <a:spLocks noGrp="1"/>
          </p:cNvSpPr>
          <p:nvPr>
            <p:ph type="dt" sz="half" idx="10"/>
          </p:nvPr>
        </p:nvSpPr>
        <p:spPr/>
        <p:txBody>
          <a:bodyPr/>
          <a:lstStyle/>
          <a:p>
            <a:r>
              <a:rPr lang="de-DE"/>
              <a:t>Oktober 2022</a:t>
            </a:r>
          </a:p>
        </p:txBody>
      </p:sp>
      <p:sp>
        <p:nvSpPr>
          <p:cNvPr id="53" name="Slide Number Placeholder 52">
            <a:extLst>
              <a:ext uri="{FF2B5EF4-FFF2-40B4-BE49-F238E27FC236}">
                <a16:creationId xmlns:a16="http://schemas.microsoft.com/office/drawing/2014/main" id="{07C8AFFA-EF37-E988-AABC-969FC22613BB}"/>
              </a:ext>
            </a:extLst>
          </p:cNvPr>
          <p:cNvSpPr>
            <a:spLocks noGrp="1"/>
          </p:cNvSpPr>
          <p:nvPr>
            <p:ph type="sldNum" sz="quarter" idx="12"/>
          </p:nvPr>
        </p:nvSpPr>
        <p:spPr/>
        <p:txBody>
          <a:bodyPr/>
          <a:lstStyle/>
          <a:p>
            <a:fld id="{9E78B758-275C-4090-BE22-A14210E4F056}" type="slidenum">
              <a:rPr lang="en-US" smtClean="0"/>
              <a:t>9</a:t>
            </a:fld>
            <a:endParaRPr lang="en-US"/>
          </a:p>
        </p:txBody>
      </p:sp>
    </p:spTree>
    <p:extLst>
      <p:ext uri="{BB962C8B-B14F-4D97-AF65-F5344CB8AC3E}">
        <p14:creationId xmlns:p14="http://schemas.microsoft.com/office/powerpoint/2010/main" val="17138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6000"/>
                                        <p:tgtEl>
                                          <p:spTgt spid="54"/>
                                        </p:tgtEl>
                                      </p:cBhvr>
                                    </p:animEffect>
                                  </p:childTnLst>
                                </p:cTn>
                              </p:par>
                              <p:par>
                                <p:cTn id="8" presetID="22" presetClass="entr" presetSubtype="1" fill="hold" nodeType="withEffect">
                                  <p:stCondLst>
                                    <p:cond delay="0"/>
                                  </p:stCondLst>
                                  <p:childTnLst>
                                    <p:set>
                                      <p:cBhvr>
                                        <p:cTn id="9" dur="1" fill="hold">
                                          <p:stCondLst>
                                            <p:cond delay="0"/>
                                          </p:stCondLst>
                                        </p:cTn>
                                        <p:tgtEl>
                                          <p:spTgt spid="49">
                                            <p:txEl>
                                              <p:pRg st="0" end="0"/>
                                            </p:txEl>
                                          </p:spTgt>
                                        </p:tgtEl>
                                        <p:attrNameLst>
                                          <p:attrName>style.visibility</p:attrName>
                                        </p:attrNameLst>
                                      </p:cBhvr>
                                      <p:to>
                                        <p:strVal val="visible"/>
                                      </p:to>
                                    </p:set>
                                    <p:animEffect transition="in" filter="wipe(up)">
                                      <p:cBhvr>
                                        <p:cTn id="10" dur="1500"/>
                                        <p:tgtEl>
                                          <p:spTgt spid="49">
                                            <p:txEl>
                                              <p:pRg st="0" end="0"/>
                                            </p:txEl>
                                          </p:spTgt>
                                        </p:tgtEl>
                                      </p:cBhvr>
                                    </p:animEffect>
                                  </p:childTnLst>
                                </p:cTn>
                              </p:par>
                              <p:par>
                                <p:cTn id="11" presetID="22" presetClass="entr" presetSubtype="1" fill="hold" nodeType="withEffect">
                                  <p:stCondLst>
                                    <p:cond delay="1500"/>
                                  </p:stCondLst>
                                  <p:childTnLst>
                                    <p:set>
                                      <p:cBhvr>
                                        <p:cTn id="12" dur="1" fill="hold">
                                          <p:stCondLst>
                                            <p:cond delay="0"/>
                                          </p:stCondLst>
                                        </p:cTn>
                                        <p:tgtEl>
                                          <p:spTgt spid="49">
                                            <p:txEl>
                                              <p:pRg st="1" end="1"/>
                                            </p:txEl>
                                          </p:spTgt>
                                        </p:tgtEl>
                                        <p:attrNameLst>
                                          <p:attrName>style.visibility</p:attrName>
                                        </p:attrNameLst>
                                      </p:cBhvr>
                                      <p:to>
                                        <p:strVal val="visible"/>
                                      </p:to>
                                    </p:set>
                                    <p:animEffect transition="in" filter="wipe(up)">
                                      <p:cBhvr>
                                        <p:cTn id="13" dur="1500"/>
                                        <p:tgtEl>
                                          <p:spTgt spid="49">
                                            <p:txEl>
                                              <p:pRg st="1" end="1"/>
                                            </p:txEl>
                                          </p:spTgt>
                                        </p:tgtEl>
                                      </p:cBhvr>
                                    </p:animEffect>
                                  </p:childTnLst>
                                </p:cTn>
                              </p:par>
                              <p:par>
                                <p:cTn id="14" presetID="22" presetClass="entr" presetSubtype="1" fill="hold" nodeType="withEffect">
                                  <p:stCondLst>
                                    <p:cond delay="3000"/>
                                  </p:stCondLst>
                                  <p:childTnLst>
                                    <p:set>
                                      <p:cBhvr>
                                        <p:cTn id="15" dur="1" fill="hold">
                                          <p:stCondLst>
                                            <p:cond delay="0"/>
                                          </p:stCondLst>
                                        </p:cTn>
                                        <p:tgtEl>
                                          <p:spTgt spid="49">
                                            <p:txEl>
                                              <p:pRg st="2" end="2"/>
                                            </p:txEl>
                                          </p:spTgt>
                                        </p:tgtEl>
                                        <p:attrNameLst>
                                          <p:attrName>style.visibility</p:attrName>
                                        </p:attrNameLst>
                                      </p:cBhvr>
                                      <p:to>
                                        <p:strVal val="visible"/>
                                      </p:to>
                                    </p:set>
                                    <p:animEffect transition="in" filter="wipe(up)">
                                      <p:cBhvr>
                                        <p:cTn id="16" dur="2000"/>
                                        <p:tgtEl>
                                          <p:spTgt spid="4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9">
                                            <p:txEl>
                                              <p:pRg st="3" end="3"/>
                                            </p:txEl>
                                          </p:spTgt>
                                        </p:tgtEl>
                                        <p:attrNameLst>
                                          <p:attrName>style.visibility</p:attrName>
                                        </p:attrNameLst>
                                      </p:cBhvr>
                                      <p:to>
                                        <p:strVal val="visible"/>
                                      </p:to>
                                    </p:set>
                                    <p:animEffect transition="in" filter="wipe(up)">
                                      <p:cBhvr>
                                        <p:cTn id="21" dur="1000"/>
                                        <p:tgtEl>
                                          <p:spTgt spid="49">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2000" fill="hold"/>
                                        <p:tgtEl>
                                          <p:spTgt spid="50"/>
                                        </p:tgtEl>
                                        <p:attrNameLst>
                                          <p:attrName>ppt_w</p:attrName>
                                        </p:attrNameLst>
                                      </p:cBhvr>
                                      <p:tavLst>
                                        <p:tav tm="0">
                                          <p:val>
                                            <p:fltVal val="0"/>
                                          </p:val>
                                        </p:tav>
                                        <p:tav tm="100000">
                                          <p:val>
                                            <p:strVal val="#ppt_w"/>
                                          </p:val>
                                        </p:tav>
                                      </p:tavLst>
                                    </p:anim>
                                    <p:anim calcmode="lin" valueType="num">
                                      <p:cBhvr>
                                        <p:cTn id="25" dur="2000" fill="hold"/>
                                        <p:tgtEl>
                                          <p:spTgt spid="50"/>
                                        </p:tgtEl>
                                        <p:attrNameLst>
                                          <p:attrName>ppt_h</p:attrName>
                                        </p:attrNameLst>
                                      </p:cBhvr>
                                      <p:tavLst>
                                        <p:tav tm="0">
                                          <p:val>
                                            <p:fltVal val="0"/>
                                          </p:val>
                                        </p:tav>
                                        <p:tav tm="100000">
                                          <p:val>
                                            <p:strVal val="#ppt_h"/>
                                          </p:val>
                                        </p:tav>
                                      </p:tavLst>
                                    </p:anim>
                                    <p:anim calcmode="lin" valueType="num">
                                      <p:cBhvr>
                                        <p:cTn id="26" dur="2000" fill="hold"/>
                                        <p:tgtEl>
                                          <p:spTgt spid="50"/>
                                        </p:tgtEl>
                                        <p:attrNameLst>
                                          <p:attrName>style.rotation</p:attrName>
                                        </p:attrNameLst>
                                      </p:cBhvr>
                                      <p:tavLst>
                                        <p:tav tm="0">
                                          <p:val>
                                            <p:fltVal val="90"/>
                                          </p:val>
                                        </p:tav>
                                        <p:tav tm="100000">
                                          <p:val>
                                            <p:fltVal val="0"/>
                                          </p:val>
                                        </p:tav>
                                      </p:tavLst>
                                    </p:anim>
                                    <p:animEffect transition="in" filter="fade">
                                      <p:cBhvr>
                                        <p:cTn id="2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al Layout">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Portal Master">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9466275C7224428017128B2D65E8AA" ma:contentTypeVersion="4" ma:contentTypeDescription="Create a new document." ma:contentTypeScope="" ma:versionID="369b1d902d0142a20816c24568232f70">
  <xsd:schema xmlns:xsd="http://www.w3.org/2001/XMLSchema" xmlns:xs="http://www.w3.org/2001/XMLSchema" xmlns:p="http://schemas.microsoft.com/office/2006/metadata/properties" xmlns:ns2="ed041b2f-effe-411f-8f36-c31219dd03ec" targetNamespace="http://schemas.microsoft.com/office/2006/metadata/properties" ma:root="true" ma:fieldsID="071232fec5c364abfffb9d07c65c1419" ns2:_="">
    <xsd:import namespace="ed041b2f-effe-411f-8f36-c31219dd03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41b2f-effe-411f-8f36-c31219dd0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AEBDD5-F01B-49F9-8BC6-4036E27FC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41b2f-effe-411f-8f36-c31219dd0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4F069A-3D91-4DC6-84E7-B6CC38EBD1D3}">
  <ds:schemaRefs>
    <ds:schemaRef ds:uri="http://schemas.microsoft.com/sharepoint/v3/contenttype/forms"/>
  </ds:schemaRefs>
</ds:datastoreItem>
</file>

<file path=customXml/itemProps3.xml><?xml version="1.0" encoding="utf-8"?>
<ds:datastoreItem xmlns:ds="http://schemas.openxmlformats.org/officeDocument/2006/customXml" ds:itemID="{57D66D0E-3E2C-4C50-9F6C-E20E9CA1D132}">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c3de1fa0-35da-4aab-b52a-41a642fcd710"/>
    <ds:schemaRef ds:uri="http://schemas.openxmlformats.org/package/2006/metadata/core-properties"/>
    <ds:schemaRef ds:uri="http://purl.org/dc/elements/1.1/"/>
    <ds:schemaRef ds:uri="http://schemas.microsoft.com/office/infopath/2007/PartnerControls"/>
    <ds:schemaRef ds:uri="99ced821-5560-41b1-a0ef-067154d001a1"/>
  </ds:schemaRefs>
</ds:datastoreItem>
</file>

<file path=docProps/app.xml><?xml version="1.0" encoding="utf-8"?>
<Properties xmlns="http://schemas.openxmlformats.org/officeDocument/2006/extended-properties" xmlns:vt="http://schemas.openxmlformats.org/officeDocument/2006/docPropsVTypes">
  <TotalTime>19</TotalTime>
  <Words>1024</Words>
  <Application>Microsoft Office PowerPoint</Application>
  <PresentationFormat>Widescreen</PresentationFormat>
  <Paragraphs>135</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Helvetica</vt:lpstr>
      <vt:lpstr>Segoe UI</vt:lpstr>
      <vt:lpstr>Segoe UI Semibold</vt:lpstr>
      <vt:lpstr>Wingdings</vt:lpstr>
      <vt:lpstr>Portal Layout</vt:lpstr>
      <vt:lpstr>Dark Portal Master</vt:lpstr>
      <vt:lpstr>Neue digitale Tools  für unsere Mitglieder</vt:lpstr>
      <vt:lpstr>Welche digitalen Angebote haben wir heute? </vt:lpstr>
      <vt:lpstr>Ein Account. Ein Portal. </vt:lpstr>
      <vt:lpstr>Fünf Tools. Fünf Anwendungen.  Fünf Speicherplätze für Daten.</vt:lpstr>
      <vt:lpstr>Selbst im aktuellen Portal sind viele Vorgänge nicht miteinander verbunden</vt:lpstr>
      <vt:lpstr>So entsteht ein unstimmiges und  frustrierendes Anwendererlebnis</vt:lpstr>
      <vt:lpstr>Was ist  geplant?</vt:lpstr>
      <vt:lpstr>PowerPoint Presentation</vt:lpstr>
      <vt:lpstr>Wir nutzen die Funktionalität unserer aktuellen  digitalen Tools und machen sie anwenderfreundlicher und effizienter.</vt:lpstr>
      <vt:lpstr>Aber wie?</vt:lpstr>
      <vt:lpstr>Wie können Sie sich einbringen?</vt:lpstr>
      <vt:lpstr>Vielen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Ben</dc:creator>
  <cp:lastModifiedBy>Dornseifer, Jonas</cp:lastModifiedBy>
  <cp:revision>86</cp:revision>
  <dcterms:created xsi:type="dcterms:W3CDTF">2022-09-25T16:28:06Z</dcterms:created>
  <dcterms:modified xsi:type="dcterms:W3CDTF">2024-01-24T14:35:50Z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0x0101005855A9EFE65CB842B2077F8BCF20327B</vt:lpwstr>
  </property>
</Properties>
</file>