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CA 1 Maps" id="{7A9D6800-CAD8-4362-A698-164EEC5A3409}">
          <p14:sldIdLst>
            <p14:sldId id="1189"/>
            <p14:sldId id="1190"/>
            <p14:sldId id="1191"/>
          </p14:sldIdLst>
        </p14:section>
        <p14:section name="CA 2 Maps" id="{375D473F-B154-4D83-AFFE-2C100BF98C2C}">
          <p14:sldIdLst>
            <p14:sldId id="1192"/>
            <p14:sldId id="1193"/>
            <p14:sldId id="1194"/>
          </p14:sldIdLst>
        </p14:section>
        <p14:section name="CA 3 Maps" id="{0AB49988-58CF-4B14-AFE3-25A9287600CC}">
          <p14:sldIdLst>
            <p14:sldId id="1195"/>
            <p14:sldId id="1196"/>
            <p14:sldId id="1197"/>
          </p14:sldIdLst>
        </p14:section>
        <p14:section name="CA 4 Maps" id="{1E49C67A-4991-443B-86C0-E9647A41A061}">
          <p14:sldIdLst>
            <p14:sldId id="1198"/>
            <p14:sldId id="1199"/>
            <p14:sldId id="1200"/>
          </p14:sldIdLst>
        </p14:section>
        <p14:section name="CA 5 Maps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CA 6" id="{C23C0C1A-7347-4D5E-8601-50B4652741E9}">
          <p14:sldIdLst>
            <p14:sldId id="1216"/>
            <p14:sldId id="1217"/>
            <p14:sldId id="1218"/>
          </p14:sldIdLst>
        </p14:section>
        <p14:section name="CA 7" id="{F6321060-64AD-455D-921E-D165B316A870}">
          <p14:sldIdLst>
            <p14:sldId id="1219"/>
            <p14:sldId id="1220"/>
            <p14:sldId id="1221"/>
          </p14:sldIdLst>
        </p14:section>
        <p14:section name="CA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>
                <a:solidFill>
                  <a:srgbClr val="55565A"/>
                </a:solidFill>
                <a:latin typeface="Arial" panose="020B0604020202020204" pitchFamily="34" charset="0"/>
              </a:rPr>
              <a:t>COVID-19 verändert unsere Lebens- und Arbeitsweise wie auch unsere Hilfsansätze. Eine der größten Herausforderungen, die sich uns als Lions stellen 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</a:rPr>
              <a:t>[nennen Sie das Problem – z. B. die Veranstaltung von Treffen im Zeitalter der sozialen Distanzierung.]</a:t>
            </a:r>
            <a:r>
              <a:rPr lang="de-DE" i="1" dirty="0">
                <a:solidFill>
                  <a:srgbClr val="55565A"/>
                </a:solidFill>
                <a:latin typeface="Arial" panose="020B0604020202020204" pitchFamily="34" charset="0"/>
              </a:rPr>
              <a:t> Heute werden wir besprechen, wie 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</a:rPr>
              <a:t>[nennen Sie die Lösung – z. B. wie man eine für Sie geeignete, virtuelle Plattform für Treffen finden kann.]</a:t>
            </a:r>
          </a:p>
          <a:p>
            <a:endParaRPr lang="de-DE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i="1" dirty="0">
                <a:solidFill>
                  <a:srgbClr val="55565A"/>
                </a:solidFill>
                <a:latin typeface="Arial" panose="020B0604020202020204" pitchFamily="34" charset="0"/>
              </a:rPr>
              <a:t>Ich heiße 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</a:rPr>
              <a:t>[fügen Sie Ihren Namen ein]</a:t>
            </a:r>
            <a:r>
              <a:rPr lang="de-DE" i="1" dirty="0">
                <a:solidFill>
                  <a:srgbClr val="55565A"/>
                </a:solidFill>
                <a:latin typeface="Arial" panose="020B0604020202020204" pitchFamily="34" charset="0"/>
              </a:rPr>
              <a:t> und werde dieses speziell für Lions erstellte Webinar moderieren. Lassen Sie uns loslegen!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Lions GAT-Gruppenmitglieder können sich nicht nur mit Lions überall auf der Welt austauschen sondern auch andere Vorteile genießen wie z. B.: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/>
              <a:t>Echtzeit-Updates vom Hauptsitz von Lions Clubs International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/>
              <a:t>Benachrichtigung über geplante Webinare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/>
              <a:t>Links zu neuen und aktualisierten Materialien und Webseiten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/>
              <a:t>Zugriff auf inspirierende Erfolgsberichte aus aller Welt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/>
              <a:t>Erinnerung an anstehende Termine und Veranstaltungen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Am Ende dieser Vorlage befinden sich Landkarten-Folien für jedes einzelne konstitutionelle (CA) und regionale Gebiet (RA)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für animierte Linien: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 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Anweisungen zur animierten Linie:</a:t>
            </a:r>
          </a:p>
          <a:p>
            <a:r>
              <a:rPr lang="de-DE" dirty="0"/>
              <a:t>„Insert Shape&gt;Curve“ (Form einfügen&gt;Kurve)</a:t>
            </a:r>
          </a:p>
          <a:p>
            <a:r>
              <a:rPr lang="en-US" dirty="0"/>
              <a:t>	</a:t>
            </a:r>
            <a:r>
              <a:rPr lang="de-DE" dirty="0"/>
              <a:t>Klicken Sie auf den Anfangspunkt der Linie sowie auf alle Punkte entlang der Linie, wo diese eine Kurve machen soll</a:t>
            </a:r>
          </a:p>
          <a:p>
            <a:r>
              <a:rPr lang="en-US" dirty="0"/>
              <a:t>	</a:t>
            </a:r>
            <a:r>
              <a:rPr lang="de-DE" dirty="0"/>
              <a:t>Wenn Sie auf den Endpunkt der Linie geklickt haben, drücken Sie auf Ihrer Tastatur die „Escape“-Taste</a:t>
            </a:r>
          </a:p>
          <a:p>
            <a:r>
              <a:rPr lang="de-DE" dirty="0"/>
              <a:t>Öffnen Sie das Menü „Format“, um die gewünschte Form auszuwählen und wählen Sie folgende Optionen aus:</a:t>
            </a:r>
          </a:p>
          <a:p>
            <a:r>
              <a:rPr lang="en-US" dirty="0"/>
              <a:t>	</a:t>
            </a:r>
            <a:r>
              <a:rPr lang="de-DE" dirty="0"/>
              <a:t>Solid Line (Durchgehende Linie)</a:t>
            </a:r>
          </a:p>
          <a:p>
            <a:r>
              <a:rPr lang="en-US" dirty="0"/>
              <a:t>	</a:t>
            </a:r>
            <a:r>
              <a:rPr lang="de-DE" dirty="0"/>
              <a:t>Color (Farbe): Custom (175R 30G 45B) (Benutzerdefiniert, 175R 30G 45B)</a:t>
            </a:r>
          </a:p>
          <a:p>
            <a:r>
              <a:rPr lang="en-US" dirty="0"/>
              <a:t>	</a:t>
            </a:r>
            <a:r>
              <a:rPr lang="de-DE" dirty="0"/>
              <a:t>Width (Breite): 2,75 pt</a:t>
            </a:r>
          </a:p>
          <a:p>
            <a:r>
              <a:rPr lang="en-US" dirty="0"/>
              <a:t>	</a:t>
            </a:r>
            <a:r>
              <a:rPr lang="de-DE" dirty="0"/>
              <a:t>Dash Type (Strichtyp): Long Dash (Langer Strich)</a:t>
            </a:r>
          </a:p>
          <a:p>
            <a:r>
              <a:rPr lang="en-US" dirty="0"/>
              <a:t>	</a:t>
            </a:r>
            <a:r>
              <a:rPr lang="de-DE" dirty="0"/>
              <a:t>Shape Effects (Formeffekte): Shadow (Offset Bottom) (Schatten, Offset unten)</a:t>
            </a:r>
          </a:p>
          <a:p>
            <a:r>
              <a:rPr lang="de-DE" dirty="0"/>
              <a:t>Navigieren Sie zur Registerkarte „Animations“ (Animationen), wählen Sie die Linie und klicken Sie dann auf die Animation “Wipe” (Wischen)</a:t>
            </a:r>
          </a:p>
          <a:p>
            <a:r>
              <a:rPr lang="de-DE" dirty="0"/>
              <a:t>Öffnen Sie die Registerkarte „Animations“ (Animationen) und nehmen Sie folgende Animationseinstellungen vor: 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With Previous (mit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3 Seconds (Slow) (3 Sekunden, langsam)</a:t>
            </a:r>
          </a:p>
          <a:p>
            <a:r>
              <a:rPr lang="en-US" dirty="0"/>
              <a:t>	</a:t>
            </a:r>
            <a:r>
              <a:rPr lang="de-DE" dirty="0"/>
              <a:t>Effect (Effekt):</a:t>
            </a:r>
          </a:p>
          <a:p>
            <a:r>
              <a:rPr lang="en-US" dirty="0"/>
              <a:t>	</a:t>
            </a:r>
            <a:r>
              <a:rPr lang="de-DE" dirty="0"/>
              <a:t>Direction (Richtung): Nehmen Sie die auf Ihre Start- und Endpunkt-Stellen passenden Einstellungen vor</a:t>
            </a:r>
          </a:p>
          <a:p>
            <a:r>
              <a:rPr lang="de-DE" dirty="0"/>
              <a:t>Wählen Sie die MD-Beschriftung am Endpunkt der Linie aus (die gelbe Träne/Text)</a:t>
            </a:r>
          </a:p>
          <a:p>
            <a:r>
              <a:rPr lang="de-DE" dirty="0"/>
              <a:t>Wählen Sie auf der Registerkarte „Animations“ (Animationen) die Option „Fade“ (Verblassen)</a:t>
            </a:r>
          </a:p>
          <a:p>
            <a:r>
              <a:rPr lang="de-DE" dirty="0"/>
              <a:t>Nehmen Sie im Bereich „Animations“ (Animationen) folgende Einstellungen vor:</a:t>
            </a:r>
          </a:p>
          <a:p>
            <a:r>
              <a:rPr lang="en-US" dirty="0"/>
              <a:t>	</a:t>
            </a:r>
            <a:r>
              <a:rPr lang="de-DE" dirty="0"/>
              <a:t>Timing (Anzeigedauer):</a:t>
            </a:r>
          </a:p>
          <a:p>
            <a:r>
              <a:rPr lang="en-US" dirty="0"/>
              <a:t>	</a:t>
            </a:r>
            <a:r>
              <a:rPr lang="de-DE" dirty="0"/>
              <a:t>Start (Beginnen): After Previous (nach vorherigem)</a:t>
            </a:r>
          </a:p>
          <a:p>
            <a:r>
              <a:rPr lang="en-US" dirty="0"/>
              <a:t>	</a:t>
            </a:r>
            <a:r>
              <a:rPr lang="de-DE" dirty="0"/>
              <a:t>Delay (Verzögerung): 0 Seconds (0 Sekunden)</a:t>
            </a:r>
          </a:p>
          <a:p>
            <a:r>
              <a:rPr lang="en-US" dirty="0"/>
              <a:t>	</a:t>
            </a:r>
            <a:r>
              <a:rPr lang="de-DE" dirty="0"/>
              <a:t>Duration (Dauer): 1 Second (Fast) (1 Sekunde, schnell)</a:t>
            </a:r>
          </a:p>
          <a:p>
            <a:r>
              <a:rPr lang="en-US" dirty="0"/>
              <a:t>	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536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</a:rPr>
              <a:t>Schränken Sie den Folieninhalt auf 3 bis 4 Aufzählungspunkte der Schriftgröße 28 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</a:rPr>
              <a:t>Halten Sie den auf dem Bildschirm erscheinenden Inhalt kurz und prägnant, und heben Sie Details in der Beschreibung und den Vortragsnotizen hervor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</a:rPr>
              <a:t>Nehmen Sie Hinweise in Ihre Vortragsnotizen auf, damit der Webinarleiter weiß, wann die Folie gewechselt werden soll</a:t>
            </a: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Bewährte PowerPoint-Praktiken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3600" b="1" kern="0" dirty="0">
                <a:solidFill>
                  <a:srgbClr val="00338D"/>
                </a:solidFill>
                <a:latin typeface="Arial" charset="0"/>
              </a:rPr>
              <a:t>[FOLIENTITEL]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de-DE" sz="1000" dirty="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[FOLIENUNTERTITEL]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  <a:latin typeface="Arial" charset="0"/>
              </a:rPr>
              <a:t>[FOLIENTITEL]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8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800" kern="0" dirty="0">
              <a:solidFill>
                <a:schemeClr val="bg1"/>
              </a:solidFill>
            </a:endParaRPr>
          </a:p>
          <a:p>
            <a:r>
              <a:rPr lang="de-DE" sz="2400" kern="0" dirty="0">
                <a:solidFill>
                  <a:schemeClr val="bg1"/>
                </a:solidFill>
              </a:rPr>
              <a:t>[TEXT]</a:t>
            </a:r>
            <a:br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endParaRPr lang="de-DE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8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800" kern="0" dirty="0">
              <a:solidFill>
                <a:schemeClr val="bg1"/>
              </a:solidFill>
            </a:endParaRPr>
          </a:p>
          <a:p>
            <a:r>
              <a:rPr lang="de-DE" sz="2400" kern="0" dirty="0">
                <a:solidFill>
                  <a:schemeClr val="bg1"/>
                </a:solidFill>
              </a:rPr>
              <a:t>[TEXT]</a:t>
            </a:r>
            <a:br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endParaRPr lang="de-DE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i="1" kern="0" dirty="0">
                <a:solidFill>
                  <a:schemeClr val="bg1"/>
                </a:solidFill>
                <a:latin typeface="Arial" panose="020B0604020202020204" pitchFamily="34" charset="0"/>
              </a:rPr>
              <a:t>[BILDTEXT]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8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endParaRPr lang="de-DE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i="1" kern="0" dirty="0">
                <a:solidFill>
                  <a:srgbClr val="0D2240"/>
                </a:solidFill>
                <a:latin typeface="Arial" panose="020B0604020202020204" pitchFamily="34" charset="0"/>
              </a:rPr>
              <a:t>[BILDTEXT]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800" kern="0" dirty="0">
                <a:solidFill>
                  <a:schemeClr val="bg1"/>
                </a:solidFill>
              </a:rPr>
              <a:t>[TEXT]</a:t>
            </a:r>
          </a:p>
          <a:p>
            <a:pPr algn="just"/>
            <a:endParaRPr lang="de-DE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endParaRPr lang="de-DE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4000" b="1" kern="0" dirty="0">
                <a:solidFill>
                  <a:srgbClr val="00338D"/>
                </a:solidFill>
                <a:latin typeface="Arial" charset="0"/>
              </a:rPr>
              <a:t>[FOLIENTITEL]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</a:rPr>
              <a:t>[TEXT]</a:t>
            </a:r>
            <a:br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</a:rPr>
              <a:t>[TEXT]</a:t>
            </a:r>
            <a:br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</a:rPr>
              <a:t>[TEXT]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de-DE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de-DE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5400" b="1" kern="0" dirty="0">
                <a:solidFill>
                  <a:schemeClr val="bg1"/>
                </a:solidFill>
                <a:latin typeface="Arial" charset="0"/>
              </a:rPr>
              <a:t>[FOLIENTITEL]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800" kern="0" dirty="0">
                <a:solidFill>
                  <a:schemeClr val="bg1"/>
                </a:solidFill>
              </a:rPr>
              <a:t>[TEXT]</a:t>
            </a:r>
          </a:p>
          <a:p>
            <a:endParaRPr lang="de-DE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chemeClr val="bg1"/>
                </a:solidFill>
              </a:rPr>
              <a:t>[TEXT]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de-DE" sz="3200" dirty="0"/>
              <a:t>[FOLIENTITEL]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800" kern="0" dirty="0">
                <a:solidFill>
                  <a:srgbClr val="0D2240"/>
                </a:solidFill>
              </a:rPr>
              <a:t>[TEXT]</a:t>
            </a:r>
          </a:p>
          <a:p>
            <a:endParaRPr lang="de-DE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rgbClr val="0D2240"/>
                </a:solidFill>
              </a:rPr>
              <a:t>[TEXT]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kern="0" dirty="0">
                <a:solidFill>
                  <a:srgbClr val="0D2240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EBB700"/>
                </a:solidFill>
              </a:rPr>
              <a:t>Erfolgsberichte vom Global Action Team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highlight>
                  <a:srgbClr val="C0C0C0"/>
                </a:highlight>
              </a:rPr>
              <a:t>[TITEL]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de-DE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  <a:br/>
            <a:endParaRPr lang="de-DE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chemeClr val="bg1"/>
                </a:solidFill>
                <a:latin typeface="Arial" charset="0"/>
              </a:rPr>
              <a:t>[TEXT]</a:t>
            </a:r>
          </a:p>
          <a:p>
            <a:pPr marL="457200">
              <a:buSzPct val="100000"/>
            </a:pPr>
            <a:endParaRPr lang="de-DE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2800" kern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7" y="1820159"/>
            <a:ext cx="46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kern="0" dirty="0">
                <a:solidFill>
                  <a:srgbClr val="00338D"/>
                </a:solidFill>
                <a:latin typeface="Arial" charset="0"/>
              </a:rPr>
              <a:t>[FOLIENTITEL]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de-DE" sz="1000" dirty="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[TEXT]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de-DE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[TEXT]</a:t>
            </a:r>
            <a:br/>
            <a:endParaRPr lang="de-DE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[TEXT]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[TEXT]</a:t>
            </a:r>
          </a:p>
          <a:p>
            <a:pPr marL="457200">
              <a:buSzPct val="100000"/>
            </a:pPr>
            <a:endParaRPr lang="de-DE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7A6AB8-BEED-46AC-B18C-1B33588BE766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45D9E-265C-4148-ADBA-0899998CA5BA}"/>
              </a:ext>
            </a:extLst>
          </p:cNvPr>
          <p:cNvSpPr txBox="1"/>
          <p:nvPr/>
        </p:nvSpPr>
        <p:spPr>
          <a:xfrm>
            <a:off x="633227" y="1820159"/>
            <a:ext cx="46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kern="0" dirty="0">
                <a:solidFill>
                  <a:schemeClr val="bg1"/>
                </a:solidFill>
                <a:latin typeface="Arial" charset="0"/>
              </a:rPr>
              <a:t>[FOLIENTITEL]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1600" kern="0" dirty="0">
                <a:solidFill>
                  <a:srgbClr val="EBB700"/>
                </a:solidFill>
              </a:rPr>
              <a:t>Umfragepause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800" kern="0" dirty="0">
                <a:solidFill>
                  <a:srgbClr val="0D2240"/>
                </a:solidFill>
                <a:latin typeface="Arial" charset="0"/>
              </a:rPr>
              <a:t>[ERHEBUNGSFRAGE]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882926"/>
            <a:ext cx="5525035" cy="1693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4800" b="1" kern="0" dirty="0">
                <a:solidFill>
                  <a:srgbClr val="00338D"/>
                </a:solidFill>
                <a:latin typeface="Arial" charset="0"/>
              </a:rPr>
              <a:t>[TITEL DER UMFRAGE]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Fragen oder Kommentare?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de-DE" sz="44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Reden Sie mit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1116235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Vernetzen Sie sich mit Lions aus aller Welt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Erhalten Sie Echtzeit-Updates vom Hauptsitz von Lions Clubs International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Erfahren Sie mehr über neue und aktualisierte Materialien, geplante Webinare und Lions-Erfolgsberichte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1700" b="1">
                <a:solidFill>
                  <a:schemeClr val="bg1"/>
                </a:solidFill>
              </a:rPr>
              <a:t>Gruppe beitreten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/>
                </a:solidFill>
                <a:latin typeface="Arial" charset="0"/>
              </a:rPr>
              <a:t>[NÄCHSTER SCHRITT]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/>
                </a:solidFill>
                <a:latin typeface="Arial" charset="0"/>
              </a:rPr>
              <a:t>[NÄCHSTER SCHRITT]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chemeClr val="bg1"/>
                </a:solidFill>
                <a:latin typeface="Arial" charset="0"/>
              </a:rPr>
              <a:t>[NÄCHSTER SCHRITT]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de-DE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41709"/>
            <a:ext cx="5525035" cy="20475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6600" b="1" kern="0" dirty="0">
                <a:solidFill>
                  <a:schemeClr val="bg1"/>
                </a:solidFill>
                <a:latin typeface="Arial" charset="0"/>
              </a:rPr>
              <a:t>Nächste Schritte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4800" b="1" dirty="0">
                <a:solidFill>
                  <a:schemeClr val="bg1"/>
                </a:solidFill>
                <a:latin typeface="Helvetica Neue" charset="0"/>
              </a:rPr>
              <a:t>Vielen Dank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7" name="Body Copy">
            <a:extLst>
              <a:ext uri="{FF2B5EF4-FFF2-40B4-BE49-F238E27FC236}">
                <a16:creationId xmlns:a16="http://schemas.microsoft.com/office/drawing/2014/main" id="{F07E3AC3-CD5C-429C-A4C8-538383656C3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0F64AA95-66F9-4E6A-96F2-048B496CB6F3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2BE4B-4B1A-4426-9CEB-3245525D5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F769BF8-1FDF-45D8-86E4-45A4AD18594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D571DB11-DF1C-44DD-918F-F37605B95ADA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9CF0F-4A77-4742-A26B-1D78BAE9B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AF14538-D0ED-45EE-8500-281993D3A1A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3CC8678-1811-4326-895A-CCCE36922E4C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882E6-226A-41BD-ABA1-C44002DFC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4800" b="1" kern="0" dirty="0">
                <a:solidFill>
                  <a:schemeClr val="bg1"/>
                </a:solidFill>
                <a:latin typeface="Arial" charset="0"/>
              </a:rPr>
              <a:t>Moderator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</a:rPr>
              <a:t>[NAME DES MODERATORS]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</a:rPr>
              <a:t>[TITEL DES MODERATORS]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Mitarbeiter zur Unterstützung des Global Action Teams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</a:rPr>
              <a:t>[NAME]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– CA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</a:rPr>
              <a:t>[X]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, CA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[NAME] </a:t>
            </a:r>
            <a:r>
              <a:rPr lang="de-DE" sz="1800" kern="0" dirty="0">
                <a:solidFill>
                  <a:prstClr val="white"/>
                </a:solidFill>
                <a:latin typeface="Arial" charset="0"/>
              </a:rPr>
              <a:t>– CA </a:t>
            </a: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800" kern="0" dirty="0">
                <a:solidFill>
                  <a:prstClr val="white"/>
                </a:solidFill>
                <a:latin typeface="Arial" charset="0"/>
              </a:rPr>
              <a:t>, CA</a:t>
            </a: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[NAME] </a:t>
            </a:r>
            <a:r>
              <a:rPr lang="de-DE" sz="1800" kern="0" dirty="0">
                <a:solidFill>
                  <a:prstClr val="white"/>
                </a:solidFill>
                <a:latin typeface="Arial" charset="0"/>
              </a:rPr>
              <a:t>– CA </a:t>
            </a: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800" kern="0" dirty="0">
                <a:solidFill>
                  <a:prstClr val="white"/>
                </a:solidFill>
                <a:latin typeface="Arial" charset="0"/>
              </a:rPr>
              <a:t>, CA</a:t>
            </a:r>
            <a:r>
              <a:rPr lang="de-DE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CB764772-86B8-4571-B599-99A66665F6D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09760127-7AD4-4F28-865C-8F2FC0A103D1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E93FB5A-9CBC-4035-B725-810C9DDF86D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8EEC94E-C6D4-493D-957E-A2DEC9A66B0A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3FBF8FE-62CD-4ECE-96BD-3ECCC9738E3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D1359D7-CBF8-47DE-BAD6-8A3E89C82610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F85549C1-895F-406F-8DDE-B76EC25FF0E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A18ACC19-CE48-4B38-8D3A-5821E27C57A5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B646749-0208-42B3-895E-26E3B02D491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A1523F8-B20B-4D23-8DAD-918E0FF7B852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7AACDBD8-38C9-4660-9593-D5FB0BBBCF3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5000967-A617-4B96-9CCD-24E5EEF11677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AD1F1D8D-DF81-42FA-84FA-EA6D9698AA8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1ED9D6DD-70E8-4AE3-86AC-BF455B5C2A98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2EBCC42-FC54-44CC-B287-A5A741C59D6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02B8E2E-E1F8-4711-91CF-0A7D624C4C0F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679E61C-CB33-4868-B604-A8A925FFF3E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9CA16F3-D002-4D2B-A17B-D59B94D672FC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7D7EED54-5552-4D89-B94A-AE670B50B0A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545C5FDC-7E9F-4593-9B66-02FFBB9A78D6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D2240"/>
                </a:solidFill>
              </a:rPr>
              <a:t>Dieses Webinar wird aufgezeichnet.  Die Aufnahme und Präsentation werden Ende dieser Woche auf der Lions-International-Virtual-Webseite: lionsclubs.org/virtual zur Verfügung stehen.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D2240"/>
                </a:solidFill>
              </a:rPr>
              <a:t>Ihr Mikrofon wurde stumm geschaltet und bleibt während des gesamten Seminars ausgeschaltet.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D2240"/>
                </a:solidFill>
              </a:rPr>
              <a:t>Haben Sie Fragen? Reichen Sie diese über die Registerkarte „Questions“ (Fragen) an der Seitenleiste ein.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307215"/>
            <a:ext cx="8287536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Wichtige Informationen zu diesem Webinar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DF82823-0F8B-4EB1-A9ED-426DF29DBCE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CA05094-C3EE-440E-BBEF-4E064FB02383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B5BD547-3D7E-4A6E-B661-0BD0E6366E9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D8A9354-B2DA-406E-B57A-DE7035DCD1D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7B87CCFF-8031-42DE-A3DC-A8C1BF1ACDA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30D1D87-3B22-4B73-96BC-4D34D6648D96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E5E74471-C52D-425E-9D5F-1A08A7FD2AA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169B53C-9621-4C91-AE6B-8A3491286616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BF254A3-A268-4675-906C-2F76DAC0B96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ED2529F-67C9-4A8C-91A8-F827D1F97F7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B30C0E41-6978-4952-90C1-1A12DFF41AC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503E59E5-A3B4-4D3F-855C-E7A08B96347F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BC0DBAE0-5CC9-4362-871F-84FCD99EB50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A8F933A-17A6-4C44-895C-B43E1C15A62B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8D9E6745-BC3B-4D57-B20D-6DA78B8921B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E1FE76E-36A0-4D97-8644-F65087A66E6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A4BBA5A2-7E84-4CB1-A7ED-98893D9658F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C8C2F35-DF19-49ED-86C2-46DB048916DB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94016AF-2DE3-4361-AB02-BD98BFC2C18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6D583B8-06D7-4D5D-8B1A-D7B924A79AF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439356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Lernen Sie die heutigen Vortragenden kennen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charset="0"/>
                </a:rPr>
                <a:t>[NAME]</a:t>
              </a:r>
              <a:br/>
              <a:r>
                <a:rPr lang="de-DE" sz="1100" dirty="0">
                  <a:solidFill>
                    <a:schemeClr val="bg1"/>
                  </a:solidFill>
                  <a:latin typeface="Arial" charset="0"/>
                </a:rPr>
                <a:t>[TITEL]</a:t>
              </a:r>
              <a:endParaRPr lang="de-DE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FF00D18-1CE1-489D-8B79-7AD35132014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68E18E5-6B5E-4C9E-B57F-8327808B67B3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99C15C4C-18DC-4E62-8D6D-537F6DAA096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DB7BBF16-E272-4871-9361-CD9DD2C0882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A80C342-A474-4F59-A4DA-5C3E080701E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EBCD1D7-244A-4312-AEE6-470AC9953387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B87881A-8B65-41AA-860E-9DADA6AD9BA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B01DC34-10FC-40E0-A483-969F45BF8015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92E10111-880A-42A1-81B9-0C36670BF95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9C7FF79-ABC2-4C64-8AB3-66583E353D7B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24226B4-95EB-4323-9A48-4829720B8D3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563757F-DEB8-453F-B074-14E9B2E5F857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21CF023-470D-44EC-B7B8-2B2DFA8E993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E032926-E6D9-4D49-8F69-A9016AFC6C56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3F83209B-09BF-4733-B8D1-3E8D9285765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C5E5816-40B3-4EEE-BD61-40F730C00AC5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358B0CF-97F7-4EF0-8DC4-D99AB558853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FDED71E-2619-4B17-A255-92AD0D61AF08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2AD037A-B739-4636-A3F3-F4A9070FA08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874F89E-187B-457D-9177-F7027F2128EA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kumimoji="0" lang="de-DE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BF61E2AD-8FAB-4B19-AFB6-B1CA7824B78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2F5CF80-E9D4-4D2A-B59E-03B98018EAEC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EEEE810-6A6F-4621-9838-4BDCEBE3942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EC6E198-657C-436F-8AD4-7AD33E76B6D9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7133E74-B4BC-47EF-B042-3B563A7C58D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AAAA7FFC-4E50-4103-B491-E38E068FD6B4}"/>
              </a:ext>
            </a:extLst>
          </p:cNvPr>
          <p:cNvSpPr txBox="1">
            <a:spLocks/>
          </p:cNvSpPr>
          <p:nvPr/>
        </p:nvSpPr>
        <p:spPr>
          <a:xfrm>
            <a:off x="311414" y="5125454"/>
            <a:ext cx="3613471" cy="1297750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kumimoji="0" lang="de-DE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kumimoji="0" lang="de-DE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149516"/>
            <a:ext cx="3613471" cy="1262107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DES/DER VORTRAGENDEN]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lang="de-DE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lang="de-DE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</a:rPr>
                <a:t>MD</a:t>
              </a:r>
              <a:br/>
              <a:r>
                <a:rPr kumimoji="0" lang="de-DE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</a:rPr>
                <a:t>[X]</a:t>
              </a:r>
              <a:endParaRPr kumimoji="0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de-DE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</a:rPr>
              <a:t>[TITEL DES BERICHTS]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113422"/>
            <a:ext cx="3613471" cy="1298202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[NAME DES MODERATORS]</a:t>
            </a:r>
          </a:p>
          <a:p>
            <a:pPr>
              <a:buSzPct val="120000"/>
            </a:pPr>
            <a:r>
              <a:rPr lang="de-DE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[TITEL]</a:t>
            </a:r>
            <a:br/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CA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[X]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de-DE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</a:rPr>
              <a:t>[CA NAME]</a:t>
            </a:r>
            <a:endParaRPr lang="de-DE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>
                <a:solidFill>
                  <a:schemeClr val="bg1"/>
                </a:solidFill>
              </a:rPr>
              <a:t>[FOLIENTITEL]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10962</Words>
  <Application>Microsoft Office PowerPoint</Application>
  <PresentationFormat>Widescreen</PresentationFormat>
  <Paragraphs>1096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282</cp:revision>
  <cp:lastPrinted>2019-06-19T16:24:35Z</cp:lastPrinted>
  <dcterms:created xsi:type="dcterms:W3CDTF">2018-11-12T16:45:52Z</dcterms:created>
  <dcterms:modified xsi:type="dcterms:W3CDTF">2021-02-12T21:47:21Z</dcterms:modified>
</cp:coreProperties>
</file>