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108" autoAdjust="0"/>
  </p:normalViewPr>
  <p:slideViewPr>
    <p:cSldViewPr snapToGrid="0" showGuides="1">
      <p:cViewPr varScale="1">
        <p:scale>
          <a:sx n="61" d="100"/>
          <a:sy n="61" d="100"/>
        </p:scale>
        <p:origin x="72"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ORiordan" userId="ERQgHMpd1N3BXWV3X3gUMXVWMEL0dUgzcfD+gCwv+vA=" providerId="None" clId="Web-{92936176-6A71-4946-8A1E-C03DD63F1AE0}"/>
    <pc:docChg chg="modSld">
      <pc:chgData name="Owen ORiordan" userId="ERQgHMpd1N3BXWV3X3gUMXVWMEL0dUgzcfD+gCwv+vA=" providerId="None" clId="Web-{92936176-6A71-4946-8A1E-C03DD63F1AE0}" dt="2022-10-05T19:31:07.578" v="49"/>
      <pc:docMkLst>
        <pc:docMk/>
      </pc:docMkLst>
      <pc:sldChg chg="modNotes">
        <pc:chgData name="Owen ORiordan" userId="ERQgHMpd1N3BXWV3X3gUMXVWMEL0dUgzcfD+gCwv+vA=" providerId="None" clId="Web-{92936176-6A71-4946-8A1E-C03DD63F1AE0}" dt="2022-10-05T19:28:53.449" v="10"/>
        <pc:sldMkLst>
          <pc:docMk/>
          <pc:sldMk cId="65621494" sldId="263"/>
        </pc:sldMkLst>
      </pc:sldChg>
      <pc:sldChg chg="modNotes">
        <pc:chgData name="Owen ORiordan" userId="ERQgHMpd1N3BXWV3X3gUMXVWMEL0dUgzcfD+gCwv+vA=" providerId="None" clId="Web-{92936176-6A71-4946-8A1E-C03DD63F1AE0}" dt="2022-10-05T19:31:07.578" v="49"/>
        <pc:sldMkLst>
          <pc:docMk/>
          <pc:sldMk cId="1713847322" sldId="264"/>
        </pc:sldMkLst>
      </pc:sldChg>
    </pc:docChg>
  </pc:docChgLst>
  <pc:docChgLst>
    <pc:chgData name="Andrea Burns" userId="txi2ZTPmXA7XtlU2Tp5y1Cny1M5yACZ2wo0Q9+uG/RY=" providerId="None" clId="Web-{C0A2AA6C-C19E-423D-AAC5-FF5F2126097F}"/>
    <pc:docChg chg="modSld">
      <pc:chgData name="Andrea Burns" userId="txi2ZTPmXA7XtlU2Tp5y1Cny1M5yACZ2wo0Q9+uG/RY=" providerId="None" clId="Web-{C0A2AA6C-C19E-423D-AAC5-FF5F2126097F}" dt="2022-10-03T14:44:59.267" v="99" actId="20577"/>
      <pc:docMkLst>
        <pc:docMk/>
      </pc:docMkLst>
      <pc:sldChg chg="modSp">
        <pc:chgData name="Andrea Burns" userId="txi2ZTPmXA7XtlU2Tp5y1Cny1M5yACZ2wo0Q9+uG/RY=" providerId="None" clId="Web-{C0A2AA6C-C19E-423D-AAC5-FF5F2126097F}" dt="2022-10-03T14:36:16.616" v="1" actId="20577"/>
        <pc:sldMkLst>
          <pc:docMk/>
          <pc:sldMk cId="3990930341" sldId="256"/>
        </pc:sldMkLst>
        <pc:spChg chg="mod">
          <ac:chgData name="Andrea Burns" userId="txi2ZTPmXA7XtlU2Tp5y1Cny1M5yACZ2wo0Q9+uG/RY=" providerId="None" clId="Web-{C0A2AA6C-C19E-423D-AAC5-FF5F2126097F}" dt="2022-10-03T14:36:08.256" v="0" actId="20577"/>
          <ac:spMkLst>
            <pc:docMk/>
            <pc:sldMk cId="3990930341" sldId="256"/>
            <ac:spMk id="12" creationId="{97B24DEA-557C-5F10-AB56-A76F4B2C25F0}"/>
          </ac:spMkLst>
        </pc:spChg>
        <pc:spChg chg="mod">
          <ac:chgData name="Andrea Burns" userId="txi2ZTPmXA7XtlU2Tp5y1Cny1M5yACZ2wo0Q9+uG/RY=" providerId="None" clId="Web-{C0A2AA6C-C19E-423D-AAC5-FF5F2126097F}" dt="2022-10-03T14:36:16.616" v="1" actId="20577"/>
          <ac:spMkLst>
            <pc:docMk/>
            <pc:sldMk cId="3990930341" sldId="256"/>
            <ac:spMk id="13" creationId="{3D10B1E3-D73B-8149-D927-35F3E14F23C5}"/>
          </ac:spMkLst>
        </pc:spChg>
      </pc:sldChg>
      <pc:sldChg chg="addSp modSp">
        <pc:chgData name="Andrea Burns" userId="txi2ZTPmXA7XtlU2Tp5y1Cny1M5yACZ2wo0Q9+uG/RY=" providerId="None" clId="Web-{C0A2AA6C-C19E-423D-AAC5-FF5F2126097F}" dt="2022-10-03T14:40:05.464" v="44" actId="1076"/>
        <pc:sldMkLst>
          <pc:docMk/>
          <pc:sldMk cId="1694603533" sldId="257"/>
        </pc:sldMkLst>
        <pc:spChg chg="mod">
          <ac:chgData name="Andrea Burns" userId="txi2ZTPmXA7XtlU2Tp5y1Cny1M5yACZ2wo0Q9+uG/RY=" providerId="None" clId="Web-{C0A2AA6C-C19E-423D-AAC5-FF5F2126097F}" dt="2022-10-03T14:39:40.839" v="40" actId="14100"/>
          <ac:spMkLst>
            <pc:docMk/>
            <pc:sldMk cId="1694603533" sldId="257"/>
            <ac:spMk id="4" creationId="{FE441F7A-33A3-C823-C509-3ECD498C5FF0}"/>
          </ac:spMkLst>
        </pc:spChg>
        <pc:spChg chg="mod ord">
          <ac:chgData name="Andrea Burns" userId="txi2ZTPmXA7XtlU2Tp5y1Cny1M5yACZ2wo0Q9+uG/RY=" providerId="None" clId="Web-{C0A2AA6C-C19E-423D-AAC5-FF5F2126097F}" dt="2022-10-03T14:40:05.449" v="43" actId="1076"/>
          <ac:spMkLst>
            <pc:docMk/>
            <pc:sldMk cId="1694603533" sldId="257"/>
            <ac:spMk id="6" creationId="{66E1478E-300D-2A54-3566-E53133E1CE41}"/>
          </ac:spMkLst>
        </pc:spChg>
        <pc:picChg chg="add mod">
          <ac:chgData name="Andrea Burns" userId="txi2ZTPmXA7XtlU2Tp5y1Cny1M5yACZ2wo0Q9+uG/RY=" providerId="None" clId="Web-{C0A2AA6C-C19E-423D-AAC5-FF5F2126097F}" dt="2022-10-03T14:40:05.464" v="44" actId="1076"/>
          <ac:picMkLst>
            <pc:docMk/>
            <pc:sldMk cId="1694603533" sldId="257"/>
            <ac:picMk id="3" creationId="{6B0EC6F2-BF0F-0574-50E2-AA94AE51D4B9}"/>
          </ac:picMkLst>
        </pc:picChg>
        <pc:picChg chg="mod modCrop">
          <ac:chgData name="Andrea Burns" userId="txi2ZTPmXA7XtlU2Tp5y1Cny1M5yACZ2wo0Q9+uG/RY=" providerId="None" clId="Web-{C0A2AA6C-C19E-423D-AAC5-FF5F2126097F}" dt="2022-10-03T14:39:36.151" v="39" actId="14100"/>
          <ac:picMkLst>
            <pc:docMk/>
            <pc:sldMk cId="1694603533" sldId="257"/>
            <ac:picMk id="11" creationId="{6FC5E55E-2B5B-0FD1-C702-F367B78C165E}"/>
          </ac:picMkLst>
        </pc:picChg>
      </pc:sldChg>
      <pc:sldChg chg="modSp">
        <pc:chgData name="Andrea Burns" userId="txi2ZTPmXA7XtlU2Tp5y1Cny1M5yACZ2wo0Q9+uG/RY=" providerId="None" clId="Web-{C0A2AA6C-C19E-423D-AAC5-FF5F2126097F}" dt="2022-10-03T14:40:21.465" v="46" actId="1076"/>
        <pc:sldMkLst>
          <pc:docMk/>
          <pc:sldMk cId="734432567" sldId="258"/>
        </pc:sldMkLst>
        <pc:spChg chg="mod">
          <ac:chgData name="Andrea Burns" userId="txi2ZTPmXA7XtlU2Tp5y1Cny1M5yACZ2wo0Q9+uG/RY=" providerId="None" clId="Web-{C0A2AA6C-C19E-423D-AAC5-FF5F2126097F}" dt="2022-10-03T14:40:16.371" v="45" actId="20577"/>
          <ac:spMkLst>
            <pc:docMk/>
            <pc:sldMk cId="734432567" sldId="258"/>
            <ac:spMk id="5" creationId="{42C0CA4D-41AC-6381-1DFD-EFC708504F0C}"/>
          </ac:spMkLst>
        </pc:spChg>
        <pc:picChg chg="mod">
          <ac:chgData name="Andrea Burns" userId="txi2ZTPmXA7XtlU2Tp5y1Cny1M5yACZ2wo0Q9+uG/RY=" providerId="None" clId="Web-{C0A2AA6C-C19E-423D-AAC5-FF5F2126097F}" dt="2022-10-03T14:40:21.465" v="46" actId="1076"/>
          <ac:picMkLst>
            <pc:docMk/>
            <pc:sldMk cId="734432567" sldId="258"/>
            <ac:picMk id="7" creationId="{373C9073-EE7A-B718-05F1-90CCE2795506}"/>
          </ac:picMkLst>
        </pc:picChg>
      </pc:sldChg>
      <pc:sldChg chg="modSp">
        <pc:chgData name="Andrea Burns" userId="txi2ZTPmXA7XtlU2Tp5y1Cny1M5yACZ2wo0Q9+uG/RY=" providerId="None" clId="Web-{C0A2AA6C-C19E-423D-AAC5-FF5F2126097F}" dt="2022-10-03T14:40:49.340" v="50" actId="1076"/>
        <pc:sldMkLst>
          <pc:docMk/>
          <pc:sldMk cId="1536990503" sldId="259"/>
        </pc:sldMkLst>
        <pc:spChg chg="mod">
          <ac:chgData name="Andrea Burns" userId="txi2ZTPmXA7XtlU2Tp5y1Cny1M5yACZ2wo0Q9+uG/RY=" providerId="None" clId="Web-{C0A2AA6C-C19E-423D-AAC5-FF5F2126097F}" dt="2022-10-03T14:40:49.340" v="50" actId="1076"/>
          <ac:spMkLst>
            <pc:docMk/>
            <pc:sldMk cId="1536990503" sldId="259"/>
            <ac:spMk id="2" creationId="{6361A3AE-C807-81DC-2F63-B2E6154D0869}"/>
          </ac:spMkLst>
        </pc:spChg>
      </pc:sldChg>
      <pc:sldChg chg="modSp">
        <pc:chgData name="Andrea Burns" userId="txi2ZTPmXA7XtlU2Tp5y1Cny1M5yACZ2wo0Q9+uG/RY=" providerId="None" clId="Web-{C0A2AA6C-C19E-423D-AAC5-FF5F2126097F}" dt="2022-10-03T14:41:26.325" v="56" actId="20577"/>
        <pc:sldMkLst>
          <pc:docMk/>
          <pc:sldMk cId="682806028" sldId="260"/>
        </pc:sldMkLst>
        <pc:spChg chg="mod">
          <ac:chgData name="Andrea Burns" userId="txi2ZTPmXA7XtlU2Tp5y1Cny1M5yACZ2wo0Q9+uG/RY=" providerId="None" clId="Web-{C0A2AA6C-C19E-423D-AAC5-FF5F2126097F}" dt="2022-10-03T14:40:53.325" v="51" actId="1076"/>
          <ac:spMkLst>
            <pc:docMk/>
            <pc:sldMk cId="682806028" sldId="260"/>
            <ac:spMk id="2" creationId="{EA522C56-9518-173F-14D1-F6F1784ED4F1}"/>
          </ac:spMkLst>
        </pc:spChg>
        <pc:spChg chg="mod">
          <ac:chgData name="Andrea Burns" userId="txi2ZTPmXA7XtlU2Tp5y1Cny1M5yACZ2wo0Q9+uG/RY=" providerId="None" clId="Web-{C0A2AA6C-C19E-423D-AAC5-FF5F2126097F}" dt="2022-10-03T14:41:05.981" v="52" actId="20577"/>
          <ac:spMkLst>
            <pc:docMk/>
            <pc:sldMk cId="682806028" sldId="260"/>
            <ac:spMk id="4" creationId="{16EB830A-09C2-5E6F-1D97-D401FBE19606}"/>
          </ac:spMkLst>
        </pc:spChg>
        <pc:spChg chg="mod">
          <ac:chgData name="Andrea Burns" userId="txi2ZTPmXA7XtlU2Tp5y1Cny1M5yACZ2wo0Q9+uG/RY=" providerId="None" clId="Web-{C0A2AA6C-C19E-423D-AAC5-FF5F2126097F}" dt="2022-10-03T14:41:12.700" v="53" actId="20577"/>
          <ac:spMkLst>
            <pc:docMk/>
            <pc:sldMk cId="682806028" sldId="260"/>
            <ac:spMk id="9" creationId="{A6A4780D-39CA-D8A0-3D22-F6E32397BF84}"/>
          </ac:spMkLst>
        </pc:spChg>
        <pc:spChg chg="mod">
          <ac:chgData name="Andrea Burns" userId="txi2ZTPmXA7XtlU2Tp5y1Cny1M5yACZ2wo0Q9+uG/RY=" providerId="None" clId="Web-{C0A2AA6C-C19E-423D-AAC5-FF5F2126097F}" dt="2022-10-03T14:41:21.716" v="55" actId="14100"/>
          <ac:spMkLst>
            <pc:docMk/>
            <pc:sldMk cId="682806028" sldId="260"/>
            <ac:spMk id="14" creationId="{23CA4C72-54BB-EDE9-BB90-0E3A78528B19}"/>
          </ac:spMkLst>
        </pc:spChg>
        <pc:spChg chg="mod">
          <ac:chgData name="Andrea Burns" userId="txi2ZTPmXA7XtlU2Tp5y1Cny1M5yACZ2wo0Q9+uG/RY=" providerId="None" clId="Web-{C0A2AA6C-C19E-423D-AAC5-FF5F2126097F}" dt="2022-10-03T14:41:26.325" v="56" actId="20577"/>
          <ac:spMkLst>
            <pc:docMk/>
            <pc:sldMk cId="682806028" sldId="260"/>
            <ac:spMk id="19" creationId="{77F5C38F-40D7-BF66-153C-2F033002F3D5}"/>
          </ac:spMkLst>
        </pc:spChg>
      </pc:sldChg>
      <pc:sldChg chg="modSp">
        <pc:chgData name="Andrea Burns" userId="txi2ZTPmXA7XtlU2Tp5y1Cny1M5yACZ2wo0Q9+uG/RY=" providerId="None" clId="Web-{C0A2AA6C-C19E-423D-AAC5-FF5F2126097F}" dt="2022-10-03T14:42:48.218" v="73"/>
        <pc:sldMkLst>
          <pc:docMk/>
          <pc:sldMk cId="247532020" sldId="261"/>
        </pc:sldMkLst>
        <pc:spChg chg="mod">
          <ac:chgData name="Andrea Burns" userId="txi2ZTPmXA7XtlU2Tp5y1Cny1M5yACZ2wo0Q9+uG/RY=" providerId="None" clId="Web-{C0A2AA6C-C19E-423D-AAC5-FF5F2126097F}" dt="2022-10-03T14:42:14.248" v="58" actId="20577"/>
          <ac:spMkLst>
            <pc:docMk/>
            <pc:sldMk cId="247532020" sldId="261"/>
            <ac:spMk id="2" creationId="{E6BC6A22-0FDE-A6E3-BBB4-CF754F75F592}"/>
          </ac:spMkLst>
        </pc:spChg>
        <pc:spChg chg="mod">
          <ac:chgData name="Andrea Burns" userId="txi2ZTPmXA7XtlU2Tp5y1Cny1M5yACZ2wo0Q9+uG/RY=" providerId="None" clId="Web-{C0A2AA6C-C19E-423D-AAC5-FF5F2126097F}" dt="2022-10-03T14:42:48.015" v="64"/>
          <ac:spMkLst>
            <pc:docMk/>
            <pc:sldMk cId="247532020" sldId="261"/>
            <ac:spMk id="3" creationId="{1317130F-C5A7-0252-48B9-3B77FD8D311C}"/>
          </ac:spMkLst>
        </pc:spChg>
        <pc:spChg chg="mod">
          <ac:chgData name="Andrea Burns" userId="txi2ZTPmXA7XtlU2Tp5y1Cny1M5yACZ2wo0Q9+uG/RY=" providerId="None" clId="Web-{C0A2AA6C-C19E-423D-AAC5-FF5F2126097F}" dt="2022-10-03T14:42:48.046" v="65"/>
          <ac:spMkLst>
            <pc:docMk/>
            <pc:sldMk cId="247532020" sldId="261"/>
            <ac:spMk id="7" creationId="{A355B5DA-DABC-7D9F-BA2D-25A4AE9EBFA8}"/>
          </ac:spMkLst>
        </pc:spChg>
        <pc:spChg chg="mod">
          <ac:chgData name="Andrea Burns" userId="txi2ZTPmXA7XtlU2Tp5y1Cny1M5yACZ2wo0Q9+uG/RY=" providerId="None" clId="Web-{C0A2AA6C-C19E-423D-AAC5-FF5F2126097F}" dt="2022-10-03T14:42:48.062" v="66"/>
          <ac:spMkLst>
            <pc:docMk/>
            <pc:sldMk cId="247532020" sldId="261"/>
            <ac:spMk id="11" creationId="{2C7EE0DF-989B-C424-C047-266E01DD211B}"/>
          </ac:spMkLst>
        </pc:spChg>
        <pc:spChg chg="mod">
          <ac:chgData name="Andrea Burns" userId="txi2ZTPmXA7XtlU2Tp5y1Cny1M5yACZ2wo0Q9+uG/RY=" providerId="None" clId="Web-{C0A2AA6C-C19E-423D-AAC5-FF5F2126097F}" dt="2022-10-03T14:42:48.077" v="67"/>
          <ac:spMkLst>
            <pc:docMk/>
            <pc:sldMk cId="247532020" sldId="261"/>
            <ac:spMk id="15" creationId="{35463F58-D1C8-A122-7666-07C9142E7730}"/>
          </ac:spMkLst>
        </pc:spChg>
        <pc:spChg chg="mod">
          <ac:chgData name="Andrea Burns" userId="txi2ZTPmXA7XtlU2Tp5y1Cny1M5yACZ2wo0Q9+uG/RY=" providerId="None" clId="Web-{C0A2AA6C-C19E-423D-AAC5-FF5F2126097F}" dt="2022-10-03T14:42:48.108" v="68"/>
          <ac:spMkLst>
            <pc:docMk/>
            <pc:sldMk cId="247532020" sldId="261"/>
            <ac:spMk id="19" creationId="{CBB5AE9F-98CE-CA4F-FA7F-89D1225C4932}"/>
          </ac:spMkLst>
        </pc:spChg>
        <pc:spChg chg="mod">
          <ac:chgData name="Andrea Burns" userId="txi2ZTPmXA7XtlU2Tp5y1Cny1M5yACZ2wo0Q9+uG/RY=" providerId="None" clId="Web-{C0A2AA6C-C19E-423D-AAC5-FF5F2126097F}" dt="2022-10-03T14:42:48.124" v="69"/>
          <ac:spMkLst>
            <pc:docMk/>
            <pc:sldMk cId="247532020" sldId="261"/>
            <ac:spMk id="23" creationId="{F562B7CF-3AE1-07EB-9639-FFDBD171E1C9}"/>
          </ac:spMkLst>
        </pc:spChg>
        <pc:spChg chg="mod">
          <ac:chgData name="Andrea Burns" userId="txi2ZTPmXA7XtlU2Tp5y1Cny1M5yACZ2wo0Q9+uG/RY=" providerId="None" clId="Web-{C0A2AA6C-C19E-423D-AAC5-FF5F2126097F}" dt="2022-10-03T14:42:48.155" v="70"/>
          <ac:spMkLst>
            <pc:docMk/>
            <pc:sldMk cId="247532020" sldId="261"/>
            <ac:spMk id="27" creationId="{C418EB9F-022D-A786-E574-055004B45E4B}"/>
          </ac:spMkLst>
        </pc:spChg>
        <pc:spChg chg="mod">
          <ac:chgData name="Andrea Burns" userId="txi2ZTPmXA7XtlU2Tp5y1Cny1M5yACZ2wo0Q9+uG/RY=" providerId="None" clId="Web-{C0A2AA6C-C19E-423D-AAC5-FF5F2126097F}" dt="2022-10-03T14:42:48.171" v="71"/>
          <ac:spMkLst>
            <pc:docMk/>
            <pc:sldMk cId="247532020" sldId="261"/>
            <ac:spMk id="31" creationId="{89C27AF4-01BC-6BB8-2BFD-0A43BA153428}"/>
          </ac:spMkLst>
        </pc:spChg>
        <pc:spChg chg="mod">
          <ac:chgData name="Andrea Burns" userId="txi2ZTPmXA7XtlU2Tp5y1Cny1M5yACZ2wo0Q9+uG/RY=" providerId="None" clId="Web-{C0A2AA6C-C19E-423D-AAC5-FF5F2126097F}" dt="2022-10-03T14:42:48.202" v="72"/>
          <ac:spMkLst>
            <pc:docMk/>
            <pc:sldMk cId="247532020" sldId="261"/>
            <ac:spMk id="37" creationId="{881D6C84-AB82-C56A-034A-BE5413255164}"/>
          </ac:spMkLst>
        </pc:spChg>
        <pc:spChg chg="mod">
          <ac:chgData name="Andrea Burns" userId="txi2ZTPmXA7XtlU2Tp5y1Cny1M5yACZ2wo0Q9+uG/RY=" providerId="None" clId="Web-{C0A2AA6C-C19E-423D-AAC5-FF5F2126097F}" dt="2022-10-03T14:42:48.218" v="73"/>
          <ac:spMkLst>
            <pc:docMk/>
            <pc:sldMk cId="247532020" sldId="261"/>
            <ac:spMk id="41" creationId="{99021294-3759-FDB8-09C1-154C2D433A9B}"/>
          </ac:spMkLst>
        </pc:spChg>
        <pc:spChg chg="mod">
          <ac:chgData name="Andrea Burns" userId="txi2ZTPmXA7XtlU2Tp5y1Cny1M5yACZ2wo0Q9+uG/RY=" providerId="None" clId="Web-{C0A2AA6C-C19E-423D-AAC5-FF5F2126097F}" dt="2022-10-03T14:42:35.468" v="59"/>
          <ac:spMkLst>
            <pc:docMk/>
            <pc:sldMk cId="247532020" sldId="261"/>
            <ac:spMk id="45" creationId="{BF07D4A7-EBC5-679D-C965-2E2F178796FB}"/>
          </ac:spMkLst>
        </pc:spChg>
        <pc:spChg chg="mod">
          <ac:chgData name="Andrea Burns" userId="txi2ZTPmXA7XtlU2Tp5y1Cny1M5yACZ2wo0Q9+uG/RY=" providerId="None" clId="Web-{C0A2AA6C-C19E-423D-AAC5-FF5F2126097F}" dt="2022-10-03T14:42:35.499" v="60"/>
          <ac:spMkLst>
            <pc:docMk/>
            <pc:sldMk cId="247532020" sldId="261"/>
            <ac:spMk id="50" creationId="{27856F97-1407-98A0-FF82-EEF50B45C24C}"/>
          </ac:spMkLst>
        </pc:spChg>
        <pc:spChg chg="mod">
          <ac:chgData name="Andrea Burns" userId="txi2ZTPmXA7XtlU2Tp5y1Cny1M5yACZ2wo0Q9+uG/RY=" providerId="None" clId="Web-{C0A2AA6C-C19E-423D-AAC5-FF5F2126097F}" dt="2022-10-03T14:42:35.514" v="61"/>
          <ac:spMkLst>
            <pc:docMk/>
            <pc:sldMk cId="247532020" sldId="261"/>
            <ac:spMk id="54" creationId="{DAF5F09A-9456-BF63-CD46-EE1F908910F5}"/>
          </ac:spMkLst>
        </pc:spChg>
        <pc:spChg chg="mod">
          <ac:chgData name="Andrea Burns" userId="txi2ZTPmXA7XtlU2Tp5y1Cny1M5yACZ2wo0Q9+uG/RY=" providerId="None" clId="Web-{C0A2AA6C-C19E-423D-AAC5-FF5F2126097F}" dt="2022-10-03T14:42:35.546" v="62"/>
          <ac:spMkLst>
            <pc:docMk/>
            <pc:sldMk cId="247532020" sldId="261"/>
            <ac:spMk id="58" creationId="{EB2D2BBF-987E-86B1-65EE-0072415DF577}"/>
          </ac:spMkLst>
        </pc:spChg>
        <pc:spChg chg="mod">
          <ac:chgData name="Andrea Burns" userId="txi2ZTPmXA7XtlU2Tp5y1Cny1M5yACZ2wo0Q9+uG/RY=" providerId="None" clId="Web-{C0A2AA6C-C19E-423D-AAC5-FF5F2126097F}" dt="2022-10-03T14:42:35.577" v="63"/>
          <ac:spMkLst>
            <pc:docMk/>
            <pc:sldMk cId="247532020" sldId="261"/>
            <ac:spMk id="62" creationId="{6740EEDF-52E0-8FDC-0F70-34F62D8DFA82}"/>
          </ac:spMkLst>
        </pc:spChg>
      </pc:sldChg>
      <pc:sldChg chg="modSp">
        <pc:chgData name="Andrea Burns" userId="txi2ZTPmXA7XtlU2Tp5y1Cny1M5yACZ2wo0Q9+uG/RY=" providerId="None" clId="Web-{C0A2AA6C-C19E-423D-AAC5-FF5F2126097F}" dt="2022-10-03T14:43:00.952" v="74" actId="20577"/>
        <pc:sldMkLst>
          <pc:docMk/>
          <pc:sldMk cId="380039086" sldId="262"/>
        </pc:sldMkLst>
        <pc:spChg chg="mod">
          <ac:chgData name="Andrea Burns" userId="txi2ZTPmXA7XtlU2Tp5y1Cny1M5yACZ2wo0Q9+uG/RY=" providerId="None" clId="Web-{C0A2AA6C-C19E-423D-AAC5-FF5F2126097F}" dt="2022-10-03T14:43:00.952" v="74" actId="20577"/>
          <ac:spMkLst>
            <pc:docMk/>
            <pc:sldMk cId="380039086" sldId="262"/>
            <ac:spMk id="3" creationId="{6FBB7558-38CE-D8F0-8F23-41BF61066AA3}"/>
          </ac:spMkLst>
        </pc:spChg>
      </pc:sldChg>
      <pc:sldChg chg="modSp">
        <pc:chgData name="Andrea Burns" userId="txi2ZTPmXA7XtlU2Tp5y1Cny1M5yACZ2wo0Q9+uG/RY=" providerId="None" clId="Web-{C0A2AA6C-C19E-423D-AAC5-FF5F2126097F}" dt="2022-10-03T14:43:22.781" v="82" actId="20577"/>
        <pc:sldMkLst>
          <pc:docMk/>
          <pc:sldMk cId="65621494" sldId="263"/>
        </pc:sldMkLst>
        <pc:spChg chg="mod">
          <ac:chgData name="Andrea Burns" userId="txi2ZTPmXA7XtlU2Tp5y1Cny1M5yACZ2wo0Q9+uG/RY=" providerId="None" clId="Web-{C0A2AA6C-C19E-423D-AAC5-FF5F2126097F}" dt="2022-10-03T14:43:11.796" v="78" actId="1076"/>
          <ac:spMkLst>
            <pc:docMk/>
            <pc:sldMk cId="65621494" sldId="263"/>
            <ac:spMk id="4" creationId="{2E204FB1-FE93-5389-C48C-D0F14D12BD10}"/>
          </ac:spMkLst>
        </pc:spChg>
        <pc:spChg chg="mod">
          <ac:chgData name="Andrea Burns" userId="txi2ZTPmXA7XtlU2Tp5y1Cny1M5yACZ2wo0Q9+uG/RY=" providerId="None" clId="Web-{C0A2AA6C-C19E-423D-AAC5-FF5F2126097F}" dt="2022-10-03T14:43:22.781" v="82" actId="20577"/>
          <ac:spMkLst>
            <pc:docMk/>
            <pc:sldMk cId="65621494" sldId="263"/>
            <ac:spMk id="45" creationId="{EF4B0C29-19F0-6529-FD6C-D269659D9097}"/>
          </ac:spMkLst>
        </pc:spChg>
      </pc:sldChg>
      <pc:sldChg chg="modSp">
        <pc:chgData name="Andrea Burns" userId="txi2ZTPmXA7XtlU2Tp5y1Cny1M5yACZ2wo0Q9+uG/RY=" providerId="None" clId="Web-{C0A2AA6C-C19E-423D-AAC5-FF5F2126097F}" dt="2022-10-03T14:43:46.610" v="86" actId="20577"/>
        <pc:sldMkLst>
          <pc:docMk/>
          <pc:sldMk cId="1713847322" sldId="264"/>
        </pc:sldMkLst>
        <pc:spChg chg="mod">
          <ac:chgData name="Andrea Burns" userId="txi2ZTPmXA7XtlU2Tp5y1Cny1M5yACZ2wo0Q9+uG/RY=" providerId="None" clId="Web-{C0A2AA6C-C19E-423D-AAC5-FF5F2126097F}" dt="2022-10-03T14:43:46.610" v="86" actId="20577"/>
          <ac:spMkLst>
            <pc:docMk/>
            <pc:sldMk cId="1713847322" sldId="264"/>
            <ac:spMk id="49" creationId="{C2214CE5-5EC3-70EE-07BC-7ECC61BC9E90}"/>
          </ac:spMkLst>
        </pc:spChg>
        <pc:spChg chg="mod">
          <ac:chgData name="Andrea Burns" userId="txi2ZTPmXA7XtlU2Tp5y1Cny1M5yACZ2wo0Q9+uG/RY=" providerId="None" clId="Web-{C0A2AA6C-C19E-423D-AAC5-FF5F2126097F}" dt="2022-10-03T14:43:38.500" v="85" actId="20577"/>
          <ac:spMkLst>
            <pc:docMk/>
            <pc:sldMk cId="1713847322" sldId="264"/>
            <ac:spMk id="51" creationId="{549FDF9D-95C2-AE18-174B-606D4307FC16}"/>
          </ac:spMkLst>
        </pc:spChg>
      </pc:sldChg>
      <pc:sldChg chg="modSp">
        <pc:chgData name="Andrea Burns" userId="txi2ZTPmXA7XtlU2Tp5y1Cny1M5yACZ2wo0Q9+uG/RY=" providerId="None" clId="Web-{C0A2AA6C-C19E-423D-AAC5-FF5F2126097F}" dt="2022-10-03T14:44:09.813" v="91"/>
        <pc:sldMkLst>
          <pc:docMk/>
          <pc:sldMk cId="3419422941" sldId="265"/>
        </pc:sldMkLst>
        <pc:spChg chg="mod">
          <ac:chgData name="Andrea Burns" userId="txi2ZTPmXA7XtlU2Tp5y1Cny1M5yACZ2wo0Q9+uG/RY=" providerId="None" clId="Web-{C0A2AA6C-C19E-423D-AAC5-FF5F2126097F}" dt="2022-10-03T14:43:58.079" v="87" actId="20577"/>
          <ac:spMkLst>
            <pc:docMk/>
            <pc:sldMk cId="3419422941" sldId="265"/>
            <ac:spMk id="3" creationId="{63B2E450-66E3-DEBB-4FD9-2A0E0117EE46}"/>
          </ac:spMkLst>
        </pc:spChg>
        <pc:spChg chg="mod">
          <ac:chgData name="Andrea Burns" userId="txi2ZTPmXA7XtlU2Tp5y1Cny1M5yACZ2wo0Q9+uG/RY=" providerId="None" clId="Web-{C0A2AA6C-C19E-423D-AAC5-FF5F2126097F}" dt="2022-10-03T14:44:05.360" v="90" actId="1076"/>
          <ac:spMkLst>
            <pc:docMk/>
            <pc:sldMk cId="3419422941" sldId="265"/>
            <ac:spMk id="5" creationId="{808B9E8C-F007-11EB-D15D-405070416E39}"/>
          </ac:spMkLst>
        </pc:spChg>
        <pc:cxnChg chg="mod">
          <ac:chgData name="Andrea Burns" userId="txi2ZTPmXA7XtlU2Tp5y1Cny1M5yACZ2wo0Q9+uG/RY=" providerId="None" clId="Web-{C0A2AA6C-C19E-423D-AAC5-FF5F2126097F}" dt="2022-10-03T14:44:09.813" v="91"/>
          <ac:cxnSpMkLst>
            <pc:docMk/>
            <pc:sldMk cId="3419422941" sldId="265"/>
            <ac:cxnSpMk id="4" creationId="{FEA542B5-397A-2FFF-968B-410530E54C28}"/>
          </ac:cxnSpMkLst>
        </pc:cxnChg>
      </pc:sldChg>
      <pc:sldChg chg="modSp">
        <pc:chgData name="Andrea Burns" userId="txi2ZTPmXA7XtlU2Tp5y1Cny1M5yACZ2wo0Q9+uG/RY=" providerId="None" clId="Web-{C0A2AA6C-C19E-423D-AAC5-FF5F2126097F}" dt="2022-10-03T14:44:49.361" v="98" actId="20577"/>
        <pc:sldMkLst>
          <pc:docMk/>
          <pc:sldMk cId="4177643602" sldId="266"/>
        </pc:sldMkLst>
        <pc:spChg chg="mod">
          <ac:chgData name="Andrea Burns" userId="txi2ZTPmXA7XtlU2Tp5y1Cny1M5yACZ2wo0Q9+uG/RY=" providerId="None" clId="Web-{C0A2AA6C-C19E-423D-AAC5-FF5F2126097F}" dt="2022-10-03T14:44:17.392" v="92" actId="20577"/>
          <ac:spMkLst>
            <pc:docMk/>
            <pc:sldMk cId="4177643602" sldId="266"/>
            <ac:spMk id="2" creationId="{DC2C37BB-8593-D368-F40B-664123FA0EEB}"/>
          </ac:spMkLst>
        </pc:spChg>
        <pc:spChg chg="mod">
          <ac:chgData name="Andrea Burns" userId="txi2ZTPmXA7XtlU2Tp5y1Cny1M5yACZ2wo0Q9+uG/RY=" providerId="None" clId="Web-{C0A2AA6C-C19E-423D-AAC5-FF5F2126097F}" dt="2022-10-03T14:44:24.954" v="94" actId="20577"/>
          <ac:spMkLst>
            <pc:docMk/>
            <pc:sldMk cId="4177643602" sldId="266"/>
            <ac:spMk id="4" creationId="{C7086ED4-5AA0-156D-D467-B2DFF4886429}"/>
          </ac:spMkLst>
        </pc:spChg>
        <pc:spChg chg="mod">
          <ac:chgData name="Andrea Burns" userId="txi2ZTPmXA7XtlU2Tp5y1Cny1M5yACZ2wo0Q9+uG/RY=" providerId="None" clId="Web-{C0A2AA6C-C19E-423D-AAC5-FF5F2126097F}" dt="2022-10-03T14:44:32.298" v="96" actId="20577"/>
          <ac:spMkLst>
            <pc:docMk/>
            <pc:sldMk cId="4177643602" sldId="266"/>
            <ac:spMk id="5" creationId="{835E03CE-D386-DC54-BBC2-5403A418BB17}"/>
          </ac:spMkLst>
        </pc:spChg>
        <pc:spChg chg="mod">
          <ac:chgData name="Andrea Burns" userId="txi2ZTPmXA7XtlU2Tp5y1Cny1M5yACZ2wo0Q9+uG/RY=" providerId="None" clId="Web-{C0A2AA6C-C19E-423D-AAC5-FF5F2126097F}" dt="2022-10-03T14:44:49.361" v="98" actId="20577"/>
          <ac:spMkLst>
            <pc:docMk/>
            <pc:sldMk cId="4177643602" sldId="266"/>
            <ac:spMk id="6" creationId="{2AE12421-C7CA-33FA-C4DE-59A1F7BB2E9D}"/>
          </ac:spMkLst>
        </pc:spChg>
        <pc:spChg chg="mod">
          <ac:chgData name="Andrea Burns" userId="txi2ZTPmXA7XtlU2Tp5y1Cny1M5yACZ2wo0Q9+uG/RY=" providerId="None" clId="Web-{C0A2AA6C-C19E-423D-AAC5-FF5F2126097F}" dt="2022-10-03T14:44:28.236" v="95" actId="20577"/>
          <ac:spMkLst>
            <pc:docMk/>
            <pc:sldMk cId="4177643602" sldId="266"/>
            <ac:spMk id="8" creationId="{5041A5CF-40AA-DF84-DA59-97F298843C55}"/>
          </ac:spMkLst>
        </pc:spChg>
        <pc:spChg chg="mod">
          <ac:chgData name="Andrea Burns" userId="txi2ZTPmXA7XtlU2Tp5y1Cny1M5yACZ2wo0Q9+uG/RY=" providerId="None" clId="Web-{C0A2AA6C-C19E-423D-AAC5-FF5F2126097F}" dt="2022-10-03T14:44:21.032" v="93" actId="20577"/>
          <ac:spMkLst>
            <pc:docMk/>
            <pc:sldMk cId="4177643602" sldId="266"/>
            <ac:spMk id="10" creationId="{F291E15D-9979-A7AD-DC49-216867911CDE}"/>
          </ac:spMkLst>
        </pc:spChg>
      </pc:sldChg>
      <pc:sldChg chg="modSp">
        <pc:chgData name="Andrea Burns" userId="txi2ZTPmXA7XtlU2Tp5y1Cny1M5yACZ2wo0Q9+uG/RY=" providerId="None" clId="Web-{C0A2AA6C-C19E-423D-AAC5-FF5F2126097F}" dt="2022-10-03T14:44:59.267" v="99" actId="20577"/>
        <pc:sldMkLst>
          <pc:docMk/>
          <pc:sldMk cId="1888793006" sldId="267"/>
        </pc:sldMkLst>
        <pc:spChg chg="mod">
          <ac:chgData name="Andrea Burns" userId="txi2ZTPmXA7XtlU2Tp5y1Cny1M5yACZ2wo0Q9+uG/RY=" providerId="None" clId="Web-{C0A2AA6C-C19E-423D-AAC5-FF5F2126097F}" dt="2022-10-03T14:44:59.267" v="99" actId="20577"/>
          <ac:spMkLst>
            <pc:docMk/>
            <pc:sldMk cId="1888793006" sldId="267"/>
            <ac:spMk id="3" creationId="{1880B595-D7AD-5896-9A4C-8A0BFCDCC4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1/23/2024</a:t>
            </a:fld>
            <a:endParaRPr lang="en-US" dirty="0"/>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dirty="0"/>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dirty="0"/>
              <a:t>您好，今天我們想為獅友和青少獅們提供有關我們數位產品的最新資訊。</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dirty="0"/>
              <a:t>本報告由 LCI/LCIF 職員所準備。  若有問題請寄信至：</a:t>
            </a:r>
            <a:r>
              <a:rPr lang="zh-TW" dirty="0">
                <a:hlinkClick r:id="rId3"/>
              </a:rPr>
              <a:t>Salesforcefeedback@lionsclubs.org。</a:t>
            </a:r>
            <a:r>
              <a:rPr lang="zh-TW" b="0" i="0" u="sng" dirty="0">
                <a:solidFill>
                  <a:srgbClr val="0563C1"/>
                </a:solidFill>
                <a:latin typeface="Calibri" panose="020F0502020204030204" pitchFamily="34" charset="0"/>
                <a:ea typeface="PMingLiU"/>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b="0" i="0" u="none" dirty="0">
                <a:solidFill>
                  <a:srgbClr val="0563C1"/>
                </a:solidFill>
                <a:latin typeface="Calibri" panose="020F0502020204030204" pitchFamily="34" charset="0"/>
                <a:ea typeface="PMingLiU"/>
              </a:rPr>
              <a:t>這是我們所有人的旅程，我們鼓勵您提出問題！</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dirty="0"/>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我們該如何過渡？  我們將如何一起前進？  透過共同一起努力度過這項變革。</a:t>
            </a:r>
          </a:p>
          <a:p>
            <a:endParaRPr lang="en-US" dirty="0"/>
          </a:p>
          <a:p>
            <a:r>
              <a:rPr lang="zh-TW" dirty="0"/>
              <a:t>您的參與是關鍵。  您能如何參與，讓您的聲音能被聽見？</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dirty="0"/>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分享您的意見並保持參與是關鍵！</a:t>
            </a:r>
          </a:p>
          <a:p>
            <a:endParaRPr lang="en-US" dirty="0"/>
          </a:p>
          <a:p>
            <a:r>
              <a:rPr lang="zh-TW" dirty="0"/>
              <a:t>使用二維條碼進行科技使用情況問卷調查。  此問卷調查詢問您如何在各參與級中使用所有類型的科技；從會員到領導者，做您所做的工作以支援我們的共同使命。</a:t>
            </a:r>
          </a:p>
          <a:p>
            <a:endParaRPr lang="en-US" dirty="0"/>
          </a:p>
          <a:p>
            <a:r>
              <a:rPr lang="zh-TW" dirty="0"/>
              <a:t>在調查結束時，您可以註冊資訊更新或參與焦點小組和測試團隊。</a:t>
            </a:r>
          </a:p>
          <a:p>
            <a:endParaRPr lang="en-US" dirty="0"/>
          </a:p>
          <a:p>
            <a:r>
              <a:rPr lang="zh-TW" dirty="0"/>
              <a:t>我們需要您的參與來開發適合您的解決方案。</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dirty="0"/>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dirty="0"/>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我們先從查看我們目前的體驗開始</a:t>
            </a:r>
          </a:p>
          <a:p>
            <a:endParaRPr lang="en-US" dirty="0"/>
          </a:p>
          <a:p>
            <a:r>
              <a:rPr lang="zh-TW" i="1" dirty="0"/>
              <a:t>[若為現場報告，詢問4-5名觀眾的想法]</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dirty="0"/>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今天，我們想到了我們的 Lion Account (獅子會帳戶)...這是一個帳戶，讓您訪問領導和服務所需的所有資源。</a:t>
            </a:r>
          </a:p>
          <a:p>
            <a:r>
              <a:rPr lang="zh-TW" dirty="0"/>
              <a:t>但真的是這樣嗎？</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dirty="0"/>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在幕後，有五種不同的應用程式產品。  這些應用程式中，每一個都有自己的外觀和感覺、導覽和使用者體驗。  </a:t>
            </a:r>
          </a:p>
          <a:p>
            <a:endParaRPr lang="en-US" dirty="0"/>
          </a:p>
          <a:p>
            <a:r>
              <a:rPr lang="zh-TW" dirty="0"/>
              <a:t>這意味著要學習許多種東西，嘗試在許多地方找到您需要完成的事情。  </a:t>
            </a:r>
          </a:p>
          <a:p>
            <a:endParaRPr lang="en-US" dirty="0"/>
          </a:p>
          <a:p>
            <a:r>
              <a:rPr lang="zh-TW" dirty="0"/>
              <a:t>此外，這取決於許多獨立的資料庫，而這些資料庫通常沒有相同的資料。  </a:t>
            </a:r>
          </a:p>
          <a:p>
            <a:endParaRPr lang="en-US" dirty="0"/>
          </a:p>
          <a:p>
            <a:r>
              <a:rPr lang="zh-TW" dirty="0"/>
              <a:t>許多資料儲存，在保護和管理您對所需資料的正確和合規訪問上，增加了大幅的複雜性。</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dirty="0"/>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即使有我們目前的數位工具，您的許多其他互動都與您的</a:t>
            </a:r>
            <a:r>
              <a:rPr lang="en-US" altLang="zh-TW" dirty="0"/>
              <a:t> </a:t>
            </a:r>
            <a:r>
              <a:rPr lang="zh-TW" dirty="0"/>
              <a:t>“Lion Account”</a:t>
            </a:r>
            <a:r>
              <a:rPr lang="en-US" altLang="zh-TW" dirty="0"/>
              <a:t> </a:t>
            </a:r>
            <a:r>
              <a:rPr lang="zh-TW" dirty="0"/>
              <a:t>完全脫節。  當您需要會員服務中心的協助時，他們正在使用沒有整合資料的獨立應用程式工作。  </a:t>
            </a:r>
          </a:p>
          <a:p>
            <a:endParaRPr lang="en-US" dirty="0"/>
          </a:p>
          <a:p>
            <a:r>
              <a:rPr lang="zh-TW" dirty="0"/>
              <a:t>今天可用的捐贈資訊非常有限，這往往意味著需要致電或詢問基金會才可得知有關獎勵或表揚的狀態。</a:t>
            </a:r>
          </a:p>
          <a:p>
            <a:endParaRPr lang="en-US" dirty="0"/>
          </a:p>
          <a:p>
            <a:r>
              <a:rPr lang="zh-TW" dirty="0"/>
              <a:t>提到表揚，找到可能包含您在找的資料之報告也令人非常困惑，而且當報告不存在時，您可能不得不給他人打電話以尋求協助。  要花很長的時間才能得到一個簡單問題的答案。</a:t>
            </a:r>
          </a:p>
          <a:p>
            <a:endParaRPr lang="en-US" dirty="0"/>
          </a:p>
          <a:p>
            <a:r>
              <a:rPr lang="zh-TW" dirty="0"/>
              <a:t>最後，今天仍然有高度手動的功能，例如申請和提交支持您正在進行的關鍵工作之撥款。這使得該過程需要更長的時間和更多的工作。</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dirty="0"/>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管理一個分會、支援一個地區/區的成長和發展，並為有需要的人提供服務都需要大量的努力。  我們目前有許多應用程式和資料來源，使在各級都產生一種不一致和令人沮喪的體驗。</a:t>
            </a:r>
          </a:p>
          <a:p>
            <a:endParaRPr lang="en-US" dirty="0"/>
          </a:p>
          <a:p>
            <a:r>
              <a:rPr lang="zh-TW" dirty="0"/>
              <a:t>上一次對數位工具的重大投資是在五年多前，而科技不斷進步，在疫情期間更是如此。  我們需要改善我們的科技，更好地來為您服務。</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dirty="0"/>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dirty="0"/>
              <a:t>這就引出了「我們要朝何處邁進？」的問題。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dirty="0"/>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在我們上一財年中，您的國際理事會核准對將我們的數位工具現代化之投資，透過將獅子會應用程式和資料統一成凝聚且一致的體驗，來簡化我們的解決方案。  </a:t>
            </a:r>
          </a:p>
          <a:p>
            <a:endParaRPr lang="en-US" dirty="0"/>
          </a:p>
          <a:p>
            <a:r>
              <a:rPr lang="zh-TW" dirty="0"/>
              <a:t>在過去的幾個月裡，幕後工作一直在進行中，並將持續到2023年年初，以在2023年年中時推出改善後的體驗。</a:t>
            </a:r>
          </a:p>
          <a:p>
            <a:endParaRPr lang="en-US" dirty="0"/>
          </a:p>
          <a:p>
            <a:r>
              <a:rPr lang="zh-TW" dirty="0"/>
              <a:t>這是一項由過去經驗、獅友的回饋意見引導的演變，並以新的、更安全的雲端商用軟體來進行。</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dirty="0"/>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這種演變利用了我們現有的能力並將其實現為一個一統的體驗。  從一個 Lion Account 訪問一致的使用者介面，不論是以電腦、平板電腦或移動裝置登入，為所有可用功能提供統一的體驗。  簡而言之，我們將您現在所擁有的 MyLion、MyLCI、Insights (洞察資料) 和其他一些工具的功能都結合到一個整合且一致的體驗中 — 這些全都建立在一個平臺上：Salesforce。 </a:t>
            </a:r>
          </a:p>
          <a:p>
            <a:endParaRPr lang="en-US" dirty="0">
              <a:cs typeface="Calibri"/>
            </a:endParaRPr>
          </a:p>
          <a:p>
            <a:r>
              <a:rPr lang="zh-TW" dirty="0"/>
              <a:t>Salesforce 是個雲端解決方案的行業領導者，有超過150000個組織 (包括40000多個非營利組織) 使用。  我們有一家很好的公司，對這項成熟技術有很大的支持。</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dirty="0"/>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dirty="0"/>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dirty="0"/>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dirty="0"/>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dirty="0"/>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dirty="0"/>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dirty="0"/>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dirty="0"/>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dirty="0"/>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dirty="0"/>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dirty="0"/>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dirty="0"/>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dirty="0"/>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dirty="0"/>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dirty="0"/>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dirty="0"/>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dirty="0"/>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dirty="0"/>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dirty="0"/>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dirty="0"/>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zh-TW" b="1" dirty="0">
                <a:latin typeface="Arial"/>
                <a:ea typeface="PMingLiU"/>
                <a:cs typeface="Arial"/>
              </a:rPr>
              <a:t>發展獅子會的數位體驗</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zh-TW" dirty="0">
                <a:latin typeface="Arial"/>
                <a:ea typeface="PMingLiU"/>
                <a:cs typeface="Arial"/>
              </a:rPr>
              <a:t>尋求滿足我們會員需求的科技解決方案</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zh-TW" sz="4800" b="1" dirty="0">
                <a:latin typeface="Arial"/>
                <a:ea typeface="PMingLiU"/>
                <a:cs typeface="Arial"/>
              </a:rPr>
              <a:t>如何達成？</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809330" cy="1200329"/>
          </a:xfrm>
          <a:prstGeom prst="rect">
            <a:avLst/>
          </a:prstGeom>
          <a:noFill/>
        </p:spPr>
        <p:txBody>
          <a:bodyPr wrap="none" lIns="91440" tIns="45720" rIns="91440" bIns="45720" rtlCol="0" anchor="t">
            <a:spAutoFit/>
          </a:bodyPr>
          <a:lstStyle/>
          <a:p>
            <a:r>
              <a:rPr lang="zh-CN" altLang="en-US" sz="7200" b="1" i="1" dirty="0">
                <a:solidFill>
                  <a:schemeClr val="accent2"/>
                </a:solidFill>
                <a:latin typeface="Arial"/>
                <a:ea typeface="PMingLiU"/>
                <a:cs typeface="Arial"/>
              </a:rPr>
              <a:t>共同努力</a:t>
            </a:r>
            <a:r>
              <a:rPr lang="zh-TW" sz="7200" b="1" i="1" dirty="0">
                <a:solidFill>
                  <a:schemeClr val="accent2"/>
                </a:solidFill>
                <a:latin typeface="Arial"/>
                <a:ea typeface="PMingLiU"/>
                <a:cs typeface="Arial"/>
              </a:rPr>
              <a:t>。</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zh-TW" dirty="0"/>
              <a:t>2022年10月</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dirty="0"/>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zh-TW" b="1" dirty="0">
                <a:latin typeface="Arial"/>
                <a:ea typeface="PMingLiU"/>
                <a:cs typeface="Arial"/>
              </a:rPr>
              <a:t>您能如何參與？</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zh-TW" sz="3200" dirty="0">
                <a:solidFill>
                  <a:schemeClr val="bg1"/>
                </a:solidFill>
                <a:latin typeface="Arial"/>
                <a:ea typeface="PMingLiU"/>
                <a:cs typeface="Arial"/>
              </a:rPr>
              <a:t>使用二維條碼取得科技使用情況問卷調查</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zh-TW" sz="3200" dirty="0">
                <a:solidFill>
                  <a:schemeClr val="bg1"/>
                </a:solidFill>
                <a:latin typeface="Arial"/>
                <a:ea typeface="PMingLiU"/>
                <a:cs typeface="Arial"/>
              </a:rPr>
              <a:t>參加焦點小組</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zh-TW" sz="1800" dirty="0">
                <a:solidFill>
                  <a:schemeClr val="bg1"/>
                </a:solidFill>
                <a:latin typeface="Arial"/>
                <a:ea typeface="PMingLiU"/>
                <a:cs typeface="Arial"/>
              </a:rPr>
              <a:t>我們想知道什麼對您很重要。 </a:t>
            </a:r>
            <a:br>
              <a:rPr lang="zh-TW" sz="1500" dirty="0">
                <a:latin typeface="Arial"/>
                <a:ea typeface="PMingLiU"/>
                <a:cs typeface="Arial"/>
              </a:rPr>
            </a:br>
            <a:endParaRPr lang="zh-TW" sz="1500" dirty="0">
              <a:latin typeface="Arial"/>
              <a:ea typeface="PMingLiU"/>
              <a:cs typeface="Arial"/>
            </a:endParaRP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分會網站</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移動體驗</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服務報告</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發現服務活動</a:t>
            </a:r>
          </a:p>
          <a:p>
            <a:pPr marL="160020" indent="-160020" algn="l">
              <a:buFont typeface="Arial" panose="020B0604020202020204" pitchFamily="34" charset="0"/>
              <a:buChar char="•"/>
              <a:defRPr/>
            </a:pPr>
            <a:r>
              <a:rPr lang="zh-TW" sz="1400" b="0" dirty="0">
                <a:latin typeface="Arial"/>
                <a:ea typeface="PMingLiU"/>
                <a:cs typeface="Arial"/>
              </a:rPr>
              <a:t>與會員的人際交流</a:t>
            </a:r>
            <a:r>
              <a:rPr lang="zh-TW" sz="1400" b="0" dirty="0">
                <a:solidFill>
                  <a:schemeClr val="bg1"/>
                </a:solidFill>
                <a:latin typeface="Arial"/>
                <a:ea typeface="PMingLiU"/>
                <a:cs typeface="Arial"/>
              </a:rPr>
              <a:t>和溝通 </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社交媒體工具整合</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文件搜索</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募款工具</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管理資料和偏好</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輔助工具和支援</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數位工具教育和支援</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其他...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dirty="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zh-TW" sz="3200" dirty="0">
                <a:solidFill>
                  <a:schemeClr val="bg1"/>
                </a:solidFill>
                <a:latin typeface="Arial"/>
                <a:ea typeface="PMingLiU"/>
                <a:cs typeface="Arial"/>
              </a:rPr>
              <a:t>註冊以掌握資訊</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581400" y="38203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283995" cy="830997"/>
          </a:xfrm>
          <a:prstGeom prst="rect">
            <a:avLst/>
          </a:prstGeom>
          <a:noFill/>
        </p:spPr>
        <p:txBody>
          <a:bodyPr wrap="square" lIns="91440" tIns="45720" rIns="91440" bIns="45720" rtlCol="0" anchor="t">
            <a:spAutoFit/>
          </a:bodyPr>
          <a:lstStyle/>
          <a:p>
            <a:pPr algn="ctr"/>
            <a:r>
              <a:rPr lang="zh-TW" sz="2400" dirty="0">
                <a:solidFill>
                  <a:schemeClr val="accent2"/>
                </a:solidFill>
                <a:latin typeface="Arial"/>
                <a:ea typeface="PMingLiU"/>
                <a:cs typeface="Arial"/>
              </a:rPr>
              <a:t>分享您的意見有助於我們瞭解科技能如何幫助完成您最擅長的事 ─ 領導和服務。</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zh-TW" dirty="0"/>
              <a:t>2022年10月</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dirty="0"/>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zh-TW" b="1" dirty="0">
                <a:latin typeface="Arial"/>
                <a:ea typeface="PMingLiU"/>
                <a:cs typeface="Arial"/>
              </a:rPr>
              <a:t>謝謝！</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zh-TW" sz="1600" b="1" dirty="0">
                <a:solidFill>
                  <a:schemeClr val="bg1"/>
                </a:solidFill>
              </a:rPr>
              <a:t>© 2022 國際獅子會</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zh-TW" dirty="0"/>
              <a:t>2022年10月</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zh-TW" dirty="0"/>
              <a:t>2022年10月</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dirty="0"/>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zh-TW" sz="4000" b="1" dirty="0">
                <a:latin typeface="Arial"/>
                <a:ea typeface="PMingLiU"/>
                <a:cs typeface="Arial"/>
              </a:rPr>
              <a:t>今天的獅子會數位體驗是什麼樣呢？</a:t>
            </a:r>
            <a:br>
              <a:rPr lang="zh-TW" sz="4000" b="1" dirty="0">
                <a:latin typeface="Arial"/>
                <a:ea typeface="PMingLiU"/>
                <a:cs typeface="Arial"/>
              </a:rPr>
            </a:br>
            <a:endParaRPr lang="zh-TW" sz="4000" b="1" dirty="0">
              <a:latin typeface="Arial"/>
              <a:ea typeface="PMingLiU"/>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zh-TW" b="1" dirty="0">
                <a:latin typeface="Arial"/>
                <a:ea typeface="PMingLiU"/>
                <a:cs typeface="Arial"/>
              </a:rPr>
              <a:t>一個帳戶。一個門戶。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zh-TW" dirty="0"/>
              <a:t>2022年10月</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dirty="0"/>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zh-TW" b="1" dirty="0">
                <a:latin typeface="Arial"/>
                <a:ea typeface="PMingLiU"/>
                <a:cs typeface="Arial"/>
              </a:rPr>
              <a:t>五種產品。五位使用者的經驗。 </a:t>
            </a:r>
            <a:br>
              <a:rPr lang="zh-TW" b="1" dirty="0">
                <a:latin typeface="Arial"/>
                <a:ea typeface="PMingLiU"/>
                <a:cs typeface="Arial"/>
              </a:rPr>
            </a:br>
            <a:r>
              <a:rPr lang="zh-TW" b="1" dirty="0">
                <a:latin typeface="Arial"/>
                <a:ea typeface="PMingLiU"/>
                <a:cs typeface="Arial"/>
              </a:rPr>
              <a:t>五個儲存資料的地方。</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zh-TW" dirty="0"/>
              <a:t>2022年10月</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dirty="0"/>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a:bodyPr>
          <a:lstStyle/>
          <a:p>
            <a:r>
              <a:rPr lang="zh-TW" b="1" dirty="0">
                <a:latin typeface="Arial"/>
                <a:ea typeface="PMingLiU"/>
                <a:cs typeface="Arial"/>
              </a:rPr>
              <a:t>即使是使用目前的門戶，許多其他互動也是</a:t>
            </a:r>
            <a:br>
              <a:rPr lang="en-US" altLang="zh-TW" b="1" dirty="0">
                <a:latin typeface="Arial"/>
                <a:ea typeface="PMingLiU"/>
                <a:cs typeface="Arial"/>
              </a:rPr>
            </a:br>
            <a:r>
              <a:rPr lang="zh-TW" b="1" dirty="0">
                <a:latin typeface="Arial"/>
                <a:ea typeface="PMingLiU"/>
                <a:cs typeface="Arial"/>
              </a:rPr>
              <a:t>不連貫的</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zh-TW" sz="2000" dirty="0">
                  <a:solidFill>
                    <a:schemeClr val="bg1"/>
                  </a:solidFill>
                  <a:latin typeface="Arial"/>
                  <a:ea typeface="PMingLiU"/>
                  <a:cs typeface="Arial"/>
                </a:rPr>
                <a:t>向會員服務中心提問</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zh-TW" sz="2000" dirty="0">
                  <a:latin typeface="Arial"/>
                  <a:ea typeface="PMingLiU"/>
                  <a:cs typeface="Arial"/>
                </a:rPr>
                <a:t>查看捐款歷史細節</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zh-TW" sz="2000" dirty="0">
                  <a:latin typeface="Arial"/>
                  <a:ea typeface="PMingLiU"/>
                  <a:cs typeface="Arial"/>
                </a:rPr>
                <a:t>個人及分會表揚和獎項</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zh-TW" sz="2000" dirty="0">
                  <a:latin typeface="Arial"/>
                  <a:ea typeface="PMingLiU"/>
                  <a:cs typeface="Arial"/>
                </a:rPr>
                <a:t>申請和發放的撥款</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zh-TW" dirty="0"/>
              <a:t>2022年10月</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dirty="0"/>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zh-TW" b="1" dirty="0">
                <a:latin typeface="Arial"/>
                <a:ea typeface="PMingLiU"/>
                <a:cs typeface="Arial"/>
              </a:rPr>
              <a:t>創造不一致且令人沮喪的體驗</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個人會員</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捐款</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服務規劃</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會員服務</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zh-TW" sz="1400" b="1" dirty="0">
                <a:solidFill>
                  <a:srgbClr val="FFFFFF"/>
                </a:solidFill>
                <a:latin typeface="Arial" panose="020B0604020202020204" pitchFamily="34" charset="0"/>
                <a:ea typeface="PMingLiU"/>
                <a:cs typeface="Arial" panose="020B0604020202020204" pitchFamily="34" charset="0"/>
              </a:rPr>
              <a:t>分會管理</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zh-TW" sz="1400" b="1" dirty="0">
                <a:solidFill>
                  <a:srgbClr val="FFFFFF"/>
                </a:solidFill>
                <a:latin typeface="Arial" panose="020B0604020202020204" pitchFamily="34" charset="0"/>
                <a:ea typeface="PMingLiU"/>
                <a:cs typeface="Arial" panose="020B0604020202020204" pitchFamily="34" charset="0"/>
              </a:rPr>
              <a:t>個人表揚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報告</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申請和發放的撥款</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學習及歷史</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分會表揚</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分會用及和商店</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付款及歷史</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年會及代表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zh-TW" sz="1400" b="1" dirty="0">
                <a:solidFill>
                  <a:srgbClr val="FFFFFF"/>
                </a:solidFill>
                <a:latin typeface="Arial" panose="020B0604020202020204" pitchFamily="34" charset="0"/>
                <a:ea typeface="PMingLiU"/>
                <a:cs typeface="Arial" panose="020B0604020202020204" pitchFamily="34" charset="0"/>
              </a:rPr>
              <a:t>新會員</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新分會</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zh-TW" dirty="0"/>
              <a:t>2022年10月</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dirty="0"/>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zh-TW" b="1" dirty="0">
                <a:latin typeface="Arial"/>
                <a:ea typeface="PMingLiU"/>
                <a:cs typeface="Arial"/>
              </a:rPr>
              <a:t>我們要朝何處邁進？</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zh-TW" dirty="0"/>
              <a:t>2022年10月</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dirty="0"/>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1" y="756671"/>
            <a:ext cx="52372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zh-TW" sz="3600" b="1" dirty="0">
                <a:solidFill>
                  <a:schemeClr val="bg1"/>
                </a:solidFill>
                <a:latin typeface="Arial"/>
                <a:ea typeface="PMingLiU"/>
                <a:cs typeface="Arial"/>
              </a:rPr>
              <a:t>202</a:t>
            </a:r>
            <a:r>
              <a:rPr lang="en-US" altLang="zh-TW" sz="3600" b="1" dirty="0">
                <a:solidFill>
                  <a:schemeClr val="bg1"/>
                </a:solidFill>
                <a:latin typeface="Arial"/>
                <a:ea typeface="PMingLiU"/>
                <a:cs typeface="Arial"/>
              </a:rPr>
              <a:t>4</a:t>
            </a:r>
            <a:r>
              <a:rPr lang="zh-TW" sz="3600" b="1" dirty="0">
                <a:solidFill>
                  <a:schemeClr val="bg1"/>
                </a:solidFill>
                <a:latin typeface="Arial"/>
                <a:ea typeface="PMingLiU"/>
                <a:cs typeface="Arial"/>
              </a:rPr>
              <a:t>年，我們將轉向一種簡化的數位體驗。</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zh-TW" sz="2000" b="1" i="1" dirty="0">
                <a:solidFill>
                  <a:schemeClr val="accent2"/>
                </a:solidFill>
                <a:latin typeface="Arial"/>
                <a:ea typeface="PMingLiU"/>
                <a:cs typeface="Arial"/>
              </a:rPr>
              <a:t>匯集獅子會應用程式和資料</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zh-TW" dirty="0"/>
              <a:t>2022年10月</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dirty="0"/>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zh-TW" sz="2800" b="1" dirty="0">
                <a:solidFill>
                  <a:schemeClr val="bg1"/>
                </a:solidFill>
                <a:latin typeface="Arial"/>
                <a:ea typeface="PMingLiU"/>
                <a:cs typeface="Arial"/>
              </a:rPr>
              <a:t>一個 Lion Account </a:t>
            </a:r>
            <a:br>
              <a:rPr lang="en-US" altLang="zh-TW" sz="2800" b="1" dirty="0">
                <a:solidFill>
                  <a:schemeClr val="bg1"/>
                </a:solidFill>
                <a:latin typeface="Arial"/>
                <a:ea typeface="PMingLiU"/>
                <a:cs typeface="Arial"/>
              </a:rPr>
            </a:br>
            <a:r>
              <a:rPr lang="zh-TW" sz="2800" b="1" dirty="0">
                <a:solidFill>
                  <a:schemeClr val="bg1"/>
                </a:solidFill>
                <a:latin typeface="Arial"/>
                <a:ea typeface="PMingLiU"/>
                <a:cs typeface="Arial"/>
              </a:rPr>
              <a:t>(獅子會帳戶)。</a:t>
            </a:r>
          </a:p>
          <a:p>
            <a:pPr marL="571500" indent="-571500">
              <a:spcBef>
                <a:spcPct val="0"/>
              </a:spcBef>
              <a:buClr>
                <a:srgbClr val="F0C300"/>
              </a:buClr>
              <a:buSzTx/>
              <a:buFont typeface="Wingdings" pitchFamily="2" charset="2"/>
              <a:buChar char="ü"/>
            </a:pPr>
            <a:r>
              <a:rPr lang="zh-TW" sz="2800" b="1" dirty="0">
                <a:solidFill>
                  <a:schemeClr val="bg1"/>
                </a:solidFill>
                <a:latin typeface="Arial"/>
                <a:ea typeface="PMingLiU"/>
                <a:cs typeface="Arial"/>
              </a:rPr>
              <a:t>一個會員門戶。</a:t>
            </a:r>
          </a:p>
          <a:p>
            <a:pPr marL="571500" indent="-571500">
              <a:spcBef>
                <a:spcPct val="0"/>
              </a:spcBef>
              <a:buClr>
                <a:srgbClr val="F0C300"/>
              </a:buClr>
              <a:buSzTx/>
              <a:buFont typeface="Wingdings" pitchFamily="2" charset="2"/>
              <a:buChar char="ü"/>
            </a:pPr>
            <a:r>
              <a:rPr lang="zh-TW" sz="2800" b="1" dirty="0">
                <a:solidFill>
                  <a:schemeClr val="bg1"/>
                </a:solidFill>
                <a:latin typeface="Arial"/>
                <a:ea typeface="PMingLiU"/>
                <a:cs typeface="Arial"/>
              </a:rPr>
              <a:t>在您的所有設備上提供一種簡化的使用者體驗；手機、平板電腦和電腦。</a:t>
            </a:r>
          </a:p>
          <a:p>
            <a:pPr marL="571500" indent="-571500">
              <a:spcBef>
                <a:spcPct val="0"/>
              </a:spcBef>
              <a:buClr>
                <a:srgbClr val="F0C300"/>
              </a:buClr>
              <a:buSzTx/>
              <a:buFont typeface="Wingdings" pitchFamily="2" charset="2"/>
              <a:buChar char="ü"/>
            </a:pPr>
            <a:r>
              <a:rPr lang="zh-TW" sz="2800" b="1" dirty="0">
                <a:solidFill>
                  <a:schemeClr val="bg1"/>
                </a:solidFill>
                <a:latin typeface="Arial"/>
                <a:ea typeface="PMingLiU"/>
                <a:cs typeface="Arial"/>
              </a:rPr>
              <a:t>一個科技平臺為這一切提供動力。</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a:bodyPr>
          <a:lstStyle/>
          <a:p>
            <a:r>
              <a:rPr lang="zh-TW" b="1" dirty="0">
                <a:latin typeface="Arial"/>
                <a:ea typeface="PMingLiU"/>
                <a:cs typeface="Arial"/>
              </a:rPr>
              <a:t>我們正在利用我們目前數位工具的功能</a:t>
            </a:r>
            <a:br>
              <a:rPr lang="en-US" altLang="zh-TW" b="1" dirty="0">
                <a:latin typeface="Arial"/>
                <a:ea typeface="PMingLiU"/>
                <a:cs typeface="Arial"/>
              </a:rPr>
            </a:br>
            <a:r>
              <a:rPr lang="zh-TW" b="1" dirty="0">
                <a:latin typeface="Arial"/>
                <a:ea typeface="PMingLiU"/>
                <a:cs typeface="Arial"/>
              </a:rPr>
              <a:t>並改進整體的體驗。</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zh-TW" dirty="0"/>
              <a:t>2022年10月</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dirty="0"/>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down)">
                                      <p:cBhvr>
                                        <p:cTn id="21" dur="5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PMingLiU"/>
        <a:cs typeface=""/>
      </a:majorFont>
      <a:minorFont>
        <a:latin typeface="Segoe UI"/>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PMingLiU"/>
        <a:cs typeface=""/>
      </a:majorFont>
      <a:minorFont>
        <a:latin typeface="Segoe UI"/>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4F069A-3D91-4DC6-84E7-B6CC38EBD1D3}">
  <ds:schemaRefs>
    <ds:schemaRef ds:uri="http://schemas.microsoft.com/sharepoint/v3/contenttype/forms"/>
  </ds:schemaRefs>
</ds:datastoreItem>
</file>

<file path=customXml/itemProps2.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docProps/app.xml><?xml version="1.0" encoding="utf-8"?>
<Properties xmlns="http://schemas.openxmlformats.org/officeDocument/2006/extended-properties" xmlns:vt="http://schemas.openxmlformats.org/officeDocument/2006/docPropsVTypes">
  <TotalTime>24</TotalTime>
  <Words>1604</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發展獅子會的數位體驗</vt:lpstr>
      <vt:lpstr>今天的獅子會數位體驗是什麼樣呢？ </vt:lpstr>
      <vt:lpstr>一個帳戶。一個門戶。 </vt:lpstr>
      <vt:lpstr>五種產品。五位使用者的經驗。  五個儲存資料的地方。</vt:lpstr>
      <vt:lpstr>即使是使用目前的門戶，許多其他互動也是 不連貫的</vt:lpstr>
      <vt:lpstr>創造不一致且令人沮喪的體驗</vt:lpstr>
      <vt:lpstr>我們要朝何處邁進？</vt:lpstr>
      <vt:lpstr>PowerPoint Presentation</vt:lpstr>
      <vt:lpstr>我們正在利用我們目前數位工具的功能 並改進整體的體驗。</vt:lpstr>
      <vt:lpstr>如何達成？</vt:lpstr>
      <vt:lpstr>您能如何參與？</vt:lpstr>
      <vt:lpstr>謝謝！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Luo, Apollo</cp:lastModifiedBy>
  <cp:revision>82</cp:revision>
  <dcterms:created xsi:type="dcterms:W3CDTF">2022-09-25T16:28:06Z</dcterms:created>
  <dcterms:modified xsi:type="dcterms:W3CDTF">2024-01-23T20:39:26Z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