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4"/>
  </p:notesMasterIdLst>
  <p:handoutMasterIdLst>
    <p:handoutMasterId r:id="rId25"/>
  </p:handoutMasterIdLst>
  <p:sldIdLst>
    <p:sldId id="970" r:id="rId9"/>
    <p:sldId id="972" r:id="rId10"/>
    <p:sldId id="971" r:id="rId11"/>
    <p:sldId id="908" r:id="rId12"/>
    <p:sldId id="974" r:id="rId13"/>
    <p:sldId id="874" r:id="rId14"/>
    <p:sldId id="975" r:id="rId15"/>
    <p:sldId id="961" r:id="rId16"/>
    <p:sldId id="969" r:id="rId17"/>
    <p:sldId id="977" r:id="rId18"/>
    <p:sldId id="973" r:id="rId19"/>
    <p:sldId id="955" r:id="rId20"/>
    <p:sldId id="967" r:id="rId21"/>
    <p:sldId id="976" r:id="rId22"/>
    <p:sldId id="952" r:id="rId23"/>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360" userDrawn="1">
          <p15:clr>
            <a:srgbClr val="A4A3A4"/>
          </p15:clr>
        </p15:guide>
        <p15:guide id="9" pos="3960" userDrawn="1">
          <p15:clr>
            <a:srgbClr val="A4A3A4"/>
          </p15:clr>
        </p15:guide>
        <p15:guide id="10" orient="horz" pos="4032" userDrawn="1">
          <p15:clr>
            <a:srgbClr val="A4A3A4"/>
          </p15:clr>
        </p15:guide>
        <p15:guide id="11" orient="horz" pos="1584" userDrawn="1">
          <p15:clr>
            <a:srgbClr val="A4A3A4"/>
          </p15:clr>
        </p15:guide>
        <p15:guide id="12" pos="2016" userDrawn="1">
          <p15:clr>
            <a:srgbClr val="A4A3A4"/>
          </p15:clr>
        </p15:guide>
        <p15:guide id="13" pos="2304"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cmAuthor id="83" name="Kneisel, Christine" initials="KC" lastIdx="4" clrIdx="82">
    <p:extLst>
      <p:ext uri="{19B8F6BF-5375-455C-9EA6-DF929625EA0E}">
        <p15:presenceInfo xmlns:p15="http://schemas.microsoft.com/office/powerpoint/2012/main" userId="S-1-5-21-1659004503-1409082233-839522115-13364" providerId="AD"/>
      </p:ext>
    </p:extLst>
  </p:cmAuthor>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650-3FF5-C04E-FDAD-ACAB8D8B9F62}" v="510" dt="2019-06-20T13:27: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82" autoAdjust="0"/>
    <p:restoredTop sz="70116" autoAdjust="0"/>
  </p:normalViewPr>
  <p:slideViewPr>
    <p:cSldViewPr showGuides="1">
      <p:cViewPr varScale="1">
        <p:scale>
          <a:sx n="81" d="100"/>
          <a:sy n="81" d="100"/>
        </p:scale>
        <p:origin x="2952" y="6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showGuides="1">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eisel, Christine" userId="S::ckneisel@lionsclubs.org::b37915e7-4ac2-4ed2-b0ec-56fb73cc3d65" providerId="AD" clId="Web-{A51F61DB-D729-32F3-580E-7DB74E3D5D4F}"/>
    <pc:docChg chg="mod modSld modMainMaster setSldSz">
      <pc:chgData name="Kneisel, Christine" userId="S::ckneisel@lionsclubs.org::b37915e7-4ac2-4ed2-b0ec-56fb73cc3d65" providerId="AD" clId="Web-{A51F61DB-D729-32F3-580E-7DB74E3D5D4F}" dt="2019-06-17T19:29:52.144" v="1671" actId="20577"/>
      <pc:docMkLst>
        <pc:docMk/>
      </pc:docMkLst>
      <pc:sldChg chg="addSp delSp modSp modNotes">
        <pc:chgData name="Kneisel, Christine" userId="S::ckneisel@lionsclubs.org::b37915e7-4ac2-4ed2-b0ec-56fb73cc3d65" providerId="AD" clId="Web-{A51F61DB-D729-32F3-580E-7DB74E3D5D4F}" dt="2019-06-17T18:38:51.521" v="170"/>
        <pc:sldMkLst>
          <pc:docMk/>
          <pc:sldMk cId="1580838864" sldId="874"/>
        </pc:sldMkLst>
        <pc:spChg chg="mod">
          <ac:chgData name="Kneisel, Christine" userId="S::ckneisel@lionsclubs.org::b37915e7-4ac2-4ed2-b0ec-56fb73cc3d65" providerId="AD" clId="Web-{A51F61DB-D729-32F3-580E-7DB74E3D5D4F}" dt="2019-06-17T18:33:46.116" v="75" actId="1076"/>
          <ac:spMkLst>
            <pc:docMk/>
            <pc:sldMk cId="1580838864" sldId="874"/>
            <ac:spMk id="4" creationId="{D17CD468-6BA1-9540-AFA6-E71B9E0F55CA}"/>
          </ac:spMkLst>
        </pc:spChg>
        <pc:spChg chg="mod">
          <ac:chgData name="Kneisel, Christine" userId="S::ckneisel@lionsclubs.org::b37915e7-4ac2-4ed2-b0ec-56fb73cc3d65" providerId="AD" clId="Web-{A51F61DB-D729-32F3-580E-7DB74E3D5D4F}" dt="2019-06-17T18:33:46.116" v="76" actId="1076"/>
          <ac:spMkLst>
            <pc:docMk/>
            <pc:sldMk cId="1580838864" sldId="874"/>
            <ac:spMk id="5" creationId="{53BF7E4E-12CC-0C46-AC4B-16D838AA547F}"/>
          </ac:spMkLst>
        </pc:spChg>
        <pc:spChg chg="mod">
          <ac:chgData name="Kneisel, Christine" userId="S::ckneisel@lionsclubs.org::b37915e7-4ac2-4ed2-b0ec-56fb73cc3d65" providerId="AD" clId="Web-{A51F61DB-D729-32F3-580E-7DB74E3D5D4F}" dt="2019-06-17T18:33:46.131" v="77" actId="1076"/>
          <ac:spMkLst>
            <pc:docMk/>
            <pc:sldMk cId="1580838864" sldId="874"/>
            <ac:spMk id="6" creationId="{39C6D614-9438-8049-A7A6-77F5202962D6}"/>
          </ac:spMkLst>
        </pc:spChg>
        <pc:spChg chg="mod">
          <ac:chgData name="Kneisel, Christine" userId="S::ckneisel@lionsclubs.org::b37915e7-4ac2-4ed2-b0ec-56fb73cc3d65" providerId="AD" clId="Web-{A51F61DB-D729-32F3-580E-7DB74E3D5D4F}" dt="2019-06-17T18:33:36.631" v="74" actId="14100"/>
          <ac:spMkLst>
            <pc:docMk/>
            <pc:sldMk cId="1580838864" sldId="874"/>
            <ac:spMk id="10" creationId="{11A3F8DA-4E4C-4F48-B3C0-19809D85906E}"/>
          </ac:spMkLst>
        </pc:spChg>
        <pc:spChg chg="mod">
          <ac:chgData name="Kneisel, Christine" userId="S::ckneisel@lionsclubs.org::b37915e7-4ac2-4ed2-b0ec-56fb73cc3d65" providerId="AD" clId="Web-{A51F61DB-D729-32F3-580E-7DB74E3D5D4F}" dt="2019-06-17T18:33:46.131" v="78" actId="1076"/>
          <ac:spMkLst>
            <pc:docMk/>
            <pc:sldMk cId="1580838864" sldId="874"/>
            <ac:spMk id="11" creationId="{BE1B0DA2-3E6D-A14C-8C4D-6D4AB778023C}"/>
          </ac:spMkLst>
        </pc:spChg>
        <pc:picChg chg="add mod ord">
          <ac:chgData name="Kneisel, Christine" userId="S::ckneisel@lionsclubs.org::b37915e7-4ac2-4ed2-b0ec-56fb73cc3d65" providerId="AD" clId="Web-{A51F61DB-D729-32F3-580E-7DB74E3D5D4F}" dt="2019-06-17T18:33:13.038" v="68" actId="1076"/>
          <ac:picMkLst>
            <pc:docMk/>
            <pc:sldMk cId="1580838864" sldId="874"/>
            <ac:picMk id="2" creationId="{DAED05F9-1AE9-4AFB-94B8-F44876870EB7}"/>
          </ac:picMkLst>
        </pc:picChg>
        <pc:picChg chg="del mod modCrop">
          <ac:chgData name="Kneisel, Christine" userId="S::ckneisel@lionsclubs.org::b37915e7-4ac2-4ed2-b0ec-56fb73cc3d65" providerId="AD" clId="Web-{A51F61DB-D729-32F3-580E-7DB74E3D5D4F}" dt="2019-06-17T18:28:09.585" v="20"/>
          <ac:picMkLst>
            <pc:docMk/>
            <pc:sldMk cId="1580838864" sldId="874"/>
            <ac:picMk id="7" creationId="{94B59FAB-52BE-D54C-A18B-A38E664A7A7F}"/>
          </ac:picMkLst>
        </pc:picChg>
        <pc:picChg chg="add mod ord">
          <ac:chgData name="Kneisel, Christine" userId="S::ckneisel@lionsclubs.org::b37915e7-4ac2-4ed2-b0ec-56fb73cc3d65" providerId="AD" clId="Web-{A51F61DB-D729-32F3-580E-7DB74E3D5D4F}" dt="2019-06-17T18:33:08.663" v="67"/>
          <ac:picMkLst>
            <pc:docMk/>
            <pc:sldMk cId="1580838864" sldId="874"/>
            <ac:picMk id="8" creationId="{CAFF198B-FAF8-4946-9237-C57B52800294}"/>
          </ac:picMkLst>
        </pc:picChg>
        <pc:picChg chg="del">
          <ac:chgData name="Kneisel, Christine" userId="S::ckneisel@lionsclubs.org::b37915e7-4ac2-4ed2-b0ec-56fb73cc3d65" providerId="AD" clId="Web-{A51F61DB-D729-32F3-580E-7DB74E3D5D4F}" dt="2019-06-17T18:25:32.538" v="4"/>
          <ac:picMkLst>
            <pc:docMk/>
            <pc:sldMk cId="1580838864" sldId="874"/>
            <ac:picMk id="9" creationId="{2358B17E-6DFA-2B46-93DE-029666C394A3}"/>
          </ac:picMkLst>
        </pc:picChg>
      </pc:sldChg>
      <pc:sldChg chg="modSp modNotes">
        <pc:chgData name="Kneisel, Christine" userId="S::ckneisel@lionsclubs.org::b37915e7-4ac2-4ed2-b0ec-56fb73cc3d65" providerId="AD" clId="Web-{A51F61DB-D729-32F3-580E-7DB74E3D5D4F}" dt="2019-06-17T19:29:52.144" v="1671" actId="20577"/>
        <pc:sldMkLst>
          <pc:docMk/>
          <pc:sldMk cId="828417630" sldId="908"/>
        </pc:sldMkLst>
        <pc:spChg chg="mod">
          <ac:chgData name="Kneisel, Christine" userId="S::ckneisel@lionsclubs.org::b37915e7-4ac2-4ed2-b0ec-56fb73cc3d65" providerId="AD" clId="Web-{A51F61DB-D729-32F3-580E-7DB74E3D5D4F}" dt="2019-06-17T18:29:22.116" v="24"/>
          <ac:spMkLst>
            <pc:docMk/>
            <pc:sldMk cId="828417630" sldId="908"/>
            <ac:spMk id="6" creationId="{00000000-0000-0000-0000-000000000000}"/>
          </ac:spMkLst>
        </pc:spChg>
        <pc:spChg chg="mod">
          <ac:chgData name="Kneisel, Christine" userId="S::ckneisel@lionsclubs.org::b37915e7-4ac2-4ed2-b0ec-56fb73cc3d65" providerId="AD" clId="Web-{A51F61DB-D729-32F3-580E-7DB74E3D5D4F}" dt="2019-06-17T19:29:52.144" v="1671" actId="20577"/>
          <ac:spMkLst>
            <pc:docMk/>
            <pc:sldMk cId="828417630" sldId="908"/>
            <ac:spMk id="7" creationId="{00000000-0000-0000-0000-000000000000}"/>
          </ac:spMkLst>
        </pc:spChg>
        <pc:spChg chg="mod">
          <ac:chgData name="Kneisel, Christine" userId="S::ckneisel@lionsclubs.org::b37915e7-4ac2-4ed2-b0ec-56fb73cc3d65" providerId="AD" clId="Web-{A51F61DB-D729-32F3-580E-7DB74E3D5D4F}" dt="2019-06-17T18:32:31.038" v="56" actId="1076"/>
          <ac:spMkLst>
            <pc:docMk/>
            <pc:sldMk cId="828417630" sldId="908"/>
            <ac:spMk id="10" creationId="{00000000-0000-0000-0000-000000000000}"/>
          </ac:spMkLst>
        </pc:spChg>
        <pc:spChg chg="mod">
          <ac:chgData name="Kneisel, Christine" userId="S::ckneisel@lionsclubs.org::b37915e7-4ac2-4ed2-b0ec-56fb73cc3d65" providerId="AD" clId="Web-{A51F61DB-D729-32F3-580E-7DB74E3D5D4F}" dt="2019-06-17T18:32:31.038" v="55" actId="1076"/>
          <ac:spMkLst>
            <pc:docMk/>
            <pc:sldMk cId="828417630" sldId="908"/>
            <ac:spMk id="16" creationId="{00000000-0000-0000-0000-000000000000}"/>
          </ac:spMkLst>
        </pc:spChg>
        <pc:picChg chg="mod">
          <ac:chgData name="Kneisel, Christine" userId="S::ckneisel@lionsclubs.org::b37915e7-4ac2-4ed2-b0ec-56fb73cc3d65" providerId="AD" clId="Web-{A51F61DB-D729-32F3-580E-7DB74E3D5D4F}" dt="2019-06-17T18:32:37.241" v="57" actId="14100"/>
          <ac:picMkLst>
            <pc:docMk/>
            <pc:sldMk cId="828417630" sldId="908"/>
            <ac:picMk id="3" creationId="{00000000-0000-0000-0000-000000000000}"/>
          </ac:picMkLst>
        </pc:picChg>
        <pc:picChg chg="mod">
          <ac:chgData name="Kneisel, Christine" userId="S::ckneisel@lionsclubs.org::b37915e7-4ac2-4ed2-b0ec-56fb73cc3d65" providerId="AD" clId="Web-{A51F61DB-D729-32F3-580E-7DB74E3D5D4F}" dt="2019-06-17T18:32:39.928" v="58" actId="14100"/>
          <ac:picMkLst>
            <pc:docMk/>
            <pc:sldMk cId="828417630" sldId="908"/>
            <ac:picMk id="5"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613181901" sldId="952"/>
        </pc:sldMkLst>
        <pc:spChg chg="mod">
          <ac:chgData name="Kneisel, Christine" userId="S::ckneisel@lionsclubs.org::b37915e7-4ac2-4ed2-b0ec-56fb73cc3d65" providerId="AD" clId="Web-{A51F61DB-D729-32F3-580E-7DB74E3D5D4F}" dt="2019-06-17T18:29:22.116" v="24"/>
          <ac:spMkLst>
            <pc:docMk/>
            <pc:sldMk cId="613181901" sldId="95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5"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8" creationId="{00000000-0000-0000-0000-000000000000}"/>
          </ac:spMkLst>
        </pc:spChg>
        <pc:picChg chg="mod">
          <ac:chgData name="Kneisel, Christine" userId="S::ckneisel@lionsclubs.org::b37915e7-4ac2-4ed2-b0ec-56fb73cc3d65" providerId="AD" clId="Web-{A51F61DB-D729-32F3-580E-7DB74E3D5D4F}" dt="2019-06-17T18:29:22.116" v="24"/>
          <ac:picMkLst>
            <pc:docMk/>
            <pc:sldMk cId="613181901" sldId="952"/>
            <ac:picMk id="4" creationId="{00000000-0000-0000-0000-000000000000}"/>
          </ac:picMkLst>
        </pc:picChg>
      </pc:sldChg>
      <pc:sldChg chg="addSp delSp modSp modNotes">
        <pc:chgData name="Kneisel, Christine" userId="S::ckneisel@lionsclubs.org::b37915e7-4ac2-4ed2-b0ec-56fb73cc3d65" providerId="AD" clId="Web-{A51F61DB-D729-32F3-580E-7DB74E3D5D4F}" dt="2019-06-17T19:26:45.785" v="1642" actId="20577"/>
        <pc:sldMkLst>
          <pc:docMk/>
          <pc:sldMk cId="1969613540" sldId="955"/>
        </pc:sldMkLst>
        <pc:spChg chg="mod">
          <ac:chgData name="Kneisel, Christine" userId="S::ckneisel@lionsclubs.org::b37915e7-4ac2-4ed2-b0ec-56fb73cc3d65" providerId="AD" clId="Web-{A51F61DB-D729-32F3-580E-7DB74E3D5D4F}" dt="2019-06-17T19:26:45.785" v="1642" actId="20577"/>
          <ac:spMkLst>
            <pc:docMk/>
            <pc:sldMk cId="1969613540" sldId="955"/>
            <ac:spMk id="2" creationId="{C2ACAE76-89E8-2A40-9457-C4C2ED45F58A}"/>
          </ac:spMkLst>
        </pc:spChg>
        <pc:spChg chg="del mod">
          <ac:chgData name="Kneisel, Christine" userId="S::ckneisel@lionsclubs.org::b37915e7-4ac2-4ed2-b0ec-56fb73cc3d65" providerId="AD" clId="Web-{A51F61DB-D729-32F3-580E-7DB74E3D5D4F}" dt="2019-06-17T19:18:11.832" v="1539"/>
          <ac:spMkLst>
            <pc:docMk/>
            <pc:sldMk cId="1969613540" sldId="955"/>
            <ac:spMk id="4" creationId="{87D97E11-521E-324E-91B6-68E6BF0193AF}"/>
          </ac:spMkLst>
        </pc:spChg>
        <pc:spChg chg="mod">
          <ac:chgData name="Kneisel, Christine" userId="S::ckneisel@lionsclubs.org::b37915e7-4ac2-4ed2-b0ec-56fb73cc3d65" providerId="AD" clId="Web-{A51F61DB-D729-32F3-580E-7DB74E3D5D4F}" dt="2019-06-17T19:04:44.192" v="1246" actId="1076"/>
          <ac:spMkLst>
            <pc:docMk/>
            <pc:sldMk cId="1969613540" sldId="955"/>
            <ac:spMk id="5" creationId="{580E6B48-9386-D34E-9E65-2BAA4242E0BC}"/>
          </ac:spMkLst>
        </pc:spChg>
        <pc:spChg chg="mod">
          <ac:chgData name="Kneisel, Christine" userId="S::ckneisel@lionsclubs.org::b37915e7-4ac2-4ed2-b0ec-56fb73cc3d65" providerId="AD" clId="Web-{A51F61DB-D729-32F3-580E-7DB74E3D5D4F}" dt="2019-06-17T19:04:44.208" v="1247" actId="1076"/>
          <ac:spMkLst>
            <pc:docMk/>
            <pc:sldMk cId="1969613540" sldId="955"/>
            <ac:spMk id="6" creationId="{BDE7A050-58C3-0E4E-8C0B-44897ACA78E7}"/>
          </ac:spMkLst>
        </pc:spChg>
        <pc:spChg chg="add del mod">
          <ac:chgData name="Kneisel, Christine" userId="S::ckneisel@lionsclubs.org::b37915e7-4ac2-4ed2-b0ec-56fb73cc3d65" providerId="AD" clId="Web-{A51F61DB-D729-32F3-580E-7DB74E3D5D4F}" dt="2019-06-17T19:18:47.176" v="1554"/>
          <ac:spMkLst>
            <pc:docMk/>
            <pc:sldMk cId="1969613540" sldId="955"/>
            <ac:spMk id="9" creationId="{5D9C92EC-BA4E-4414-8B2D-1BC19F57CC4F}"/>
          </ac:spMkLst>
        </pc:spChg>
        <pc:spChg chg="mod">
          <ac:chgData name="Kneisel, Christine" userId="S::ckneisel@lionsclubs.org::b37915e7-4ac2-4ed2-b0ec-56fb73cc3d65" providerId="AD" clId="Web-{A51F61DB-D729-32F3-580E-7DB74E3D5D4F}" dt="2019-06-17T19:04:34.489" v="1244" actId="14100"/>
          <ac:spMkLst>
            <pc:docMk/>
            <pc:sldMk cId="1969613540" sldId="955"/>
            <ac:spMk id="11" creationId="{B8108CED-AAD2-2844-B5B9-3F137ECCE9B2}"/>
          </ac:spMkLst>
        </pc:spChg>
        <pc:spChg chg="add del mod">
          <ac:chgData name="Kneisel, Christine" userId="S::ckneisel@lionsclubs.org::b37915e7-4ac2-4ed2-b0ec-56fb73cc3d65" providerId="AD" clId="Web-{A51F61DB-D729-32F3-580E-7DB74E3D5D4F}" dt="2019-06-17T19:18:15.566" v="1540"/>
          <ac:spMkLst>
            <pc:docMk/>
            <pc:sldMk cId="1969613540" sldId="955"/>
            <ac:spMk id="13" creationId="{8DC80B1A-9BA4-4DB5-8090-61FAADAE1333}"/>
          </ac:spMkLst>
        </pc:spChg>
        <pc:spChg chg="mod">
          <ac:chgData name="Kneisel, Christine" userId="S::ckneisel@lionsclubs.org::b37915e7-4ac2-4ed2-b0ec-56fb73cc3d65" providerId="AD" clId="Web-{A51F61DB-D729-32F3-580E-7DB74E3D5D4F}" dt="2019-06-17T19:23:33.347" v="1636" actId="1076"/>
          <ac:spMkLst>
            <pc:docMk/>
            <pc:sldMk cId="1969613540" sldId="955"/>
            <ac:spMk id="14" creationId="{48B0589A-5C8B-534B-9BB5-6B68AEB89182}"/>
          </ac:spMkLst>
        </pc:spChg>
        <pc:spChg chg="add mod">
          <ac:chgData name="Kneisel, Christine" userId="S::ckneisel@lionsclubs.org::b37915e7-4ac2-4ed2-b0ec-56fb73cc3d65" providerId="AD" clId="Web-{A51F61DB-D729-32F3-580E-7DB74E3D5D4F}" dt="2019-06-17T19:26:21.160" v="1638" actId="14100"/>
          <ac:spMkLst>
            <pc:docMk/>
            <pc:sldMk cId="1969613540" sldId="955"/>
            <ac:spMk id="15" creationId="{A7EDB348-E981-4F41-97C5-12BDC0ACE483}"/>
          </ac:spMkLst>
        </pc:spChg>
        <pc:spChg chg="mod">
          <ac:chgData name="Kneisel, Christine" userId="S::ckneisel@lionsclubs.org::b37915e7-4ac2-4ed2-b0ec-56fb73cc3d65" providerId="AD" clId="Web-{A51F61DB-D729-32F3-580E-7DB74E3D5D4F}" dt="2019-06-17T19:09:20.051" v="1363" actId="1076"/>
          <ac:spMkLst>
            <pc:docMk/>
            <pc:sldMk cId="1969613540" sldId="955"/>
            <ac:spMk id="17" creationId="{232242C4-D84A-E643-9853-4BB6432F9112}"/>
          </ac:spMkLst>
        </pc:spChg>
        <pc:picChg chg="add mod ord">
          <ac:chgData name="Kneisel, Christine" userId="S::ckneisel@lionsclubs.org::b37915e7-4ac2-4ed2-b0ec-56fb73cc3d65" providerId="AD" clId="Web-{A51F61DB-D729-32F3-580E-7DB74E3D5D4F}" dt="2019-06-17T19:04:14.442" v="1241"/>
          <ac:picMkLst>
            <pc:docMk/>
            <pc:sldMk cId="1969613540" sldId="955"/>
            <ac:picMk id="3" creationId="{7D3B016E-6C21-4E4C-91B0-DDD821D5C8FD}"/>
          </ac:picMkLst>
        </pc:picChg>
        <pc:picChg chg="del mod">
          <ac:chgData name="Kneisel, Christine" userId="S::ckneisel@lionsclubs.org::b37915e7-4ac2-4ed2-b0ec-56fb73cc3d65" providerId="AD" clId="Web-{A51F61DB-D729-32F3-580E-7DB74E3D5D4F}" dt="2019-06-17T19:03:10.833" v="1235"/>
          <ac:picMkLst>
            <pc:docMk/>
            <pc:sldMk cId="1969613540" sldId="955"/>
            <ac:picMk id="7" creationId="{02026F7E-E539-7044-ADAD-EA61951BEF80}"/>
          </ac:picMkLst>
        </pc:picChg>
        <pc:picChg chg="del mod">
          <ac:chgData name="Kneisel, Christine" userId="S::ckneisel@lionsclubs.org::b37915e7-4ac2-4ed2-b0ec-56fb73cc3d65" providerId="AD" clId="Web-{A51F61DB-D729-32F3-580E-7DB74E3D5D4F}" dt="2019-06-17T19:03:11.864" v="1236"/>
          <ac:picMkLst>
            <pc:docMk/>
            <pc:sldMk cId="1969613540" sldId="955"/>
            <ac:picMk id="10" creationId="{E61E3990-D5E2-5340-BE0B-541D5B59C012}"/>
          </ac:picMkLst>
        </pc:picChg>
      </pc:sldChg>
      <pc:sldChg chg="addSp delSp modSp">
        <pc:chgData name="Kneisel, Christine" userId="S::ckneisel@lionsclubs.org::b37915e7-4ac2-4ed2-b0ec-56fb73cc3d65" providerId="AD" clId="Web-{A51F61DB-D729-32F3-580E-7DB74E3D5D4F}" dt="2019-06-17T18:35:09.787" v="85" actId="14100"/>
        <pc:sldMkLst>
          <pc:docMk/>
          <pc:sldMk cId="2134062862" sldId="961"/>
        </pc:sldMkLst>
        <pc:spChg chg="mod">
          <ac:chgData name="Kneisel, Christine" userId="S::ckneisel@lionsclubs.org::b37915e7-4ac2-4ed2-b0ec-56fb73cc3d65" providerId="AD" clId="Web-{A51F61DB-D729-32F3-580E-7DB74E3D5D4F}" dt="2019-06-17T18:29:22.116" v="24"/>
          <ac:spMkLst>
            <pc:docMk/>
            <pc:sldMk cId="2134062862" sldId="961"/>
            <ac:spMk id="9" creationId="{4B5B48AC-4E3B-7443-BB8B-121F7861435B}"/>
          </ac:spMkLst>
        </pc:spChg>
        <pc:spChg chg="mod">
          <ac:chgData name="Kneisel, Christine" userId="S::ckneisel@lionsclubs.org::b37915e7-4ac2-4ed2-b0ec-56fb73cc3d65" providerId="AD" clId="Web-{A51F61DB-D729-32F3-580E-7DB74E3D5D4F}" dt="2019-06-17T18:29:22.116" v="24"/>
          <ac:spMkLst>
            <pc:docMk/>
            <pc:sldMk cId="2134062862" sldId="961"/>
            <ac:spMk id="10" creationId="{0284DB1C-2827-9F4B-906E-269B6D828E4C}"/>
          </ac:spMkLst>
        </pc:spChg>
        <pc:spChg chg="mod">
          <ac:chgData name="Kneisel, Christine" userId="S::ckneisel@lionsclubs.org::b37915e7-4ac2-4ed2-b0ec-56fb73cc3d65" providerId="AD" clId="Web-{A51F61DB-D729-32F3-580E-7DB74E3D5D4F}" dt="2019-06-17T18:29:22.116" v="24"/>
          <ac:spMkLst>
            <pc:docMk/>
            <pc:sldMk cId="2134062862" sldId="961"/>
            <ac:spMk id="11" creationId="{7173A547-E579-4E40-8999-19777A838685}"/>
          </ac:spMkLst>
        </pc:spChg>
        <pc:spChg chg="mod">
          <ac:chgData name="Kneisel, Christine" userId="S::ckneisel@lionsclubs.org::b37915e7-4ac2-4ed2-b0ec-56fb73cc3d65" providerId="AD" clId="Web-{A51F61DB-D729-32F3-580E-7DB74E3D5D4F}" dt="2019-06-17T18:29:22.116" v="24"/>
          <ac:spMkLst>
            <pc:docMk/>
            <pc:sldMk cId="2134062862" sldId="961"/>
            <ac:spMk id="12" creationId="{FE374FDD-BD94-5648-9875-870F206CDB0C}"/>
          </ac:spMkLst>
        </pc:spChg>
        <pc:picChg chg="add mod">
          <ac:chgData name="Kneisel, Christine" userId="S::ckneisel@lionsclubs.org::b37915e7-4ac2-4ed2-b0ec-56fb73cc3d65" providerId="AD" clId="Web-{A51F61DB-D729-32F3-580E-7DB74E3D5D4F}" dt="2019-06-17T18:35:09.787" v="85" actId="14100"/>
          <ac:picMkLst>
            <pc:docMk/>
            <pc:sldMk cId="2134062862" sldId="961"/>
            <ac:picMk id="2" creationId="{3198E8DD-ABE3-4809-935C-F63F4C066122}"/>
          </ac:picMkLst>
        </pc:picChg>
        <pc:picChg chg="del mod">
          <ac:chgData name="Kneisel, Christine" userId="S::ckneisel@lionsclubs.org::b37915e7-4ac2-4ed2-b0ec-56fb73cc3d65" providerId="AD" clId="Web-{A51F61DB-D729-32F3-580E-7DB74E3D5D4F}" dt="2019-06-17T18:34:42.241" v="80"/>
          <ac:picMkLst>
            <pc:docMk/>
            <pc:sldMk cId="2134062862" sldId="961"/>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134062862" sldId="961"/>
            <ac:picMk id="8" creationId="{22E0CB6A-A5F7-D941-8FD6-7EB63C162EE6}"/>
          </ac:picMkLst>
        </pc:picChg>
      </pc:sldChg>
      <pc:sldChg chg="modSp">
        <pc:chgData name="Kneisel, Christine" userId="S::ckneisel@lionsclubs.org::b37915e7-4ac2-4ed2-b0ec-56fb73cc3d65" providerId="AD" clId="Web-{A51F61DB-D729-32F3-580E-7DB74E3D5D4F}" dt="2019-06-17T18:29:22.116" v="24"/>
        <pc:sldMkLst>
          <pc:docMk/>
          <pc:sldMk cId="1985394619" sldId="967"/>
        </pc:sldMkLst>
        <pc:spChg chg="mod">
          <ac:chgData name="Kneisel, Christine" userId="S::ckneisel@lionsclubs.org::b37915e7-4ac2-4ed2-b0ec-56fb73cc3d65" providerId="AD" clId="Web-{A51F61DB-D729-32F3-580E-7DB74E3D5D4F}" dt="2019-06-17T18:29:22.116" v="24"/>
          <ac:spMkLst>
            <pc:docMk/>
            <pc:sldMk cId="1985394619" sldId="967"/>
            <ac:spMk id="3" creationId="{7ED2A28C-E10C-3B4F-9769-D43BAD600AE7}"/>
          </ac:spMkLst>
        </pc:spChg>
      </pc:sldChg>
      <pc:sldChg chg="modSp">
        <pc:chgData name="Kneisel, Christine" userId="S::ckneisel@lionsclubs.org::b37915e7-4ac2-4ed2-b0ec-56fb73cc3d65" providerId="AD" clId="Web-{A51F61DB-D729-32F3-580E-7DB74E3D5D4F}" dt="2019-06-17T18:29:22.116" v="24"/>
        <pc:sldMkLst>
          <pc:docMk/>
          <pc:sldMk cId="916006836" sldId="969"/>
        </pc:sldMkLst>
        <pc:spChg chg="mod">
          <ac:chgData name="Kneisel, Christine" userId="S::ckneisel@lionsclubs.org::b37915e7-4ac2-4ed2-b0ec-56fb73cc3d65" providerId="AD" clId="Web-{A51F61DB-D729-32F3-580E-7DB74E3D5D4F}" dt="2019-06-17T18:29:22.116" v="24"/>
          <ac:spMkLst>
            <pc:docMk/>
            <pc:sldMk cId="916006836" sldId="969"/>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916006836" sldId="969"/>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916006836" sldId="969"/>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916006836" sldId="969"/>
            <ac:spMk id="9" creationId="{101B564E-C3B7-9742-A8D9-C492F2380829}"/>
          </ac:spMkLst>
        </pc:spChg>
        <pc:picChg chg="mod">
          <ac:chgData name="Kneisel, Christine" userId="S::ckneisel@lionsclubs.org::b37915e7-4ac2-4ed2-b0ec-56fb73cc3d65" providerId="AD" clId="Web-{A51F61DB-D729-32F3-580E-7DB74E3D5D4F}" dt="2019-06-17T18:29:22.116" v="24"/>
          <ac:picMkLst>
            <pc:docMk/>
            <pc:sldMk cId="916006836" sldId="969"/>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916006836" sldId="969"/>
            <ac:picMk id="7" creationId="{BFD47A5A-697D-C64E-8616-A344F51C0C29}"/>
          </ac:picMkLst>
        </pc:picChg>
      </pc:sldChg>
      <pc:sldChg chg="modSp">
        <pc:chgData name="Kneisel, Christine" userId="S::ckneisel@lionsclubs.org::b37915e7-4ac2-4ed2-b0ec-56fb73cc3d65" providerId="AD" clId="Web-{A51F61DB-D729-32F3-580E-7DB74E3D5D4F}" dt="2019-06-17T18:29:22.116" v="24"/>
        <pc:sldMkLst>
          <pc:docMk/>
          <pc:sldMk cId="3143880442" sldId="970"/>
        </pc:sldMkLst>
        <pc:spChg chg="mod">
          <ac:chgData name="Kneisel, Christine" userId="S::ckneisel@lionsclubs.org::b37915e7-4ac2-4ed2-b0ec-56fb73cc3d65" providerId="AD" clId="Web-{A51F61DB-D729-32F3-580E-7DB74E3D5D4F}" dt="2019-06-17T18:29:22.116" v="24"/>
          <ac:spMkLst>
            <pc:docMk/>
            <pc:sldMk cId="3143880442" sldId="970"/>
            <ac:spMk id="2" creationId="{AB0832EE-D021-C240-9ADB-6C435EFE2FAE}"/>
          </ac:spMkLst>
        </pc:spChg>
        <pc:spChg chg="mod">
          <ac:chgData name="Kneisel, Christine" userId="S::ckneisel@lionsclubs.org::b37915e7-4ac2-4ed2-b0ec-56fb73cc3d65" providerId="AD" clId="Web-{A51F61DB-D729-32F3-580E-7DB74E3D5D4F}" dt="2019-06-17T18:29:22.116" v="24"/>
          <ac:spMkLst>
            <pc:docMk/>
            <pc:sldMk cId="3143880442" sldId="970"/>
            <ac:spMk id="5" creationId="{0664EB80-1399-6944-AB22-92D08CE050B2}"/>
          </ac:spMkLst>
        </pc:spChg>
        <pc:picChg chg="mod">
          <ac:chgData name="Kneisel, Christine" userId="S::ckneisel@lionsclubs.org::b37915e7-4ac2-4ed2-b0ec-56fb73cc3d65" providerId="AD" clId="Web-{A51F61DB-D729-32F3-580E-7DB74E3D5D4F}" dt="2019-06-17T18:29:22.116" v="24"/>
          <ac:picMkLst>
            <pc:docMk/>
            <pc:sldMk cId="3143880442" sldId="970"/>
            <ac:picMk id="7" creationId="{45B8E031-7C3A-9A47-8B1C-1D07E7FD28F5}"/>
          </ac:picMkLst>
        </pc:picChg>
      </pc:sldChg>
      <pc:sldChg chg="modSp">
        <pc:chgData name="Kneisel, Christine" userId="S::ckneisel@lionsclubs.org::b37915e7-4ac2-4ed2-b0ec-56fb73cc3d65" providerId="AD" clId="Web-{A51F61DB-D729-32F3-580E-7DB74E3D5D4F}" dt="2019-06-17T18:32:08.772" v="54" actId="14100"/>
        <pc:sldMkLst>
          <pc:docMk/>
          <pc:sldMk cId="1387601156" sldId="971"/>
        </pc:sldMkLst>
        <pc:spChg chg="mod">
          <ac:chgData name="Kneisel, Christine" userId="S::ckneisel@lionsclubs.org::b37915e7-4ac2-4ed2-b0ec-56fb73cc3d65" providerId="AD" clId="Web-{A51F61DB-D729-32F3-580E-7DB74E3D5D4F}" dt="2019-06-17T18:31:41.756" v="46" actId="14100"/>
          <ac:spMkLst>
            <pc:docMk/>
            <pc:sldMk cId="1387601156" sldId="971"/>
            <ac:spMk id="2" creationId="{C2ACAE76-89E8-2A40-9457-C4C2ED45F58A}"/>
          </ac:spMkLst>
        </pc:spChg>
        <pc:spChg chg="mod">
          <ac:chgData name="Kneisel, Christine" userId="S::ckneisel@lionsclubs.org::b37915e7-4ac2-4ed2-b0ec-56fb73cc3d65" providerId="AD" clId="Web-{A51F61DB-D729-32F3-580E-7DB74E3D5D4F}" dt="2019-06-17T18:31:58.959" v="52" actId="20577"/>
          <ac:spMkLst>
            <pc:docMk/>
            <pc:sldMk cId="1387601156" sldId="971"/>
            <ac:spMk id="4" creationId="{87D97E11-521E-324E-91B6-68E6BF0193AF}"/>
          </ac:spMkLst>
        </pc:spChg>
        <pc:spChg chg="mod">
          <ac:chgData name="Kneisel, Christine" userId="S::ckneisel@lionsclubs.org::b37915e7-4ac2-4ed2-b0ec-56fb73cc3d65" providerId="AD" clId="Web-{A51F61DB-D729-32F3-580E-7DB74E3D5D4F}" dt="2019-06-17T18:31:46.647" v="47" actId="1076"/>
          <ac:spMkLst>
            <pc:docMk/>
            <pc:sldMk cId="1387601156" sldId="971"/>
            <ac:spMk id="5" creationId="{580E6B48-9386-D34E-9E65-2BAA4242E0BC}"/>
          </ac:spMkLst>
        </pc:spChg>
        <pc:spChg chg="mod">
          <ac:chgData name="Kneisel, Christine" userId="S::ckneisel@lionsclubs.org::b37915e7-4ac2-4ed2-b0ec-56fb73cc3d65" providerId="AD" clId="Web-{A51F61DB-D729-32F3-580E-7DB74E3D5D4F}" dt="2019-06-17T18:31:41.741" v="45" actId="14100"/>
          <ac:spMkLst>
            <pc:docMk/>
            <pc:sldMk cId="1387601156" sldId="971"/>
            <ac:spMk id="6" creationId="{BDE7A050-58C3-0E4E-8C0B-44897ACA78E7}"/>
          </ac:spMkLst>
        </pc:spChg>
        <pc:spChg chg="mod">
          <ac:chgData name="Kneisel, Christine" userId="S::ckneisel@lionsclubs.org::b37915e7-4ac2-4ed2-b0ec-56fb73cc3d65" providerId="AD" clId="Web-{A51F61DB-D729-32F3-580E-7DB74E3D5D4F}" dt="2019-06-17T18:32:08.772" v="54" actId="14100"/>
          <ac:spMkLst>
            <pc:docMk/>
            <pc:sldMk cId="1387601156" sldId="971"/>
            <ac:spMk id="8" creationId="{30E708F7-063D-9C47-8F82-E4895F88EC89}"/>
          </ac:spMkLst>
        </pc:spChg>
        <pc:spChg chg="mod">
          <ac:chgData name="Kneisel, Christine" userId="S::ckneisel@lionsclubs.org::b37915e7-4ac2-4ed2-b0ec-56fb73cc3d65" providerId="AD" clId="Web-{A51F61DB-D729-32F3-580E-7DB74E3D5D4F}" dt="2019-06-17T18:29:22.116" v="24"/>
          <ac:spMkLst>
            <pc:docMk/>
            <pc:sldMk cId="1387601156" sldId="971"/>
            <ac:spMk id="9" creationId="{37A63CF6-5834-5544-AB00-F1117FC8B592}"/>
          </ac:spMkLst>
        </pc:spChg>
        <pc:picChg chg="mod modCrop">
          <ac:chgData name="Kneisel, Christine" userId="S::ckneisel@lionsclubs.org::b37915e7-4ac2-4ed2-b0ec-56fb73cc3d65" providerId="AD" clId="Web-{A51F61DB-D729-32F3-580E-7DB74E3D5D4F}" dt="2019-06-17T18:31:07.835" v="38"/>
          <ac:picMkLst>
            <pc:docMk/>
            <pc:sldMk cId="1387601156" sldId="971"/>
            <ac:picMk id="3" creationId="{00000000-0000-0000-0000-000000000000}"/>
          </ac:picMkLst>
        </pc:picChg>
        <pc:picChg chg="mod">
          <ac:chgData name="Kneisel, Christine" userId="S::ckneisel@lionsclubs.org::b37915e7-4ac2-4ed2-b0ec-56fb73cc3d65" providerId="AD" clId="Web-{A51F61DB-D729-32F3-580E-7DB74E3D5D4F}" dt="2019-06-17T18:31:27.413" v="42" actId="1076"/>
          <ac:picMkLst>
            <pc:docMk/>
            <pc:sldMk cId="1387601156" sldId="971"/>
            <ac:picMk id="11"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417832773" sldId="972"/>
        </pc:sldMkLst>
        <pc:spChg chg="mod">
          <ac:chgData name="Kneisel, Christine" userId="S::ckneisel@lionsclubs.org::b37915e7-4ac2-4ed2-b0ec-56fb73cc3d65" providerId="AD" clId="Web-{A51F61DB-D729-32F3-580E-7DB74E3D5D4F}" dt="2019-06-17T18:29:22.116" v="24"/>
          <ac:spMkLst>
            <pc:docMk/>
            <pc:sldMk cId="417832773" sldId="972"/>
            <ac:spMk id="2" creationId="{00000000-0000-0000-0000-000000000000}"/>
          </ac:spMkLst>
        </pc:spChg>
        <pc:picChg chg="mod">
          <ac:chgData name="Kneisel, Christine" userId="S::ckneisel@lionsclubs.org::b37915e7-4ac2-4ed2-b0ec-56fb73cc3d65" providerId="AD" clId="Web-{A51F61DB-D729-32F3-580E-7DB74E3D5D4F}" dt="2019-06-17T18:29:22.116" v="24"/>
          <ac:picMkLst>
            <pc:docMk/>
            <pc:sldMk cId="417832773" sldId="972"/>
            <ac:picMk id="3"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417832773" sldId="972"/>
            <ac:picMk id="4" creationId="{96970CC1-6D21-804F-BEA2-284A829C9EE8}"/>
          </ac:picMkLst>
        </pc:picChg>
      </pc:sldChg>
      <pc:sldChg chg="modSp">
        <pc:chgData name="Kneisel, Christine" userId="S::ckneisel@lionsclubs.org::b37915e7-4ac2-4ed2-b0ec-56fb73cc3d65" providerId="AD" clId="Web-{A51F61DB-D729-32F3-580E-7DB74E3D5D4F}" dt="2019-06-17T18:29:22.116" v="24"/>
        <pc:sldMkLst>
          <pc:docMk/>
          <pc:sldMk cId="2106555793" sldId="973"/>
        </pc:sldMkLst>
        <pc:spChg chg="mod">
          <ac:chgData name="Kneisel, Christine" userId="S::ckneisel@lionsclubs.org::b37915e7-4ac2-4ed2-b0ec-56fb73cc3d65" providerId="AD" clId="Web-{A51F61DB-D729-32F3-580E-7DB74E3D5D4F}" dt="2019-06-17T18:29:22.116" v="24"/>
          <ac:spMkLst>
            <pc:docMk/>
            <pc:sldMk cId="2106555793" sldId="973"/>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106555793" sldId="973"/>
            <ac:spMk id="9" creationId="{101B564E-C3B7-9742-A8D9-C492F2380829}"/>
          </ac:spMkLst>
        </pc:spChg>
        <pc:spChg chg="mod">
          <ac:chgData name="Kneisel, Christine" userId="S::ckneisel@lionsclubs.org::b37915e7-4ac2-4ed2-b0ec-56fb73cc3d65" providerId="AD" clId="Web-{A51F61DB-D729-32F3-580E-7DB74E3D5D4F}" dt="2019-06-17T18:29:22.116" v="24"/>
          <ac:spMkLst>
            <pc:docMk/>
            <pc:sldMk cId="2106555793" sldId="973"/>
            <ac:spMk id="13" creationId="{7EBBF51B-F9FD-E040-B8DB-7197E768C488}"/>
          </ac:spMkLst>
        </pc:spChg>
        <pc:spChg chg="mod">
          <ac:chgData name="Kneisel, Christine" userId="S::ckneisel@lionsclubs.org::b37915e7-4ac2-4ed2-b0ec-56fb73cc3d65" providerId="AD" clId="Web-{A51F61DB-D729-32F3-580E-7DB74E3D5D4F}" dt="2019-06-17T18:29:22.116" v="24"/>
          <ac:spMkLst>
            <pc:docMk/>
            <pc:sldMk cId="2106555793" sldId="973"/>
            <ac:spMk id="14" creationId="{7B6D8691-8F40-3842-98AD-BCC853E91EF4}"/>
          </ac:spMkLst>
        </pc:spChg>
        <pc:picChg chg="mod">
          <ac:chgData name="Kneisel, Christine" userId="S::ckneisel@lionsclubs.org::b37915e7-4ac2-4ed2-b0ec-56fb73cc3d65" providerId="AD" clId="Web-{A51F61DB-D729-32F3-580E-7DB74E3D5D4F}" dt="2019-06-17T18:29:22.116" v="24"/>
          <ac:picMkLst>
            <pc:docMk/>
            <pc:sldMk cId="2106555793" sldId="973"/>
            <ac:picMk id="8"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2106555793" sldId="973"/>
            <ac:picMk id="10" creationId="{E46618C5-2152-7C46-9740-9480EC9E8943}"/>
          </ac:picMkLst>
        </pc:picChg>
      </pc:sldChg>
      <pc:sldChg chg="addSp delSp modSp modNotes">
        <pc:chgData name="Kneisel, Christine" userId="S::ckneisel@lionsclubs.org::b37915e7-4ac2-4ed2-b0ec-56fb73cc3d65" providerId="AD" clId="Web-{A51F61DB-D729-32F3-580E-7DB74E3D5D4F}" dt="2019-06-17T19:01:13.114" v="1233"/>
        <pc:sldMkLst>
          <pc:docMk/>
          <pc:sldMk cId="3247122337" sldId="974"/>
        </pc:sldMkLst>
        <pc:spChg chg="mod">
          <ac:chgData name="Kneisel, Christine" userId="S::ckneisel@lionsclubs.org::b37915e7-4ac2-4ed2-b0ec-56fb73cc3d65" providerId="AD" clId="Web-{A51F61DB-D729-32F3-580E-7DB74E3D5D4F}" dt="2019-06-17T18:57:42.677" v="1218" actId="1076"/>
          <ac:spMkLst>
            <pc:docMk/>
            <pc:sldMk cId="3247122337" sldId="974"/>
            <ac:spMk id="2" creationId="{EE4D147C-2C53-2B42-9315-DB088AC29803}"/>
          </ac:spMkLst>
        </pc:spChg>
        <pc:spChg chg="mod">
          <ac:chgData name="Kneisel, Christine" userId="S::ckneisel@lionsclubs.org::b37915e7-4ac2-4ed2-b0ec-56fb73cc3d65" providerId="AD" clId="Web-{A51F61DB-D729-32F3-580E-7DB74E3D5D4F}" dt="2019-06-17T18:57:56.114" v="1221" actId="1076"/>
          <ac:spMkLst>
            <pc:docMk/>
            <pc:sldMk cId="3247122337" sldId="974"/>
            <ac:spMk id="3" creationId="{2F20A52E-1540-5A45-A87E-078F3C712B6E}"/>
          </ac:spMkLst>
        </pc:spChg>
        <pc:spChg chg="mod">
          <ac:chgData name="Kneisel, Christine" userId="S::ckneisel@lionsclubs.org::b37915e7-4ac2-4ed2-b0ec-56fb73cc3d65" providerId="AD" clId="Web-{A51F61DB-D729-32F3-580E-7DB74E3D5D4F}" dt="2019-06-17T18:29:22.116" v="24"/>
          <ac:spMkLst>
            <pc:docMk/>
            <pc:sldMk cId="3247122337" sldId="974"/>
            <ac:spMk id="8" creationId="{DCF157F1-EDF5-E648-A90E-527D0A75D090}"/>
          </ac:spMkLst>
        </pc:spChg>
        <pc:spChg chg="add del">
          <ac:chgData name="Kneisel, Christine" userId="S::ckneisel@lionsclubs.org::b37915e7-4ac2-4ed2-b0ec-56fb73cc3d65" providerId="AD" clId="Web-{A51F61DB-D729-32F3-580E-7DB74E3D5D4F}" dt="2019-06-17T18:58:38.427" v="1223"/>
          <ac:spMkLst>
            <pc:docMk/>
            <pc:sldMk cId="3247122337" sldId="974"/>
            <ac:spMk id="9" creationId="{B08DCA11-7400-4F3D-9F71-2BD9EBBAB571}"/>
          </ac:spMkLst>
        </pc:spChg>
        <pc:spChg chg="add del mod">
          <ac:chgData name="Kneisel, Christine" userId="S::ckneisel@lionsclubs.org::b37915e7-4ac2-4ed2-b0ec-56fb73cc3d65" providerId="AD" clId="Web-{A51F61DB-D729-32F3-580E-7DB74E3D5D4F}" dt="2019-06-17T19:01:13.114" v="1233"/>
          <ac:spMkLst>
            <pc:docMk/>
            <pc:sldMk cId="3247122337" sldId="974"/>
            <ac:spMk id="10" creationId="{DA05A6F2-11DA-476A-BA7E-CA81A91F2B42}"/>
          </ac:spMkLst>
        </pc:spChg>
        <pc:spChg chg="mod">
          <ac:chgData name="Kneisel, Christine" userId="S::ckneisel@lionsclubs.org::b37915e7-4ac2-4ed2-b0ec-56fb73cc3d65" providerId="AD" clId="Web-{A51F61DB-D729-32F3-580E-7DB74E3D5D4F}" dt="2019-06-17T18:57:45.927" v="1219" actId="1076"/>
          <ac:spMkLst>
            <pc:docMk/>
            <pc:sldMk cId="3247122337" sldId="974"/>
            <ac:spMk id="16" creationId="{D1B1F1D6-0A37-F249-8E85-4D658062BC20}"/>
          </ac:spMkLst>
        </pc:spChg>
        <pc:spChg chg="mod">
          <ac:chgData name="Kneisel, Christine" userId="S::ckneisel@lionsclubs.org::b37915e7-4ac2-4ed2-b0ec-56fb73cc3d65" providerId="AD" clId="Web-{A51F61DB-D729-32F3-580E-7DB74E3D5D4F}" dt="2019-06-17T18:55:19.536" v="1205" actId="14100"/>
          <ac:spMkLst>
            <pc:docMk/>
            <pc:sldMk cId="3247122337" sldId="974"/>
            <ac:spMk id="17" creationId="{02AF2375-033A-7B48-992D-C622B7B2BCB4}"/>
          </ac:spMkLst>
        </pc:spChg>
        <pc:picChg chg="add mod ord">
          <ac:chgData name="Kneisel, Christine" userId="S::ckneisel@lionsclubs.org::b37915e7-4ac2-4ed2-b0ec-56fb73cc3d65" providerId="AD" clId="Web-{A51F61DB-D729-32F3-580E-7DB74E3D5D4F}" dt="2019-06-17T18:54:47.599" v="1199"/>
          <ac:picMkLst>
            <pc:docMk/>
            <pc:sldMk cId="3247122337" sldId="974"/>
            <ac:picMk id="4" creationId="{95E4723F-EFAB-459F-A6DE-014C3450B9D3}"/>
          </ac:picMkLst>
        </pc:picChg>
        <pc:picChg chg="del mod">
          <ac:chgData name="Kneisel, Christine" userId="S::ckneisel@lionsclubs.org::b37915e7-4ac2-4ed2-b0ec-56fb73cc3d65" providerId="AD" clId="Web-{A51F61DB-D729-32F3-580E-7DB74E3D5D4F}" dt="2019-06-17T18:54:30.364" v="1196"/>
          <ac:picMkLst>
            <pc:docMk/>
            <pc:sldMk cId="3247122337" sldId="974"/>
            <ac:picMk id="5" creationId="{CAF80CE2-40B6-5245-B180-E9D51FC6794D}"/>
          </ac:picMkLst>
        </pc:picChg>
        <pc:picChg chg="mod">
          <ac:chgData name="Kneisel, Christine" userId="S::ckneisel@lionsclubs.org::b37915e7-4ac2-4ed2-b0ec-56fb73cc3d65" providerId="AD" clId="Web-{A51F61DB-D729-32F3-580E-7DB74E3D5D4F}" dt="2019-06-17T18:55:45.895" v="1207" actId="1076"/>
          <ac:picMkLst>
            <pc:docMk/>
            <pc:sldMk cId="3247122337" sldId="974"/>
            <ac:picMk id="7" creationId="{057FD0E8-A5CB-C845-AFEF-2EB03A341E36}"/>
          </ac:picMkLst>
        </pc:picChg>
      </pc:sldChg>
      <pc:sldChg chg="modSp">
        <pc:chgData name="Kneisel, Christine" userId="S::ckneisel@lionsclubs.org::b37915e7-4ac2-4ed2-b0ec-56fb73cc3d65" providerId="AD" clId="Web-{A51F61DB-D729-32F3-580E-7DB74E3D5D4F}" dt="2019-06-17T18:29:22.116" v="24"/>
        <pc:sldMkLst>
          <pc:docMk/>
          <pc:sldMk cId="2679285891" sldId="975"/>
        </pc:sldMkLst>
        <pc:spChg chg="mod">
          <ac:chgData name="Kneisel, Christine" userId="S::ckneisel@lionsclubs.org::b37915e7-4ac2-4ed2-b0ec-56fb73cc3d65" providerId="AD" clId="Web-{A51F61DB-D729-32F3-580E-7DB74E3D5D4F}" dt="2019-06-17T18:29:22.116" v="24"/>
          <ac:spMkLst>
            <pc:docMk/>
            <pc:sldMk cId="2679285891" sldId="975"/>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679285891" sldId="975"/>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2679285891" sldId="975"/>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2679285891" sldId="975"/>
            <ac:spMk id="7" creationId="{52C954DD-B4C4-C243-BA61-BE9368B180EC}"/>
          </ac:spMkLst>
        </pc:spChg>
        <pc:spChg chg="mod">
          <ac:chgData name="Kneisel, Christine" userId="S::ckneisel@lionsclubs.org::b37915e7-4ac2-4ed2-b0ec-56fb73cc3d65" providerId="AD" clId="Web-{A51F61DB-D729-32F3-580E-7DB74E3D5D4F}" dt="2019-06-17T18:29:22.116" v="24"/>
          <ac:spMkLst>
            <pc:docMk/>
            <pc:sldMk cId="2679285891" sldId="975"/>
            <ac:spMk id="10" creationId="{47B1BD42-FAEB-3949-BEE7-DF57BEDE3562}"/>
          </ac:spMkLst>
        </pc:spChg>
        <pc:picChg chg="mod">
          <ac:chgData name="Kneisel, Christine" userId="S::ckneisel@lionsclubs.org::b37915e7-4ac2-4ed2-b0ec-56fb73cc3d65" providerId="AD" clId="Web-{A51F61DB-D729-32F3-580E-7DB74E3D5D4F}" dt="2019-06-17T18:29:22.116" v="24"/>
          <ac:picMkLst>
            <pc:docMk/>
            <pc:sldMk cId="2679285891" sldId="975"/>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679285891" sldId="975"/>
            <ac:picMk id="8" creationId="{FEA48DD1-67C0-6346-BAD2-0BB0EBBDF790}"/>
          </ac:picMkLst>
        </pc:picChg>
      </pc:sldChg>
      <pc:sldChg chg="modNotes">
        <pc:chgData name="Kneisel, Christine" userId="S::ckneisel@lionsclubs.org::b37915e7-4ac2-4ed2-b0ec-56fb73cc3d65" providerId="AD" clId="Web-{A51F61DB-D729-32F3-580E-7DB74E3D5D4F}" dt="2019-06-17T19:28:36.738" v="1669"/>
        <pc:sldMkLst>
          <pc:docMk/>
          <pc:sldMk cId="4232601383" sldId="976"/>
        </pc:sldMkLst>
      </pc:sldChg>
      <pc:sldMasterChg chg="modSp modSldLayout">
        <pc:chgData name="Kneisel, Christine" userId="S::ckneisel@lionsclubs.org::b37915e7-4ac2-4ed2-b0ec-56fb73cc3d65" providerId="AD" clId="Web-{A51F61DB-D729-32F3-580E-7DB74E3D5D4F}" dt="2019-06-17T18:29:22.116" v="24"/>
        <pc:sldMasterMkLst>
          <pc:docMk/>
          <pc:sldMasterMk cId="3977730233" sldId="2147483831"/>
        </pc:sldMasterMkLst>
        <pc:spChg chg="mod">
          <ac:chgData name="Kneisel, Christine" userId="S::ckneisel@lionsclubs.org::b37915e7-4ac2-4ed2-b0ec-56fb73cc3d65" providerId="AD" clId="Web-{A51F61DB-D729-32F3-580E-7DB74E3D5D4F}" dt="2019-06-17T18:29:22.116" v="24"/>
          <ac:spMkLst>
            <pc:docMk/>
            <pc:sldMasterMk cId="3977730233" sldId="2147483831"/>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654796857" sldId="2147483832"/>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19" creationId="{313D063B-9FFA-7F4F-B298-6BEEC4FE5AA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654796857" sldId="2147483832"/>
              <ac:picMk id="7" creationId="{00000000-0000-0000-0000-000000000000}"/>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4130140560" sldId="214748383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8" creationId="{2A1C6F64-979F-8D40-A629-0132753DB79E}"/>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792491133" sldId="2147483844"/>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2680644672" sldId="2147483845"/>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1" creationId="{576702AB-F472-3E42-8B73-5A9060BEBD56}"/>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3" creationId="{38745428-B285-9548-963E-056B5B4D3C0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7" creationId="{00000000-0000-0000-0000-000000000000}"/>
            </ac:picMkLst>
          </pc:pic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12" creationId="{814D9E97-17D2-5B41-946E-3E27ABF6EAAA}"/>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3196589975" sldId="214748384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1675386572" sldId="2147483867"/>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7" creationId="{3BA951A9-91CA-064C-8D91-1F99DBF4F72D}"/>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0" creationId="{9867D72A-78B6-BB41-9E26-24D654E9B44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1" creationId="{EBE13CCD-82B0-8141-A54C-7576C8221ACF}"/>
            </ac:spMkLst>
          </pc:spChg>
        </pc:sldLayoutChg>
      </pc:sldMasterChg>
      <pc:sldMasterChg chg="modSp modSldLayout">
        <pc:chgData name="Kneisel, Christine" userId="S::ckneisel@lionsclubs.org::b37915e7-4ac2-4ed2-b0ec-56fb73cc3d65" providerId="AD" clId="Web-{A51F61DB-D729-32F3-580E-7DB74E3D5D4F}" dt="2019-06-17T18:29:22.116" v="24"/>
        <pc:sldMasterMkLst>
          <pc:docMk/>
          <pc:sldMasterMk cId="631929288" sldId="2147483857"/>
        </pc:sldMasterMkLst>
        <pc:spChg chg="mod">
          <ac:chgData name="Kneisel, Christine" userId="S::ckneisel@lionsclubs.org::b37915e7-4ac2-4ed2-b0ec-56fb73cc3d65" providerId="AD" clId="Web-{A51F61DB-D729-32F3-580E-7DB74E3D5D4F}" dt="2019-06-17T18:29:22.116" v="24"/>
          <ac:spMkLst>
            <pc:docMk/>
            <pc:sldMasterMk cId="631929288" sldId="2147483857"/>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846633658" sldId="214748385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2" creationId="{119DD8C5-BFF5-8648-9A1A-E9B3DA1F3752}"/>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4" creationId="{F88B8F7D-AFD9-F346-BF11-A1E5CF85B20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846633658" sldId="2147483858"/>
              <ac:picMk id="3" creationId="{D965598A-95CA-5A4E-8FC5-A9B0CA0F6D2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60759874" sldId="214748385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8"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11581523" sldId="214748386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11581523" sldId="2147483860"/>
              <ac:spMk id="3"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105772146" sldId="214748386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4" creationId="{60A1CFA8-01F3-7141-8733-9BD22717A16A}"/>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6" creationId="{6462880A-AC72-9845-9312-842AB25FEBC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7" creationId="{DC567EA0-7E42-764C-894D-CB400D26CFAC}"/>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8" creationId="{AB72BEE2-03B4-2545-81E3-ABE63641DB0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28060874" sldId="214748386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5" creationId="{20CC6FFA-9190-C446-B892-8505F567962E}"/>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7" creationId="{3ABCF45D-15BA-F544-A2F1-1B5A8159B3D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9" creationId="{45795C4B-63C3-3242-871B-1253E5636AB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210252947" sldId="214748387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8" creationId="{99D66FD4-71EE-4B42-B6B1-1C529A8A8BF4}"/>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10" creationId="{C013E082-34F3-3748-A287-98FA86956B77}"/>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4" creationId="{684A4C76-6039-804D-8CB8-106542C85DBE}"/>
            </ac:picMkLst>
          </pc:pic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6" creationId="{1A19E429-053A-3346-AB28-661438848695}"/>
            </ac:picMkLst>
          </pc:picChg>
          <pc:cxnChg chg="mod">
            <ac:chgData name="Kneisel, Christine" userId="S::ckneisel@lionsclubs.org::b37915e7-4ac2-4ed2-b0ec-56fb73cc3d65" providerId="AD" clId="Web-{A51F61DB-D729-32F3-580E-7DB74E3D5D4F}" dt="2019-06-17T18:29:22.116" v="24"/>
            <ac:cxnSpMkLst>
              <pc:docMk/>
              <pc:sldMasterMk cId="631929288" sldId="2147483857"/>
              <pc:sldLayoutMk cId="1210252947" sldId="2147483870"/>
              <ac:cxnSpMk id="5" creationId="{E19138A4-B106-5647-9E25-A0B9EA158B40}"/>
            </ac:cxnSpMkLst>
          </pc:cxn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404611771" sldId="214748387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9" creationId="{E4F2B938-A092-8A40-BA9E-36EB895796A6}"/>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11" creationId="{CCD10A15-415D-E249-9DE4-AB27B911E08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755281518" sldId="2147483872"/>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8" creationId="{D8869BDF-F147-3242-B3B9-51909D49BAB7}"/>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0" creationId="{0F68A244-CECA-F041-AD70-910F56A472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7" creationId="{9BE79663-AD90-FF47-A2BC-2688925AA2D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9" creationId="{651F41AD-9823-E448-BF4A-350AC5B7E5F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59026907" sldId="2147483873"/>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8" creationId="{D8869BDF-F147-3242-B3B9-51909D49BAB7}"/>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195316913" sldId="2147483874"/>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8" creationId="{AB72BEE2-03B4-2545-81E3-ABE63641DB0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10" creationId="{D4277D64-B959-AC48-B275-075752BD12E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280878735" sldId="2147483875"/>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4" creationId="{1496553C-DF57-164B-9450-8F4D3684B2B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5" creationId="{947430FC-FE32-B74E-974B-43A4E64504E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2900005187" sldId="2147483876"/>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6" creationId="{4B2DAA68-1FEC-B844-9D68-5B89C97E05F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2900005187" sldId="2147483876"/>
              <ac:picMk id="7" creationId="{9A366BBF-229C-C44C-AF59-4ACC2BB0C3B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306225791" sldId="214748387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9" creationId="{D3170CF0-CEE5-7147-949E-C2EFC816739E}"/>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19750937" sldId="214748387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7" creationId="{9B10F788-B238-A047-9D63-9E7F4DF3064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10" creationId="{EAEF310D-EEFB-A045-8822-B89AA367EFD3}"/>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57406019" sldId="214748388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0" creationId="{D4277D64-B959-AC48-B275-075752BD12E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1" creationId="{4DCB5BA6-37A1-F640-A8DA-26F2DD3B24E2}"/>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839035971" sldId="214748388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839035971" sldId="2147483881"/>
              <ac:spMk id="2" creationId="{00000000-0000-0000-0000-000000000000}"/>
            </ac:spMkLst>
          </pc:spChg>
        </pc:sldLayoutChg>
      </pc:sldMasterChg>
      <pc:sldMasterChg chg="modSldLayout">
        <pc:chgData name="Kneisel, Christine" userId="S::ckneisel@lionsclubs.org::b37915e7-4ac2-4ed2-b0ec-56fb73cc3d65" providerId="AD" clId="Web-{A51F61DB-D729-32F3-580E-7DB74E3D5D4F}" dt="2019-06-17T18:29:22.116" v="24"/>
        <pc:sldMasterMkLst>
          <pc:docMk/>
          <pc:sldMasterMk cId="1756457121" sldId="2147483861"/>
        </pc:sldMasterMkLst>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481037152" sldId="214748384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2481037152" sldId="2147483843"/>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539901099" sldId="214748386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4" creationId="{89790728-0DD7-1F42-9A48-48A941B20D9A}"/>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6" creationId="{C4B2230D-595B-5246-A3B2-FB53F20DDBA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9" creationId="{1F6599DE-5FEF-F349-BA19-07E55E174054}"/>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539901099" sldId="2147483863"/>
              <ac:picMk id="11" creationId="{FAD6BF95-1DC6-E04D-9A48-1C3A091DF62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715367982" sldId="2147483865"/>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715367982" sldId="2147483865"/>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397739997" sldId="2147483866"/>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5" creationId="{F16A505C-0D08-8E47-8830-B555CF827AD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11" creationId="{EBE13CCD-82B0-8141-A54C-7576C8221ACF}"/>
            </ac:spMkLst>
          </pc:spChg>
        </pc:sldLayoutChg>
      </pc:sldMasterChg>
    </pc:docChg>
  </pc:docChgLst>
  <pc:docChgLst>
    <pc:chgData name="Kneisel, Christine" userId="S::ckneisel@lionsclubs.org::b37915e7-4ac2-4ed2-b0ec-56fb73cc3d65" providerId="AD" clId="Web-{14D2FBF7-1A7C-4E72-6E7D-AFCE5F1C59D9}"/>
    <pc:docChg chg="modSld">
      <pc:chgData name="Kneisel, Christine" userId="S::ckneisel@lionsclubs.org::b37915e7-4ac2-4ed2-b0ec-56fb73cc3d65" providerId="AD" clId="Web-{14D2FBF7-1A7C-4E72-6E7D-AFCE5F1C59D9}" dt="2019-06-17T19:45:33.755" v="11" actId="20577"/>
      <pc:docMkLst>
        <pc:docMk/>
      </pc:docMkLst>
      <pc:sldChg chg="modSp">
        <pc:chgData name="Kneisel, Christine" userId="S::ckneisel@lionsclubs.org::b37915e7-4ac2-4ed2-b0ec-56fb73cc3d65" providerId="AD" clId="Web-{14D2FBF7-1A7C-4E72-6E7D-AFCE5F1C59D9}" dt="2019-06-17T19:45:27.458" v="10" actId="20577"/>
        <pc:sldMkLst>
          <pc:docMk/>
          <pc:sldMk cId="2134062862" sldId="961"/>
        </pc:sldMkLst>
        <pc:spChg chg="mod">
          <ac:chgData name="Kneisel, Christine" userId="S::ckneisel@lionsclubs.org::b37915e7-4ac2-4ed2-b0ec-56fb73cc3d65" providerId="AD" clId="Web-{14D2FBF7-1A7C-4E72-6E7D-AFCE5F1C59D9}" dt="2019-06-17T19:45:27.458" v="10" actId="20577"/>
          <ac:spMkLst>
            <pc:docMk/>
            <pc:sldMk cId="2134062862" sldId="961"/>
            <ac:spMk id="10" creationId="{0284DB1C-2827-9F4B-906E-269B6D828E4C}"/>
          </ac:spMkLst>
        </pc:spChg>
        <pc:picChg chg="mod">
          <ac:chgData name="Kneisel, Christine" userId="S::ckneisel@lionsclubs.org::b37915e7-4ac2-4ed2-b0ec-56fb73cc3d65" providerId="AD" clId="Web-{14D2FBF7-1A7C-4E72-6E7D-AFCE5F1C59D9}" dt="2019-06-17T19:45:18.286" v="8" actId="14100"/>
          <ac:picMkLst>
            <pc:docMk/>
            <pc:sldMk cId="2134062862" sldId="961"/>
            <ac:picMk id="2" creationId="{3198E8DD-ABE3-4809-935C-F63F4C066122}"/>
          </ac:picMkLst>
        </pc:picChg>
      </pc:sldChg>
      <pc:sldChg chg="addSp delSp modSp">
        <pc:chgData name="Kneisel, Christine" userId="S::ckneisel@lionsclubs.org::b37915e7-4ac2-4ed2-b0ec-56fb73cc3d65" providerId="AD" clId="Web-{14D2FBF7-1A7C-4E72-6E7D-AFCE5F1C59D9}" dt="2019-06-17T19:44:44.035" v="2"/>
        <pc:sldMkLst>
          <pc:docMk/>
          <pc:sldMk cId="916006836" sldId="969"/>
        </pc:sldMkLst>
        <pc:picChg chg="add del mod">
          <ac:chgData name="Kneisel, Christine" userId="S::ckneisel@lionsclubs.org::b37915e7-4ac2-4ed2-b0ec-56fb73cc3d65" providerId="AD" clId="Web-{14D2FBF7-1A7C-4E72-6E7D-AFCE5F1C59D9}" dt="2019-06-17T19:44:44.035" v="2"/>
          <ac:picMkLst>
            <pc:docMk/>
            <pc:sldMk cId="916006836" sldId="969"/>
            <ac:picMk id="3" creationId="{A21E6D93-12BD-492D-A197-421F7FBBDFA4}"/>
          </ac:picMkLst>
        </pc:picChg>
      </pc:sldChg>
      <pc:sldChg chg="addSp delSp modSp">
        <pc:chgData name="Kneisel, Christine" userId="S::ckneisel@lionsclubs.org::b37915e7-4ac2-4ed2-b0ec-56fb73cc3d65" providerId="AD" clId="Web-{14D2FBF7-1A7C-4E72-6E7D-AFCE5F1C59D9}" dt="2019-06-17T19:45:33.755" v="11" actId="20577"/>
        <pc:sldMkLst>
          <pc:docMk/>
          <pc:sldMk cId="2679285891" sldId="975"/>
        </pc:sldMkLst>
        <pc:spChg chg="mod">
          <ac:chgData name="Kneisel, Christine" userId="S::ckneisel@lionsclubs.org::b37915e7-4ac2-4ed2-b0ec-56fb73cc3d65" providerId="AD" clId="Web-{14D2FBF7-1A7C-4E72-6E7D-AFCE5F1C59D9}" dt="2019-06-17T19:45:33.755" v="11" actId="20577"/>
          <ac:spMkLst>
            <pc:docMk/>
            <pc:sldMk cId="2679285891" sldId="975"/>
            <ac:spMk id="2" creationId="{7C0FB3F7-6B08-E74E-938C-8F56925EC850}"/>
          </ac:spMkLst>
        </pc:spChg>
        <pc:picChg chg="add mod">
          <ac:chgData name="Kneisel, Christine" userId="S::ckneisel@lionsclubs.org::b37915e7-4ac2-4ed2-b0ec-56fb73cc3d65" providerId="AD" clId="Web-{14D2FBF7-1A7C-4E72-6E7D-AFCE5F1C59D9}" dt="2019-06-17T19:45:06.536" v="6" actId="14100"/>
          <ac:picMkLst>
            <pc:docMk/>
            <pc:sldMk cId="2679285891" sldId="975"/>
            <ac:picMk id="3" creationId="{B1160D70-CF33-4705-9000-854B5E00BA99}"/>
          </ac:picMkLst>
        </pc:picChg>
        <pc:picChg chg="del">
          <ac:chgData name="Kneisel, Christine" userId="S::ckneisel@lionsclubs.org::b37915e7-4ac2-4ed2-b0ec-56fb73cc3d65" providerId="AD" clId="Web-{14D2FBF7-1A7C-4E72-6E7D-AFCE5F1C59D9}" dt="2019-06-17T19:44:47.332" v="3"/>
          <ac:picMkLst>
            <pc:docMk/>
            <pc:sldMk cId="2679285891" sldId="975"/>
            <ac:picMk id="6" creationId="{66A3F8E0-15C2-0049-9520-816822E939E2}"/>
          </ac:picMkLst>
        </pc:picChg>
      </pc:sldChg>
    </pc:docChg>
  </pc:docChgLst>
  <pc:docChgLst>
    <pc:chgData name="Barraza, Grisell" userId="S::gbarraza@lionsclubs.org::48cf448e-4ab2-4752-9720-e4a3c4a81ba6" providerId="AD" clId="Web-{4586C650-3FF5-C04E-FDAD-ACAB8D8B9F62}"/>
    <pc:docChg chg="modSld">
      <pc:chgData name="Barraza, Grisell" userId="S::gbarraza@lionsclubs.org::48cf448e-4ab2-4752-9720-e4a3c4a81ba6" providerId="AD" clId="Web-{4586C650-3FF5-C04E-FDAD-ACAB8D8B9F62}" dt="2019-06-20T13:27:43.592" v="513" actId="20577"/>
      <pc:docMkLst>
        <pc:docMk/>
      </pc:docMkLst>
      <pc:sldChg chg="addSp modSp modNotes">
        <pc:chgData name="Barraza, Grisell" userId="S::gbarraza@lionsclubs.org::48cf448e-4ab2-4752-9720-e4a3c4a81ba6" providerId="AD" clId="Web-{4586C650-3FF5-C04E-FDAD-ACAB8D8B9F62}" dt="2019-06-20T13:27:43.592" v="513" actId="20577"/>
        <pc:sldMkLst>
          <pc:docMk/>
          <pc:sldMk cId="2134062862" sldId="961"/>
        </pc:sldMkLst>
        <pc:spChg chg="add mod">
          <ac:chgData name="Barraza, Grisell" userId="S::gbarraza@lionsclubs.org::48cf448e-4ab2-4752-9720-e4a3c4a81ba6" providerId="AD" clId="Web-{4586C650-3FF5-C04E-FDAD-ACAB8D8B9F62}" dt="2019-06-20T13:27:43.592" v="513" actId="20577"/>
          <ac:spMkLst>
            <pc:docMk/>
            <pc:sldMk cId="2134062862" sldId="961"/>
            <ac:spMk id="3" creationId="{B7E49C60-5BF1-4F38-9D08-92218DB67004}"/>
          </ac:spMkLst>
        </pc:spChg>
      </pc:sldChg>
      <pc:sldChg chg="modSp modNotes">
        <pc:chgData name="Barraza, Grisell" userId="S::gbarraza@lionsclubs.org::48cf448e-4ab2-4752-9720-e4a3c4a81ba6" providerId="AD" clId="Web-{4586C650-3FF5-C04E-FDAD-ACAB8D8B9F62}" dt="2019-06-20T13:25:23.211" v="266"/>
        <pc:sldMkLst>
          <pc:docMk/>
          <pc:sldMk cId="2679285891" sldId="975"/>
        </pc:sldMkLst>
        <pc:spChg chg="mod">
          <ac:chgData name="Barraza, Grisell" userId="S::gbarraza@lionsclubs.org::48cf448e-4ab2-4752-9720-e4a3c4a81ba6" providerId="AD" clId="Web-{4586C650-3FF5-C04E-FDAD-ACAB8D8B9F62}" dt="2019-06-20T13:25:15.539" v="265" actId="20577"/>
          <ac:spMkLst>
            <pc:docMk/>
            <pc:sldMk cId="2679285891" sldId="975"/>
            <ac:spMk id="2" creationId="{7C0FB3F7-6B08-E74E-938C-8F56925EC850}"/>
          </ac:spMkLst>
        </pc:spChg>
        <pc:spChg chg="mod">
          <ac:chgData name="Barraza, Grisell" userId="S::gbarraza@lionsclubs.org::48cf448e-4ab2-4752-9720-e4a3c4a81ba6" providerId="AD" clId="Web-{4586C650-3FF5-C04E-FDAD-ACAB8D8B9F62}" dt="2019-06-20T13:20:34.310" v="2" actId="1076"/>
          <ac:spMkLst>
            <pc:docMk/>
            <pc:sldMk cId="2679285891" sldId="975"/>
            <ac:spMk id="7" creationId="{52C954DD-B4C4-C243-BA61-BE9368B180EC}"/>
          </ac:spMkLst>
        </pc:spChg>
      </pc:sldChg>
    </pc:docChg>
  </pc:docChgLst>
  <pc:docChgLst>
    <pc:chgData name="Barraza, Grisell" userId="S::gbarraza@lionsclubs.org::48cf448e-4ab2-4752-9720-e4a3c4a81ba6" providerId="AD" clId="Web-{17C2FCF1-1959-7067-D12A-0D96AB6EB44D}"/>
    <pc:docChg chg="addSld modSld">
      <pc:chgData name="Barraza, Grisell" userId="S::gbarraza@lionsclubs.org::48cf448e-4ab2-4752-9720-e4a3c4a81ba6" providerId="AD" clId="Web-{17C2FCF1-1959-7067-D12A-0D96AB6EB44D}" dt="2019-06-17T19:20:31.974" v="1896"/>
      <pc:docMkLst>
        <pc:docMk/>
      </pc:docMkLst>
      <pc:sldChg chg="modSp modNotes">
        <pc:chgData name="Barraza, Grisell" userId="S::gbarraza@lionsclubs.org::48cf448e-4ab2-4752-9720-e4a3c4a81ba6" providerId="AD" clId="Web-{17C2FCF1-1959-7067-D12A-0D96AB6EB44D}" dt="2019-06-17T18:40:28.386" v="803"/>
        <pc:sldMkLst>
          <pc:docMk/>
          <pc:sldMk cId="828417630" sldId="908"/>
        </pc:sldMkLst>
        <pc:spChg chg="mod">
          <ac:chgData name="Barraza, Grisell" userId="S::gbarraza@lionsclubs.org::48cf448e-4ab2-4752-9720-e4a3c4a81ba6" providerId="AD" clId="Web-{17C2FCF1-1959-7067-D12A-0D96AB6EB44D}" dt="2019-06-17T18:25:30.726" v="10" actId="20577"/>
          <ac:spMkLst>
            <pc:docMk/>
            <pc:sldMk cId="828417630" sldId="908"/>
            <ac:spMk id="7" creationId="{00000000-0000-0000-0000-000000000000}"/>
          </ac:spMkLst>
        </pc:spChg>
      </pc:sldChg>
      <pc:sldChg chg="addSp delSp modSp modNotes">
        <pc:chgData name="Barraza, Grisell" userId="S::gbarraza@lionsclubs.org::48cf448e-4ab2-4752-9720-e4a3c4a81ba6" providerId="AD" clId="Web-{17C2FCF1-1959-7067-D12A-0D96AB6EB44D}" dt="2019-06-17T19:16:36.254" v="1887"/>
        <pc:sldMkLst>
          <pc:docMk/>
          <pc:sldMk cId="916006836" sldId="969"/>
        </pc:sldMkLst>
        <pc:spChg chg="mod">
          <ac:chgData name="Barraza, Grisell" userId="S::gbarraza@lionsclubs.org::48cf448e-4ab2-4752-9720-e4a3c4a81ba6" providerId="AD" clId="Web-{17C2FCF1-1959-7067-D12A-0D96AB6EB44D}" dt="2019-06-17T19:06:52.814" v="1381" actId="20577"/>
          <ac:spMkLst>
            <pc:docMk/>
            <pc:sldMk cId="916006836" sldId="969"/>
            <ac:spMk id="2" creationId="{7C0FB3F7-6B08-E74E-938C-8F56925EC850}"/>
          </ac:spMkLst>
        </pc:spChg>
        <pc:spChg chg="mod">
          <ac:chgData name="Barraza, Grisell" userId="S::gbarraza@lionsclubs.org::48cf448e-4ab2-4752-9720-e4a3c4a81ba6" providerId="AD" clId="Web-{17C2FCF1-1959-7067-D12A-0D96AB6EB44D}" dt="2019-06-17T19:07:01.861" v="1382" actId="1076"/>
          <ac:spMkLst>
            <pc:docMk/>
            <pc:sldMk cId="916006836" sldId="969"/>
            <ac:spMk id="4" creationId="{3FB83282-ABC7-D141-A069-ECE2F81369F1}"/>
          </ac:spMkLst>
        </pc:spChg>
        <pc:spChg chg="mod">
          <ac:chgData name="Barraza, Grisell" userId="S::gbarraza@lionsclubs.org::48cf448e-4ab2-4752-9720-e4a3c4a81ba6" providerId="AD" clId="Web-{17C2FCF1-1959-7067-D12A-0D96AB6EB44D}" dt="2019-06-17T19:06:25.251" v="1361" actId="1076"/>
          <ac:spMkLst>
            <pc:docMk/>
            <pc:sldMk cId="916006836" sldId="969"/>
            <ac:spMk id="5" creationId="{19085B8E-795A-9A48-8011-2A47148482A8}"/>
          </ac:spMkLst>
        </pc:spChg>
        <pc:picChg chg="add del mod">
          <ac:chgData name="Barraza, Grisell" userId="S::gbarraza@lionsclubs.org::48cf448e-4ab2-4752-9720-e4a3c4a81ba6" providerId="AD" clId="Web-{17C2FCF1-1959-7067-D12A-0D96AB6EB44D}" dt="2019-06-17T19:16:36.254" v="1887"/>
          <ac:picMkLst>
            <pc:docMk/>
            <pc:sldMk cId="916006836" sldId="969"/>
            <ac:picMk id="3" creationId="{8EE95A2A-78D1-412F-977B-D7D514A2545E}"/>
          </ac:picMkLst>
        </pc:picChg>
        <pc:picChg chg="del">
          <ac:chgData name="Barraza, Grisell" userId="S::gbarraza@lionsclubs.org::48cf448e-4ab2-4752-9720-e4a3c4a81ba6" providerId="AD" clId="Web-{17C2FCF1-1959-7067-D12A-0D96AB6EB44D}" dt="2019-06-17T18:45:13.574" v="804"/>
          <ac:picMkLst>
            <pc:docMk/>
            <pc:sldMk cId="916006836" sldId="969"/>
            <ac:picMk id="6" creationId="{66A3F8E0-15C2-0049-9520-816822E939E2}"/>
          </ac:picMkLst>
        </pc:picChg>
      </pc:sldChg>
      <pc:sldChg chg="modSp">
        <pc:chgData name="Barraza, Grisell" userId="S::gbarraza@lionsclubs.org::48cf448e-4ab2-4752-9720-e4a3c4a81ba6" providerId="AD" clId="Web-{17C2FCF1-1959-7067-D12A-0D96AB6EB44D}" dt="2019-06-17T18:31:05.852" v="12" actId="1076"/>
        <pc:sldMkLst>
          <pc:docMk/>
          <pc:sldMk cId="1387601156" sldId="971"/>
        </pc:sldMkLst>
        <pc:spChg chg="mod">
          <ac:chgData name="Barraza, Grisell" userId="S::gbarraza@lionsclubs.org::48cf448e-4ab2-4752-9720-e4a3c4a81ba6" providerId="AD" clId="Web-{17C2FCF1-1959-7067-D12A-0D96AB6EB44D}" dt="2019-06-17T18:31:05.852" v="12" actId="1076"/>
          <ac:spMkLst>
            <pc:docMk/>
            <pc:sldMk cId="1387601156" sldId="971"/>
            <ac:spMk id="8" creationId="{30E708F7-063D-9C47-8F82-E4895F88EC89}"/>
          </ac:spMkLst>
        </pc:spChg>
      </pc:sldChg>
      <pc:sldChg chg="addSp delSp modSp">
        <pc:chgData name="Barraza, Grisell" userId="S::gbarraza@lionsclubs.org::48cf448e-4ab2-4752-9720-e4a3c4a81ba6" providerId="AD" clId="Web-{17C2FCF1-1959-7067-D12A-0D96AB6EB44D}" dt="2019-06-17T18:54:37.811" v="1012" actId="20577"/>
        <pc:sldMkLst>
          <pc:docMk/>
          <pc:sldMk cId="2106555793" sldId="973"/>
        </pc:sldMkLst>
        <pc:spChg chg="mod">
          <ac:chgData name="Barraza, Grisell" userId="S::gbarraza@lionsclubs.org::48cf448e-4ab2-4752-9720-e4a3c4a81ba6" providerId="AD" clId="Web-{17C2FCF1-1959-7067-D12A-0D96AB6EB44D}" dt="2019-06-17T18:53:08.639" v="1008" actId="20577"/>
          <ac:spMkLst>
            <pc:docMk/>
            <pc:sldMk cId="2106555793" sldId="973"/>
            <ac:spMk id="2" creationId="{7C0FB3F7-6B08-E74E-938C-8F56925EC850}"/>
          </ac:spMkLst>
        </pc:spChg>
        <pc:spChg chg="mod">
          <ac:chgData name="Barraza, Grisell" userId="S::gbarraza@lionsclubs.org::48cf448e-4ab2-4752-9720-e4a3c4a81ba6" providerId="AD" clId="Web-{17C2FCF1-1959-7067-D12A-0D96AB6EB44D}" dt="2019-06-17T18:54:37.811" v="1012" actId="20577"/>
          <ac:spMkLst>
            <pc:docMk/>
            <pc:sldMk cId="2106555793" sldId="973"/>
            <ac:spMk id="14" creationId="{7B6D8691-8F40-3842-98AD-BCC853E91EF4}"/>
          </ac:spMkLst>
        </pc:spChg>
        <pc:picChg chg="add mod">
          <ac:chgData name="Barraza, Grisell" userId="S::gbarraza@lionsclubs.org::48cf448e-4ab2-4752-9720-e4a3c4a81ba6" providerId="AD" clId="Web-{17C2FCF1-1959-7067-D12A-0D96AB6EB44D}" dt="2019-06-17T18:52:56.311" v="1006" actId="14100"/>
          <ac:picMkLst>
            <pc:docMk/>
            <pc:sldMk cId="2106555793" sldId="973"/>
            <ac:picMk id="3" creationId="{4AA8C5C7-58CA-46FE-9EC4-9D6670367121}"/>
          </ac:picMkLst>
        </pc:picChg>
        <pc:picChg chg="del">
          <ac:chgData name="Barraza, Grisell" userId="S::gbarraza@lionsclubs.org::48cf448e-4ab2-4752-9720-e4a3c4a81ba6" providerId="AD" clId="Web-{17C2FCF1-1959-7067-D12A-0D96AB6EB44D}" dt="2019-06-17T18:50:52.748" v="971"/>
          <ac:picMkLst>
            <pc:docMk/>
            <pc:sldMk cId="2106555793" sldId="973"/>
            <ac:picMk id="8" creationId="{00000000-0000-0000-0000-000000000000}"/>
          </ac:picMkLst>
        </pc:picChg>
      </pc:sldChg>
      <pc:sldChg chg="addSp delSp modSp add replId modNotes">
        <pc:chgData name="Barraza, Grisell" userId="S::gbarraza@lionsclubs.org::48cf448e-4ab2-4752-9720-e4a3c4a81ba6" providerId="AD" clId="Web-{17C2FCF1-1959-7067-D12A-0D96AB6EB44D}" dt="2019-06-17T19:20:31.974" v="1896"/>
        <pc:sldMkLst>
          <pc:docMk/>
          <pc:sldMk cId="4232601383" sldId="976"/>
        </pc:sldMkLst>
        <pc:spChg chg="del mod">
          <ac:chgData name="Barraza, Grisell" userId="S::gbarraza@lionsclubs.org::48cf448e-4ab2-4752-9720-e4a3c4a81ba6" providerId="AD" clId="Web-{17C2FCF1-1959-7067-D12A-0D96AB6EB44D}" dt="2019-06-17T19:20:29.661" v="1895"/>
          <ac:spMkLst>
            <pc:docMk/>
            <pc:sldMk cId="4232601383" sldId="976"/>
            <ac:spMk id="2" creationId="{F9B9EA8F-304E-DA4E-9C14-7734A42D1CF2}"/>
          </ac:spMkLst>
        </pc:spChg>
        <pc:spChg chg="del">
          <ac:chgData name="Barraza, Grisell" userId="S::gbarraza@lionsclubs.org::48cf448e-4ab2-4752-9720-e4a3c4a81ba6" providerId="AD" clId="Web-{17C2FCF1-1959-7067-D12A-0D96AB6EB44D}" dt="2019-06-17T19:20:25.927" v="1893"/>
          <ac:spMkLst>
            <pc:docMk/>
            <pc:sldMk cId="4232601383" sldId="976"/>
            <ac:spMk id="3" creationId="{7ED2A28C-E10C-3B4F-9769-D43BAD600AE7}"/>
          </ac:spMkLst>
        </pc:spChg>
        <pc:spChg chg="add del mod">
          <ac:chgData name="Barraza, Grisell" userId="S::gbarraza@lionsclubs.org::48cf448e-4ab2-4752-9720-e4a3c4a81ba6" providerId="AD" clId="Web-{17C2FCF1-1959-7067-D12A-0D96AB6EB44D}" dt="2019-06-17T19:20:31.974" v="1896"/>
          <ac:spMkLst>
            <pc:docMk/>
            <pc:sldMk cId="4232601383" sldId="976"/>
            <ac:spMk id="5" creationId="{2F5BB0AA-28EC-449B-A50E-0CAE22AA119F}"/>
          </ac:spMkLst>
        </pc:spChg>
        <pc:spChg chg="add mod">
          <ac:chgData name="Barraza, Grisell" userId="S::gbarraza@lionsclubs.org::48cf448e-4ab2-4752-9720-e4a3c4a81ba6" providerId="AD" clId="Web-{17C2FCF1-1959-7067-D12A-0D96AB6EB44D}" dt="2019-06-17T19:20:29.661" v="1895"/>
          <ac:spMkLst>
            <pc:docMk/>
            <pc:sldMk cId="4232601383" sldId="976"/>
            <ac:spMk id="7" creationId="{A6CC5838-7BE6-4994-A274-E48B85ACA1ED}"/>
          </ac:spMkLst>
        </pc:spChg>
      </pc:sldChg>
    </pc:docChg>
  </pc:docChgLst>
  <pc:docChgLst>
    <pc:chgData name="Kneisel, Christine" userId="S::ckneisel@lionsclubs.org::b37915e7-4ac2-4ed2-b0ec-56fb73cc3d65" providerId="AD" clId="Web-{E314B279-B2EE-E0A7-D8D7-E717B2051AD5}"/>
    <pc:docChg chg="modSld">
      <pc:chgData name="Kneisel, Christine" userId="S::ckneisel@lionsclubs.org::b37915e7-4ac2-4ed2-b0ec-56fb73cc3d65" providerId="AD" clId="Web-{E314B279-B2EE-E0A7-D8D7-E717B2051AD5}" dt="2019-07-23T19:33:58.388" v="1" actId="1076"/>
      <pc:docMkLst>
        <pc:docMk/>
      </pc:docMkLst>
      <pc:sldChg chg="modSp">
        <pc:chgData name="Kneisel, Christine" userId="S::ckneisel@lionsclubs.org::b37915e7-4ac2-4ed2-b0ec-56fb73cc3d65" providerId="AD" clId="Web-{E314B279-B2EE-E0A7-D8D7-E717B2051AD5}" dt="2019-07-23T19:33:58.388" v="1" actId="1076"/>
        <pc:sldMkLst>
          <pc:docMk/>
          <pc:sldMk cId="2106555793" sldId="973"/>
        </pc:sldMkLst>
        <pc:spChg chg="mod">
          <ac:chgData name="Kneisel, Christine" userId="S::ckneisel@lionsclubs.org::b37915e7-4ac2-4ed2-b0ec-56fb73cc3d65" providerId="AD" clId="Web-{E314B279-B2EE-E0A7-D8D7-E717B2051AD5}" dt="2019-07-23T19:33:58.388" v="1" actId="1076"/>
          <ac:spMkLst>
            <pc:docMk/>
            <pc:sldMk cId="2106555793" sldId="973"/>
            <ac:spMk id="2" creationId="{7C0FB3F7-6B08-E74E-938C-8F56925EC8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8/29/2019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a:t>Through the efforts</a:t>
            </a:r>
            <a:r>
              <a:rPr lang="en-US" baseline="0" dirty="0"/>
              <a:t> of Lions across the globe, Jayden was able to receive treatment, and his family got the support they needed to help him through the battle.</a:t>
            </a:r>
            <a:endParaRPr lang="en-US" dirty="0"/>
          </a:p>
        </p:txBody>
      </p:sp>
    </p:spTree>
    <p:extLst>
      <p:ext uri="{BB962C8B-B14F-4D97-AF65-F5344CB8AC3E}">
        <p14:creationId xmlns:p14="http://schemas.microsoft.com/office/powerpoint/2010/main" val="51500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a:t>Jayden’s story has reached every level of </a:t>
            </a:r>
            <a:r>
              <a:rPr lang="en-US" dirty="0" smtClean="0"/>
              <a:t>Lions.</a:t>
            </a:r>
            <a:r>
              <a:rPr lang="en-US" baseline="0" dirty="0" smtClean="0"/>
              <a:t>  </a:t>
            </a:r>
            <a:r>
              <a:rPr lang="en-US" baseline="0" dirty="0"/>
              <a:t>It has been featured in Lions Magazine, various meetings and even at </a:t>
            </a:r>
            <a:r>
              <a:rPr lang="en-US" baseline="0" dirty="0" smtClean="0"/>
              <a:t>our 2019 international convention.  </a:t>
            </a:r>
            <a:endParaRPr lang="en-US" dirty="0"/>
          </a:p>
        </p:txBody>
      </p:sp>
    </p:spTree>
    <p:extLst>
      <p:ext uri="{BB962C8B-B14F-4D97-AF65-F5344CB8AC3E}">
        <p14:creationId xmlns:p14="http://schemas.microsoft.com/office/powerpoint/2010/main" val="232951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lnSpcReduction="10000"/>
          </a:bodyPr>
          <a:lstStyle/>
          <a:p>
            <a:r>
              <a:rPr lang="en-US" sz="3200" dirty="0" smtClean="0">
                <a:latin typeface="Calibri"/>
                <a:ea typeface="Calibri" panose="020F0502020204030204" pitchFamily="34" charset="0"/>
                <a:cs typeface="Calibri"/>
              </a:rPr>
              <a:t>A father's</a:t>
            </a:r>
            <a:r>
              <a:rPr lang="en-US" sz="3200" dirty="0">
                <a:latin typeface="Calibri"/>
                <a:ea typeface="Calibri" panose="020F0502020204030204" pitchFamily="34" charset="0"/>
                <a:cs typeface="Calibri"/>
              </a:rPr>
              <a:t> need for Lions activated members around the world to serve one little boy and the family that loved him.</a:t>
            </a:r>
            <a:endParaRPr lang="en-US" sz="3200" dirty="0">
              <a:effectLst/>
              <a:latin typeface="Calibri"/>
              <a:ea typeface="Calibri" panose="020F0502020204030204" pitchFamily="34" charset="0"/>
              <a:cs typeface="Calibri"/>
            </a:endParaRPr>
          </a:p>
          <a:p>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They not only saw the impact of service. They felt it. </a:t>
            </a: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impact of service is overwhelming. Service drives membership. And with more Lion members involved in our movement, there is more opportunity for leadership development.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Be inspired by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the work being done by Lions around the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world.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rPr>
              <a:t>I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Times New Roman" panose="02020603050405020304" pitchFamily="18" charset="0"/>
              </a:rPr>
              <a:t>encourage you share this success story with Lions in your own district. Through the power of Leadership, Membership and Service, you too can to rally the leaders in your community to make a lasting and sustainable difference. </a:t>
            </a:r>
            <a:endParaRPr lang="en-US" i="1" baseline="0" dirty="0"/>
          </a:p>
        </p:txBody>
      </p:sp>
    </p:spTree>
    <p:extLst>
      <p:ext uri="{BB962C8B-B14F-4D97-AF65-F5344CB8AC3E}">
        <p14:creationId xmlns:p14="http://schemas.microsoft.com/office/powerpoint/2010/main" val="8744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en-US" sz="3200" dirty="0">
                <a:solidFill>
                  <a:prstClr val="black"/>
                </a:solidFill>
                <a:latin typeface="Calibri"/>
                <a:ea typeface="ヒラギノ角ゴ Pro W3"/>
                <a:cs typeface="Calibri"/>
              </a:rPr>
              <a:t> Today, Jayden is home in Malaysia with his family, and in full remission.</a:t>
            </a:r>
          </a:p>
        </p:txBody>
      </p:sp>
    </p:spTree>
    <p:extLst>
      <p:ext uri="{BB962C8B-B14F-4D97-AF65-F5344CB8AC3E}">
        <p14:creationId xmlns:p14="http://schemas.microsoft.com/office/powerpoint/2010/main" val="3072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baseline="0" dirty="0"/>
              <a:t>The Global Action Team believes in a one-team approach, working together to increase leadership development, enhance membership opportunities and promote innovative, impactful service projects in communities all over the world.</a:t>
            </a:r>
          </a:p>
          <a:p>
            <a:endParaRPr lang="en-US" baseline="0" dirty="0"/>
          </a:p>
          <a:p>
            <a:r>
              <a:rPr lang="en-US" sz="1200" dirty="0">
                <a:effectLst/>
                <a:latin typeface="Calibri" panose="020F0502020204030204" pitchFamily="34" charset="0"/>
                <a:ea typeface="Calibri" panose="020F0502020204030204" pitchFamily="34" charset="0"/>
                <a:cs typeface="Times New Roman" panose="02020603050405020304" pitchFamily="18" charset="0"/>
              </a:rPr>
              <a:t>Through teamwork, a small idea in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 </a:t>
            </a:r>
            <a:r>
              <a:rPr lang="en-US" sz="1200" dirty="0">
                <a:effectLst/>
                <a:latin typeface="Calibri" panose="020F0502020204030204" pitchFamily="34" charset="0"/>
                <a:ea typeface="Calibri" panose="020F0502020204030204" pitchFamily="34" charset="0"/>
                <a:cs typeface="Times New Roman" panose="02020603050405020304" pitchFamily="18" charset="0"/>
              </a:rPr>
              <a:t>community can grow into the next big idea that impacts millions across a world, and people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across the world can come together to support one cause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That’s the power of action. </a:t>
            </a:r>
            <a:endParaRPr lang="en-US" baseline="0" dirty="0"/>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sz="1100" dirty="0"/>
              <a:t>I’d like to share </a:t>
            </a:r>
            <a:r>
              <a:rPr lang="en-US" sz="1100" baseline="0" dirty="0"/>
              <a:t>an example</a:t>
            </a:r>
            <a:r>
              <a:rPr lang="en-US" sz="1100" dirty="0"/>
              <a:t> of how this one-team approach</a:t>
            </a:r>
            <a:r>
              <a:rPr lang="en-US" sz="1100" baseline="0" dirty="0"/>
              <a:t> creates lasting impact</a:t>
            </a: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By utilizing its international leadership, the Global Action Team was able to provide various types of support for one family in Malaysia.</a:t>
            </a:r>
          </a:p>
          <a:p>
            <a:endParaRPr lang="en-US" sz="1100" dirty="0"/>
          </a:p>
          <a:p>
            <a:endParaRPr lang="en-US" sz="1100" dirty="0"/>
          </a:p>
          <a:p>
            <a:endParaRPr lang="en-US" sz="1100" dirty="0"/>
          </a:p>
          <a:p>
            <a:endParaRPr lang="en-US" sz="1100" dirty="0"/>
          </a:p>
          <a:p>
            <a:endParaRPr lang="en-US" sz="11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050" dirty="0">
                <a:latin typeface="Calibri"/>
                <a:ea typeface="Calibri" panose="020F0502020204030204" pitchFamily="34" charset="0"/>
                <a:cs typeface="Calibri"/>
              </a:rPr>
              <a:t>After Jayden was diagnosed with neuroblastoma, a rare type of cancer, </a:t>
            </a:r>
            <a:r>
              <a:rPr lang="en-US" sz="1050" dirty="0" smtClean="0">
                <a:latin typeface="Calibri"/>
                <a:ea typeface="Calibri" panose="020F0502020204030204" pitchFamily="34" charset="0"/>
                <a:cs typeface="Calibri"/>
              </a:rPr>
              <a:t>his father</a:t>
            </a:r>
            <a:r>
              <a:rPr lang="en-US" sz="1050" dirty="0">
                <a:latin typeface="Calibri"/>
                <a:ea typeface="Calibri" panose="020F0502020204030204" pitchFamily="34" charset="0"/>
                <a:cs typeface="Calibri"/>
              </a:rPr>
              <a:t> contacted </a:t>
            </a:r>
            <a:r>
              <a:rPr lang="en-US" sz="1050" dirty="0" smtClean="0">
                <a:latin typeface="Calibri"/>
                <a:ea typeface="Calibri" panose="020F0502020204030204" pitchFamily="34" charset="0"/>
                <a:cs typeface="Calibri"/>
              </a:rPr>
              <a:t>Lions from </a:t>
            </a:r>
            <a:r>
              <a:rPr lang="en-US" sz="1050" dirty="0">
                <a:latin typeface="Calibri"/>
                <a:ea typeface="Calibri" panose="020F0502020204030204" pitchFamily="34" charset="0"/>
                <a:cs typeface="Calibri"/>
              </a:rPr>
              <a:t>the Kuala Lumpur City Lions Club to ask for help with his son's treatment. After Jayden received unsuccessful chemotherapy in Singapore, the GAT Lions mobilized throughout other parts of the world to find a facility that could provide Jayden with the treatment that he needed.</a:t>
            </a:r>
            <a:endParaRPr lang="en-US" sz="105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441" eaLnBrk="1" hangingPunct="1">
              <a:lnSpc>
                <a:spcPts val="2391"/>
              </a:lnSpc>
              <a:spcBef>
                <a:spcPts val="0"/>
              </a:spcBef>
              <a:spcAft>
                <a:spcPts val="0"/>
              </a:spcAft>
            </a:pPr>
            <a:r>
              <a:rPr lang="en-US" dirty="0">
                <a:solidFill>
                  <a:srgbClr val="000000"/>
                </a:solidFill>
                <a:ea typeface="ヒラギノ角ゴ Pro W3"/>
                <a:cs typeface="Calibri"/>
              </a:rPr>
              <a:t>After many attempts to find treatment, Jayden's family landed in Barcelona.  The Lions there were eager to help the family in any way they could. They welcomed </a:t>
            </a:r>
            <a:r>
              <a:rPr lang="en-US" dirty="0" smtClean="0">
                <a:solidFill>
                  <a:srgbClr val="000000"/>
                </a:solidFill>
                <a:ea typeface="ヒラギノ角ゴ Pro W3"/>
                <a:cs typeface="Calibri"/>
              </a:rPr>
              <a:t>them with </a:t>
            </a:r>
            <a:r>
              <a:rPr lang="en-US" dirty="0">
                <a:solidFill>
                  <a:srgbClr val="000000"/>
                </a:solidFill>
                <a:ea typeface="ヒラギノ角ゴ Pro W3"/>
                <a:cs typeface="Calibri"/>
              </a:rPr>
              <a:t>emotional support, provided Metro Cards for them to get around the city, </a:t>
            </a:r>
            <a:r>
              <a:rPr lang="en-US" dirty="0" smtClean="0">
                <a:solidFill>
                  <a:srgbClr val="000000"/>
                </a:solidFill>
                <a:ea typeface="ヒラギノ角ゴ Pro W3"/>
                <a:cs typeface="Calibri"/>
              </a:rPr>
              <a:t>and</a:t>
            </a:r>
            <a:r>
              <a:rPr lang="en-US" baseline="0" dirty="0" smtClean="0">
                <a:solidFill>
                  <a:srgbClr val="000000"/>
                </a:solidFill>
                <a:ea typeface="ヒラギノ角ゴ Pro W3"/>
                <a:cs typeface="Calibri"/>
              </a:rPr>
              <a:t> </a:t>
            </a:r>
            <a:r>
              <a:rPr lang="en-US" dirty="0" smtClean="0">
                <a:solidFill>
                  <a:srgbClr val="000000"/>
                </a:solidFill>
                <a:ea typeface="ヒラギノ角ゴ Pro W3"/>
                <a:cs typeface="Calibri"/>
              </a:rPr>
              <a:t>even </a:t>
            </a:r>
            <a:r>
              <a:rPr lang="en-US" dirty="0">
                <a:solidFill>
                  <a:srgbClr val="000000"/>
                </a:solidFill>
                <a:ea typeface="ヒラギノ角ゴ Pro W3"/>
                <a:cs typeface="Calibri"/>
              </a:rPr>
              <a:t>threw Jayden his 3rd birthday party.</a:t>
            </a:r>
            <a:endParaRPr lang="en-US" dirty="0">
              <a:solidFill>
                <a:srgbClr val="000000"/>
              </a:solidFill>
              <a:cs typeface="Calibri"/>
            </a:endParaRPr>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i="0" dirty="0">
                <a:ea typeface="ヒラギノ角ゴ Pro W3"/>
                <a:cs typeface="Calibri"/>
              </a:rPr>
              <a:t>Each pillar of the Global Action Team</a:t>
            </a:r>
            <a:r>
              <a:rPr lang="en-US" i="0" baseline="0" dirty="0">
                <a:ea typeface="ヒラギノ角ゴ Pro W3"/>
                <a:cs typeface="Calibri"/>
              </a:rPr>
              <a:t>- leadership, membership and service- played an important role in </a:t>
            </a:r>
            <a:r>
              <a:rPr lang="en-US" dirty="0">
                <a:ea typeface="ヒラギノ角ゴ Pro W3"/>
                <a:cs typeface="Calibri"/>
              </a:rPr>
              <a:t>getting Jayden the treatments </a:t>
            </a:r>
            <a:r>
              <a:rPr lang="en-US" dirty="0" smtClean="0">
                <a:ea typeface="ヒラギノ角ゴ Pro W3"/>
                <a:cs typeface="Calibri"/>
              </a:rPr>
              <a:t>needed </a:t>
            </a:r>
            <a:r>
              <a:rPr lang="en-US" dirty="0">
                <a:ea typeface="ヒラギノ角ゴ Pro W3"/>
                <a:cs typeface="Calibri"/>
              </a:rPr>
              <a:t>to save his life</a:t>
            </a:r>
            <a:r>
              <a:rPr lang="en-US" dirty="0" smtClean="0">
                <a:ea typeface="ヒラギノ角ゴ Pro W3"/>
                <a:cs typeface="Calibri"/>
              </a:rPr>
              <a:t>.  </a:t>
            </a:r>
            <a:endParaRPr lang="en-US" dirty="0"/>
          </a:p>
          <a:p>
            <a:endParaRPr lang="en-US" i="0" baseline="0" dirty="0"/>
          </a:p>
          <a:p>
            <a:r>
              <a:rPr lang="en-US" sz="1200" dirty="0">
                <a:effectLst/>
                <a:latin typeface="Calibri"/>
                <a:ea typeface="Calibri" panose="020F0502020204030204" pitchFamily="34" charset="0"/>
                <a:cs typeface="Calibri"/>
              </a:rPr>
              <a:t>Here’s how the GAT brought </a:t>
            </a:r>
            <a:r>
              <a:rPr lang="en-US" sz="1200" dirty="0" smtClean="0">
                <a:effectLst/>
                <a:latin typeface="Calibri"/>
                <a:ea typeface="Calibri" panose="020F0502020204030204" pitchFamily="34" charset="0"/>
                <a:cs typeface="Calibri"/>
              </a:rPr>
              <a:t>together leadership,</a:t>
            </a:r>
            <a:r>
              <a:rPr lang="en-US" sz="1200" baseline="0" dirty="0" smtClean="0">
                <a:effectLst/>
                <a:latin typeface="Calibri"/>
                <a:ea typeface="Calibri" panose="020F0502020204030204" pitchFamily="34" charset="0"/>
                <a:cs typeface="Calibri"/>
              </a:rPr>
              <a:t> service </a:t>
            </a:r>
            <a:r>
              <a:rPr lang="en-US" sz="1200" dirty="0" smtClean="0">
                <a:effectLst/>
                <a:latin typeface="Calibri"/>
                <a:ea typeface="Calibri" panose="020F0502020204030204" pitchFamily="34" charset="0"/>
                <a:cs typeface="Calibri"/>
              </a:rPr>
              <a:t>and </a:t>
            </a:r>
            <a:r>
              <a:rPr lang="en-US" sz="1200" dirty="0">
                <a:effectLst/>
                <a:latin typeface="Calibri"/>
                <a:ea typeface="Calibri" panose="020F0502020204030204" pitchFamily="34" charset="0"/>
                <a:cs typeface="Calibri"/>
              </a:rPr>
              <a:t>membership to </a:t>
            </a:r>
            <a:r>
              <a:rPr lang="en-US" sz="1200" dirty="0" smtClean="0">
                <a:effectLst/>
                <a:latin typeface="Calibri"/>
                <a:ea typeface="Calibri" panose="020F0502020204030204" pitchFamily="34" charset="0"/>
                <a:cs typeface="Calibri"/>
              </a:rPr>
              <a:t>expand </a:t>
            </a:r>
            <a:r>
              <a:rPr lang="en-US" sz="1200" dirty="0">
                <a:effectLst/>
                <a:latin typeface="Calibri"/>
                <a:ea typeface="Calibri" panose="020F0502020204030204" pitchFamily="34" charset="0"/>
                <a:cs typeface="Calibri"/>
              </a:rPr>
              <a:t>their impact</a:t>
            </a:r>
            <a:r>
              <a:rPr lang="en-US" dirty="0">
                <a:latin typeface="Calibri"/>
                <a:ea typeface="Calibri" panose="020F0502020204030204" pitchFamily="34" charset="0"/>
                <a:cs typeface="Calibri"/>
              </a:rPr>
              <a:t>.</a:t>
            </a:r>
            <a:endParaRPr lang="en-US" i="0" dirty="0"/>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874441" rtl="0" eaLnBrk="1" fontAlgn="base" latinLnBrk="0" hangingPunct="1">
              <a:lnSpc>
                <a:spcPts val="1721"/>
              </a:lnSpc>
              <a:spcBef>
                <a:spcPct val="0"/>
              </a:spcBef>
              <a:spcAft>
                <a:spcPct val="0"/>
              </a:spcAft>
              <a:buClrTx/>
              <a:buSzTx/>
              <a:buFontTx/>
              <a:buNone/>
              <a:tabLst/>
              <a:defRPr/>
            </a:pPr>
            <a:r>
              <a:rPr lang="en-US" sz="1500" dirty="0">
                <a:latin typeface="Arial"/>
                <a:ea typeface="ヒラギノ角ゴ Pro W3"/>
                <a:cs typeface="Arial"/>
              </a:rPr>
              <a:t>Exceptional leadership was demonstrated by our GAT Team throughout multiple levels. In Malaysia,  </a:t>
            </a:r>
            <a:r>
              <a:rPr lang="en-US" sz="1500" dirty="0" smtClean="0">
                <a:latin typeface="Arial"/>
                <a:ea typeface="ヒラギノ角ゴ Pro W3"/>
                <a:cs typeface="Arial"/>
              </a:rPr>
              <a:t>GAT leaders</a:t>
            </a:r>
            <a:r>
              <a:rPr lang="en-US" sz="1500" dirty="0">
                <a:latin typeface="Arial"/>
                <a:ea typeface="ヒラギノ角ゴ Pro W3"/>
                <a:cs typeface="Arial"/>
              </a:rPr>
              <a:t> played a huge part by including local</a:t>
            </a:r>
            <a:r>
              <a:rPr lang="en-US" sz="1500" baseline="0" dirty="0">
                <a:latin typeface="Arial"/>
                <a:ea typeface="ヒラギノ角ゴ Pro W3"/>
                <a:cs typeface="Arial"/>
              </a:rPr>
              <a:t> L</a:t>
            </a:r>
            <a:r>
              <a:rPr lang="en-US" sz="1500" dirty="0">
                <a:latin typeface="Arial"/>
                <a:ea typeface="ヒラギノ角ゴ Pro W3"/>
                <a:cs typeface="Arial"/>
              </a:rPr>
              <a:t>ions and activating</a:t>
            </a:r>
            <a:r>
              <a:rPr lang="en-US" sz="1500" baseline="0" dirty="0">
                <a:latin typeface="Arial"/>
                <a:ea typeface="ヒラギノ角ゴ Pro W3"/>
                <a:cs typeface="Arial"/>
              </a:rPr>
              <a:t> Lions around the world to help Jayden</a:t>
            </a:r>
            <a:r>
              <a:rPr lang="en-US" sz="1500" dirty="0">
                <a:latin typeface="Arial"/>
                <a:ea typeface="ヒラギノ角ゴ Pro W3"/>
                <a:cs typeface="Arial"/>
              </a:rPr>
              <a:t>. </a:t>
            </a:r>
            <a:endParaRPr lang="en-US" sz="1500" dirty="0" smtClean="0">
              <a:latin typeface="Arial"/>
              <a:ea typeface="ヒラギノ角ゴ Pro W3"/>
              <a:cs typeface="Arial"/>
            </a:endParaRPr>
          </a:p>
          <a:p>
            <a:pPr marL="0" marR="0" lvl="0" indent="0" algn="l" defTabSz="874441" rtl="0" eaLnBrk="1" fontAlgn="base" latinLnBrk="0" hangingPunct="1">
              <a:lnSpc>
                <a:spcPts val="1721"/>
              </a:lnSpc>
              <a:spcBef>
                <a:spcPct val="0"/>
              </a:spcBef>
              <a:spcAft>
                <a:spcPct val="0"/>
              </a:spcAft>
              <a:buClrTx/>
              <a:buSzTx/>
              <a:buFontTx/>
              <a:buNone/>
              <a:tabLst/>
              <a:defRPr/>
            </a:pPr>
            <a:endParaRPr lang="en-US" sz="1500" dirty="0" smtClean="0">
              <a:latin typeface="Arial"/>
              <a:ea typeface="ヒラギノ角ゴ Pro W3"/>
              <a:cs typeface="Arial"/>
            </a:endParaRPr>
          </a:p>
          <a:p>
            <a:pPr marL="0" marR="0" lvl="0" indent="0" algn="l" defTabSz="874441" rtl="0" eaLnBrk="1" fontAlgn="base" latinLnBrk="0" hangingPunct="1">
              <a:lnSpc>
                <a:spcPts val="1721"/>
              </a:lnSpc>
              <a:spcBef>
                <a:spcPct val="0"/>
              </a:spcBef>
              <a:spcAft>
                <a:spcPct val="0"/>
              </a:spcAft>
              <a:buClrTx/>
              <a:buSzTx/>
              <a:buFontTx/>
              <a:buNone/>
              <a:tabLst/>
              <a:defRPr/>
            </a:pPr>
            <a:r>
              <a:rPr lang="en-US" sz="1500" dirty="0" smtClean="0">
                <a:latin typeface="Arial"/>
                <a:ea typeface="ヒラギノ角ゴ Pro W3"/>
                <a:cs typeface="Arial"/>
              </a:rPr>
              <a:t>They emailed several Lions in different</a:t>
            </a:r>
            <a:r>
              <a:rPr lang="en-US" sz="1500" baseline="0" dirty="0" smtClean="0">
                <a:latin typeface="Arial"/>
                <a:ea typeface="ヒラギノ角ゴ Pro W3"/>
                <a:cs typeface="Arial"/>
              </a:rPr>
              <a:t> countries and worked with GAT staff to serve in helping Jayden.  A meeting was organize at the LCI Convention in Las Vegas for the GAT Leaders in New York and Malaysia to meet and plan support for Jayden and his family.</a:t>
            </a:r>
          </a:p>
        </p:txBody>
      </p:sp>
    </p:spTree>
    <p:extLst>
      <p:ext uri="{BB962C8B-B14F-4D97-AF65-F5344CB8AC3E}">
        <p14:creationId xmlns:p14="http://schemas.microsoft.com/office/powerpoint/2010/main" val="24455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ヒラギノ角ゴ Pro W3" charset="0"/>
                <a:cs typeface="ヒラギノ角ゴ Pro W3" charset="0"/>
              </a:rPr>
              <a:t>Service </a:t>
            </a:r>
            <a:r>
              <a:rPr lang="en-US" sz="1200" kern="1200" dirty="0">
                <a:solidFill>
                  <a:schemeClr val="tx1"/>
                </a:solidFill>
                <a:effectLst/>
                <a:latin typeface="+mn-lt"/>
                <a:ea typeface="ヒラギノ角ゴ Pro W3" charset="0"/>
                <a:cs typeface="ヒラギノ角ゴ Pro W3" charset="0"/>
              </a:rPr>
              <a:t>is why Lions become Lions. With Jayden, multiple impactful service projects were conducted </a:t>
            </a:r>
            <a:r>
              <a:rPr lang="en-US" sz="1200" kern="1200" dirty="0" smtClean="0">
                <a:solidFill>
                  <a:schemeClr val="tx1"/>
                </a:solidFill>
                <a:effectLst/>
                <a:latin typeface="+mn-lt"/>
                <a:ea typeface="ヒラギノ角ゴ Pro W3" charset="0"/>
                <a:cs typeface="ヒラギノ角ゴ Pro W3" charset="0"/>
              </a:rPr>
              <a:t>in</a:t>
            </a:r>
            <a:r>
              <a:rPr lang="en-US" sz="1200" kern="1200" baseline="0" dirty="0" smtClean="0">
                <a:solidFill>
                  <a:schemeClr val="tx1"/>
                </a:solidFill>
                <a:effectLst/>
                <a:latin typeface="+mn-lt"/>
                <a:ea typeface="ヒラギノ角ゴ Pro W3" charset="0"/>
                <a:cs typeface="ヒラギノ角ゴ Pro W3" charset="0"/>
              </a:rPr>
              <a:t> multiple countries </a:t>
            </a:r>
            <a:r>
              <a:rPr lang="en-US" sz="1200" kern="1200" dirty="0" smtClean="0">
                <a:solidFill>
                  <a:schemeClr val="tx1"/>
                </a:solidFill>
                <a:effectLst/>
                <a:latin typeface="+mn-lt"/>
                <a:ea typeface="ヒラギノ角ゴ Pro W3" charset="0"/>
                <a:cs typeface="ヒラギノ角ゴ Pro W3" charset="0"/>
              </a:rPr>
              <a:t>with </a:t>
            </a:r>
            <a:r>
              <a:rPr lang="en-US" sz="1200" kern="1200" dirty="0">
                <a:solidFill>
                  <a:schemeClr val="tx1"/>
                </a:solidFill>
                <a:effectLst/>
                <a:latin typeface="+mn-lt"/>
                <a:ea typeface="ヒラギノ角ゴ Pro W3" charset="0"/>
                <a:cs typeface="ヒラギノ角ゴ Pro W3" charset="0"/>
              </a:rPr>
              <a:t>one goals: Support Jayden.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Childhood cancer is one of our </a:t>
            </a:r>
            <a:r>
              <a:rPr lang="en-US" sz="1200" kern="1200" dirty="0" smtClean="0">
                <a:solidFill>
                  <a:schemeClr val="tx1"/>
                </a:solidFill>
                <a:effectLst/>
                <a:latin typeface="+mn-lt"/>
                <a:ea typeface="ヒラギノ角ゴ Pro W3" charset="0"/>
                <a:cs typeface="ヒラギノ角ゴ Pro W3" charset="0"/>
              </a:rPr>
              <a:t>global </a:t>
            </a:r>
            <a:r>
              <a:rPr lang="en-US" sz="1200" kern="1200" dirty="0">
                <a:solidFill>
                  <a:schemeClr val="tx1"/>
                </a:solidFill>
                <a:effectLst/>
                <a:latin typeface="+mn-lt"/>
                <a:ea typeface="ヒラギノ角ゴ Pro W3" charset="0"/>
                <a:cs typeface="ヒラギノ角ゴ Pro W3" charset="0"/>
              </a:rPr>
              <a:t>c</a:t>
            </a:r>
            <a:r>
              <a:rPr lang="en-US" sz="1200" kern="1200" dirty="0" smtClean="0">
                <a:solidFill>
                  <a:schemeClr val="tx1"/>
                </a:solidFill>
                <a:effectLst/>
                <a:latin typeface="+mn-lt"/>
                <a:ea typeface="ヒラギノ角ゴ Pro W3" charset="0"/>
                <a:cs typeface="ヒラギノ角ゴ Pro W3" charset="0"/>
              </a:rPr>
              <a:t>auses</a:t>
            </a:r>
            <a:r>
              <a:rPr lang="en-US" sz="1200" kern="1200" dirty="0">
                <a:solidFill>
                  <a:schemeClr val="tx1"/>
                </a:solidFill>
                <a:effectLst/>
                <a:latin typeface="+mn-lt"/>
                <a:ea typeface="ヒラギノ角ゴ Pro W3" charset="0"/>
                <a:cs typeface="ヒラギノ角ゴ Pro W3" charset="0"/>
              </a:rPr>
              <a:t>, and </a:t>
            </a:r>
            <a:r>
              <a:rPr lang="en-US" sz="1200" kern="1200" dirty="0" smtClean="0">
                <a:solidFill>
                  <a:schemeClr val="tx1"/>
                </a:solidFill>
                <a:effectLst/>
                <a:latin typeface="+mn-lt"/>
                <a:ea typeface="ヒラギノ角ゴ Pro W3" charset="0"/>
                <a:cs typeface="ヒラギノ角ゴ Pro W3" charset="0"/>
              </a:rPr>
              <a:t>clubs around the world</a:t>
            </a:r>
            <a:r>
              <a:rPr lang="en-US" sz="1200" kern="1200" baseline="0" dirty="0" smtClean="0">
                <a:solidFill>
                  <a:schemeClr val="tx1"/>
                </a:solidFill>
                <a:effectLst/>
                <a:latin typeface="+mn-lt"/>
                <a:ea typeface="ヒラギノ角ゴ Pro W3" charset="0"/>
                <a:cs typeface="ヒラギノ角ゴ Pro W3" charset="0"/>
              </a:rPr>
              <a:t> came together in support of Jayden. This showed that </a:t>
            </a:r>
            <a:r>
              <a:rPr lang="en-US" sz="1200" kern="1200" dirty="0" smtClean="0">
                <a:solidFill>
                  <a:schemeClr val="tx1"/>
                </a:solidFill>
                <a:effectLst/>
                <a:latin typeface="+mn-lt"/>
                <a:ea typeface="ヒラギノ角ゴ Pro W3" charset="0"/>
                <a:cs typeface="ヒラギノ角ゴ Pro W3" charset="0"/>
              </a:rPr>
              <a:t>you </a:t>
            </a:r>
            <a:r>
              <a:rPr lang="en-US" sz="1200" kern="1200" dirty="0">
                <a:solidFill>
                  <a:schemeClr val="tx1"/>
                </a:solidFill>
                <a:effectLst/>
                <a:latin typeface="+mn-lt"/>
                <a:ea typeface="ヒラギノ角ゴ Pro W3" charset="0"/>
                <a:cs typeface="ヒラギノ角ゴ Pro W3" charset="0"/>
              </a:rPr>
              <a:t>do not always have to be in the same country as</a:t>
            </a:r>
            <a:r>
              <a:rPr lang="en-US" sz="1200" kern="1200" baseline="0" dirty="0">
                <a:solidFill>
                  <a:schemeClr val="tx1"/>
                </a:solidFill>
                <a:effectLst/>
                <a:latin typeface="+mn-lt"/>
                <a:ea typeface="ヒラギノ角ゴ Pro W3" charset="0"/>
                <a:cs typeface="ヒラギノ角ゴ Pro W3" charset="0"/>
              </a:rPr>
              <a:t> your service</a:t>
            </a:r>
            <a:r>
              <a:rPr lang="en-US" sz="1200" kern="1200" dirty="0">
                <a:solidFill>
                  <a:schemeClr val="tx1"/>
                </a:solidFill>
                <a:effectLst/>
                <a:latin typeface="+mn-lt"/>
                <a:ea typeface="ヒラギノ角ゴ Pro W3" charset="0"/>
                <a:cs typeface="ヒラギノ角ゴ Pro W3" charset="0"/>
              </a:rPr>
              <a:t>. </a:t>
            </a:r>
          </a:p>
          <a:p>
            <a:endParaRPr lang="en-US" dirty="0"/>
          </a:p>
        </p:txBody>
      </p:sp>
    </p:spTree>
    <p:extLst>
      <p:ext uri="{BB962C8B-B14F-4D97-AF65-F5344CB8AC3E}">
        <p14:creationId xmlns:p14="http://schemas.microsoft.com/office/powerpoint/2010/main" val="22494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smtClean="0">
                <a:ea typeface="ヒラギノ角ゴ Pro W3"/>
                <a:cs typeface="Calibri"/>
              </a:rPr>
              <a:t>Service </a:t>
            </a:r>
            <a:r>
              <a:rPr lang="en-US" dirty="0">
                <a:ea typeface="ヒラギノ角ゴ Pro W3"/>
                <a:cs typeface="Calibri"/>
              </a:rPr>
              <a:t>projects are what </a:t>
            </a:r>
            <a:r>
              <a:rPr lang="en-US" dirty="0" smtClean="0">
                <a:ea typeface="ヒラギノ角ゴ Pro W3"/>
                <a:cs typeface="Calibri"/>
              </a:rPr>
              <a:t>drive people to become,</a:t>
            </a:r>
            <a:r>
              <a:rPr lang="en-US" baseline="0" dirty="0" smtClean="0">
                <a:ea typeface="ヒラギノ角ゴ Pro W3"/>
                <a:cs typeface="Calibri"/>
              </a:rPr>
              <a:t> </a:t>
            </a:r>
            <a:r>
              <a:rPr lang="en-US" dirty="0" smtClean="0">
                <a:ea typeface="ヒラギノ角ゴ Pro W3"/>
                <a:cs typeface="Calibri"/>
              </a:rPr>
              <a:t>and more importantly, </a:t>
            </a:r>
            <a:r>
              <a:rPr lang="en-US" dirty="0">
                <a:ea typeface="ヒラギノ角ゴ Pro W3"/>
                <a:cs typeface="Calibri"/>
              </a:rPr>
              <a:t>stay </a:t>
            </a:r>
            <a:r>
              <a:rPr lang="en-US" dirty="0" smtClean="0">
                <a:ea typeface="ヒラギノ角ゴ Pro W3"/>
                <a:cs typeface="Calibri"/>
              </a:rPr>
              <a:t>Lions</a:t>
            </a:r>
            <a:r>
              <a:rPr lang="en-US" dirty="0">
                <a:ea typeface="ヒラギノ角ゴ Pro W3"/>
                <a:cs typeface="Calibri"/>
              </a:rPr>
              <a:t>. The  club </a:t>
            </a:r>
            <a:r>
              <a:rPr lang="en-US" dirty="0" smtClean="0">
                <a:ea typeface="ヒラギノ角ゴ Pro W3"/>
                <a:cs typeface="Calibri"/>
              </a:rPr>
              <a:t>level GAT in Barcelona </a:t>
            </a:r>
            <a:r>
              <a:rPr lang="en-US" dirty="0">
                <a:ea typeface="ヒラギノ角ゴ Pro W3"/>
                <a:cs typeface="Calibri"/>
              </a:rPr>
              <a:t>ensured that </a:t>
            </a:r>
            <a:r>
              <a:rPr lang="en-US" dirty="0" smtClean="0">
                <a:ea typeface="ヒラギノ角ゴ Pro W3"/>
                <a:cs typeface="Calibri"/>
              </a:rPr>
              <a:t>their</a:t>
            </a:r>
            <a:r>
              <a:rPr lang="en-US" dirty="0">
                <a:ea typeface="ヒラギノ角ゴ Pro W3"/>
                <a:cs typeface="Calibri"/>
              </a:rPr>
              <a:t> members were </a:t>
            </a:r>
            <a:r>
              <a:rPr lang="en-US" dirty="0" smtClean="0">
                <a:ea typeface="ヒラギノ角ゴ Pro W3"/>
                <a:cs typeface="Calibri"/>
              </a:rPr>
              <a:t>engaged with visits to the hospital,</a:t>
            </a:r>
            <a:r>
              <a:rPr lang="en-US" baseline="0" dirty="0" smtClean="0">
                <a:ea typeface="ヒラギノ角ゴ Pro W3"/>
                <a:cs typeface="Calibri"/>
              </a:rPr>
              <a:t> diaper donations and other forms of local support</a:t>
            </a:r>
            <a:r>
              <a:rPr lang="en-US" dirty="0" smtClean="0">
                <a:ea typeface="ヒラギノ角ゴ Pro W3"/>
                <a:cs typeface="Calibri"/>
              </a:rPr>
              <a:t>.</a:t>
            </a:r>
            <a:r>
              <a:rPr lang="en-US" dirty="0">
                <a:ea typeface="ヒラギノ角ゴ Pro W3"/>
                <a:cs typeface="Calibri"/>
              </a:rPr>
              <a:t> </a:t>
            </a:r>
            <a:r>
              <a:rPr lang="en-US" dirty="0" smtClean="0">
                <a:ea typeface="ヒラギノ角ゴ Pro W3"/>
                <a:cs typeface="Calibri"/>
              </a:rPr>
              <a:t> The</a:t>
            </a:r>
            <a:r>
              <a:rPr lang="en-US" dirty="0">
                <a:ea typeface="ヒラギノ角ゴ Pro W3"/>
                <a:cs typeface="Calibri"/>
              </a:rPr>
              <a:t> GAT </a:t>
            </a:r>
            <a:r>
              <a:rPr lang="en-US" dirty="0" smtClean="0">
                <a:ea typeface="ヒラギノ角ゴ Pro W3"/>
                <a:cs typeface="Calibri"/>
              </a:rPr>
              <a:t>club</a:t>
            </a:r>
            <a:r>
              <a:rPr lang="en-US" dirty="0">
                <a:ea typeface="ヒラギノ角ゴ Pro W3"/>
                <a:cs typeface="Calibri"/>
              </a:rPr>
              <a:t> </a:t>
            </a:r>
            <a:r>
              <a:rPr lang="en-US" dirty="0" smtClean="0">
                <a:ea typeface="ヒラギノ角ゴ Pro W3"/>
                <a:cs typeface="Calibri"/>
              </a:rPr>
              <a:t>membership chair</a:t>
            </a:r>
            <a:r>
              <a:rPr lang="en-US" dirty="0">
                <a:ea typeface="ヒラギノ角ゴ Pro W3"/>
                <a:cs typeface="Calibri"/>
              </a:rPr>
              <a:t> </a:t>
            </a:r>
            <a:r>
              <a:rPr lang="en-US" dirty="0" smtClean="0">
                <a:ea typeface="ヒラギノ角ゴ Pro W3"/>
                <a:cs typeface="Calibri"/>
              </a:rPr>
              <a:t>ensured</a:t>
            </a:r>
            <a:r>
              <a:rPr lang="en-US" dirty="0">
                <a:ea typeface="ヒラギノ角ゴ Pro W3"/>
                <a:cs typeface="Calibri"/>
              </a:rPr>
              <a:t> that members were active in </a:t>
            </a:r>
            <a:r>
              <a:rPr lang="en-US" dirty="0" smtClean="0">
                <a:ea typeface="ヒラギノ角ゴ Pro W3"/>
                <a:cs typeface="Calibri"/>
              </a:rPr>
              <a:t>the</a:t>
            </a:r>
            <a:r>
              <a:rPr lang="en-US" baseline="0" dirty="0" smtClean="0">
                <a:ea typeface="ヒラギノ角ゴ Pro W3"/>
                <a:cs typeface="Calibri"/>
              </a:rPr>
              <a:t> </a:t>
            </a:r>
            <a:r>
              <a:rPr lang="en-US" dirty="0" smtClean="0">
                <a:ea typeface="ヒラギノ角ゴ Pro W3"/>
                <a:cs typeface="Calibri"/>
              </a:rPr>
              <a:t>project</a:t>
            </a:r>
            <a:r>
              <a:rPr lang="en-US" dirty="0">
                <a:ea typeface="ヒラギノ角ゴ Pro W3"/>
                <a:cs typeface="Calibri"/>
              </a:rPr>
              <a:t>, </a:t>
            </a:r>
            <a:r>
              <a:rPr lang="en-US" dirty="0" smtClean="0">
                <a:ea typeface="ヒラギノ角ゴ Pro W3"/>
                <a:cs typeface="Calibri"/>
              </a:rPr>
              <a:t>resulting in </a:t>
            </a:r>
            <a:r>
              <a:rPr lang="en-US" dirty="0">
                <a:ea typeface="ヒラギノ角ゴ Pro W3"/>
                <a:cs typeface="Calibri"/>
              </a:rPr>
              <a:t>positive membership satisfaction. </a:t>
            </a:r>
            <a:endParaRPr lang="en-US" dirty="0">
              <a:cs typeface="Calibri"/>
            </a:endParaRPr>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263966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141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21592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890013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147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29342299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deserunt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mollit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anim</a:t>
            </a:r>
            <a:r>
              <a:rPr lang="en-US" sz="1800" kern="0">
                <a:solidFill>
                  <a:schemeClr val="accent6">
                    <a:lumMod val="50000"/>
                    <a:lumOff val="50000"/>
                  </a:schemeClr>
                </a:solidFill>
                <a:latin typeface="Arial" charset="0"/>
                <a:ea typeface="Arial" charset="0"/>
                <a:cs typeface="Arial" charset="0"/>
              </a:rPr>
              <a:t> 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deserunt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mollit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anim</a:t>
            </a:r>
            <a:r>
              <a:rPr lang="en-US" sz="1800" b="1" kern="0">
                <a:solidFill>
                  <a:srgbClr val="0A5496"/>
                </a:solidFill>
                <a:latin typeface="Arial" charset="0"/>
                <a:ea typeface="Arial" charset="0"/>
                <a:cs typeface="Arial" charset="0"/>
              </a:rPr>
              <a:t> </a:t>
            </a:r>
            <a:r>
              <a:rPr lang="en-US" sz="1800" kern="0">
                <a:solidFill>
                  <a:schemeClr val="accent6">
                    <a:lumMod val="50000"/>
                    <a:lumOff val="50000"/>
                  </a:schemeClr>
                </a:solidFill>
                <a:latin typeface="Arial" charset="0"/>
                <a:ea typeface="Arial" charset="0"/>
                <a:cs typeface="Arial" charset="0"/>
              </a:rPr>
              <a:t>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257176" y="1924363"/>
            <a:ext cx="2628900" cy="4708981"/>
          </a:xfrm>
          <a:prstGeom prst="rect">
            <a:avLst/>
          </a:prstGeom>
          <a:noFill/>
        </p:spPr>
        <p:txBody>
          <a:bodyPr wrap="square" rtlCol="0" anchor="b">
            <a:spAutoFit/>
          </a:bodyPr>
          <a:lstStyle/>
          <a:p>
            <a:r>
              <a:rPr lang="en-US" sz="3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deserunt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mollit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anim</a:t>
            </a:r>
            <a:r>
              <a:rPr lang="en-US" sz="1500" b="1" kern="0">
                <a:solidFill>
                  <a:srgbClr val="0A5496"/>
                </a:solidFill>
                <a:latin typeface="Arial" charset="0"/>
                <a:ea typeface="Arial" charset="0"/>
                <a:cs typeface="Arial" charset="0"/>
              </a:rPr>
              <a:t> </a:t>
            </a:r>
            <a:r>
              <a:rPr lang="en-US" sz="1500" kern="0">
                <a:solidFill>
                  <a:schemeClr val="accent6">
                    <a:lumMod val="50000"/>
                    <a:lumOff val="50000"/>
                  </a:schemeClr>
                </a:solidFill>
                <a:latin typeface="Arial" charset="0"/>
                <a:ea typeface="Arial" charset="0"/>
                <a:cs typeface="Arial" charset="0"/>
              </a:rPr>
              <a:t>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b="1" kern="0" err="1">
                <a:solidFill>
                  <a:srgbClr val="0A5496"/>
                </a:solidFill>
                <a:latin typeface="Arial" charset="0"/>
                <a:ea typeface="Arial" charset="0"/>
                <a:cs typeface="Arial" charset="0"/>
              </a:rPr>
              <a:t>est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a:t>
            </a:r>
            <a:r>
              <a:rPr lang="en-US" sz="1500" b="1" kern="0">
                <a:solidFill>
                  <a:srgbClr val="0A5496"/>
                </a:solidFill>
                <a:latin typeface="Arial" charset="0"/>
                <a:ea typeface="Arial" charset="0"/>
                <a:cs typeface="Arial" charset="0"/>
              </a:rPr>
              <a:t>non </a:t>
            </a:r>
            <a:r>
              <a:rPr lang="en-US" sz="1500" b="1" kern="0" err="1">
                <a:solidFill>
                  <a:srgbClr val="0A5496"/>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a:buFont typeface="Helvetica" pitchFamily="84" charset="0"/>
              <a:buNone/>
            </a:pPr>
            <a:endParaRPr lang="en-US" sz="225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pPr algn="r">
                <a:spcBef>
                  <a:spcPct val="50000"/>
                </a:spcBef>
                <a:defRPr/>
              </a:pPr>
              <a:t>‹#›</a:t>
            </a:fld>
            <a:endParaRPr lang="en-US" sz="75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2" r:id="rId7"/>
    <p:sldLayoutId id="2147483883" r:id="rId8"/>
    <p:sldLayoutId id="2147483884" r:id="rId9"/>
    <p:sldLayoutId id="2147483885" r:id="rId10"/>
    <p:sldLayoutId id="2147483886" r:id="rId11"/>
    <p:sldLayoutId id="214748388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68" userDrawn="1">
          <p15:clr>
            <a:srgbClr val="F26B43"/>
          </p15:clr>
        </p15:guide>
        <p15:guide id="3"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32EE-D021-C240-9ADB-6C435EFE2FAE}"/>
              </a:ext>
            </a:extLst>
          </p:cNvPr>
          <p:cNvSpPr>
            <a:spLocks noGrp="1"/>
          </p:cNvSpPr>
          <p:nvPr>
            <p:ph type="body" sz="quarter" idx="12"/>
          </p:nvPr>
        </p:nvSpPr>
        <p:spPr>
          <a:xfrm>
            <a:off x="571498" y="3943350"/>
            <a:ext cx="8001000" cy="348176"/>
          </a:xfrm>
        </p:spPr>
        <p:txBody>
          <a:bodyPr/>
          <a:lstStyle/>
          <a:p>
            <a:pPr>
              <a:lnSpc>
                <a:spcPts val="2250"/>
              </a:lnSpc>
            </a:pPr>
            <a:r>
              <a:rPr lang="en-US" dirty="0">
                <a:solidFill>
                  <a:schemeClr val="bg1"/>
                </a:solidFill>
              </a:rPr>
              <a:t>The Global Action Team </a:t>
            </a:r>
          </a:p>
          <a:p>
            <a:pPr>
              <a:lnSpc>
                <a:spcPts val="2250"/>
              </a:lnSpc>
            </a:pPr>
            <a:r>
              <a:rPr lang="en-US" dirty="0">
                <a:solidFill>
                  <a:schemeClr val="bg1"/>
                </a:solidFill>
              </a:rPr>
              <a:t>Action = Impact</a:t>
            </a:r>
          </a:p>
        </p:txBody>
      </p:sp>
      <p:pic>
        <p:nvPicPr>
          <p:cNvPr id="7" name="Picture 6">
            <a:extLst>
              <a:ext uri="{FF2B5EF4-FFF2-40B4-BE49-F238E27FC236}">
                <a16:creationId xmlns:a16="http://schemas.microsoft.com/office/drawing/2014/main" id="{45B8E031-7C3A-9A47-8B1C-1D07E7FD28F5}"/>
              </a:ext>
            </a:extLst>
          </p:cNvPr>
          <p:cNvPicPr>
            <a:picLocks noChangeAspect="1"/>
          </p:cNvPicPr>
          <p:nvPr/>
        </p:nvPicPr>
        <p:blipFill>
          <a:blip r:embed="rId3"/>
          <a:stretch>
            <a:fillRect/>
          </a:stretch>
        </p:blipFill>
        <p:spPr>
          <a:xfrm>
            <a:off x="3657600" y="1419294"/>
            <a:ext cx="1874669" cy="1898102"/>
          </a:xfrm>
          <a:prstGeom prst="rect">
            <a:avLst/>
          </a:prstGeom>
        </p:spPr>
      </p:pic>
      <p:sp>
        <p:nvSpPr>
          <p:cNvPr id="5" name="Gold Bar">
            <a:extLst>
              <a:ext uri="{FF2B5EF4-FFF2-40B4-BE49-F238E27FC236}">
                <a16:creationId xmlns:a16="http://schemas.microsoft.com/office/drawing/2014/main" id="{0664EB80-1399-6944-AB22-92D08CE050B2}"/>
              </a:ext>
            </a:extLst>
          </p:cNvP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extLst>
      <p:ext uri="{BB962C8B-B14F-4D97-AF65-F5344CB8AC3E}">
        <p14:creationId xmlns:p14="http://schemas.microsoft.com/office/powerpoint/2010/main" val="3143880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8" name="Text Placeholder 3">
            <a:extLst>
              <a:ext uri="{FF2B5EF4-FFF2-40B4-BE49-F238E27FC236}">
                <a16:creationId xmlns:a16="http://schemas.microsoft.com/office/drawing/2014/main" id="{7173A547-E579-4E40-8999-19777A838685}"/>
              </a:ext>
            </a:extLst>
          </p:cNvPr>
          <p:cNvSpPr txBox="1">
            <a:spLocks/>
          </p:cNvSpPr>
          <p:nvPr/>
        </p:nvSpPr>
        <p:spPr>
          <a:xfrm>
            <a:off x="2474137" y="22196"/>
            <a:ext cx="4191000"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2400" kern="0" dirty="0">
                <a:solidFill>
                  <a:srgbClr val="0A5496"/>
                </a:solidFill>
              </a:rPr>
              <a:t>Involved Around the World</a:t>
            </a:r>
          </a:p>
        </p:txBody>
      </p:sp>
      <p:sp>
        <p:nvSpPr>
          <p:cNvPr id="9" name="Rectangle 8">
            <a:extLst>
              <a:ext uri="{FF2B5EF4-FFF2-40B4-BE49-F238E27FC236}">
                <a16:creationId xmlns:a16="http://schemas.microsoft.com/office/drawing/2014/main" id="{FE374FDD-BD94-5648-9875-870F206CDB0C}"/>
              </a:ext>
            </a:extLst>
          </p:cNvPr>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162496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583955" y="3278055"/>
            <a:ext cx="3826569" cy="1887049"/>
          </a:xfrm>
        </p:spPr>
        <p:txBody>
          <a:bodyPr/>
          <a:lstStyle/>
          <a:p>
            <a:pPr algn="l">
              <a:lnSpc>
                <a:spcPts val="1950"/>
              </a:lnSpc>
            </a:pPr>
            <a:r>
              <a:rPr lang="en-US" dirty="0">
                <a:latin typeface="Arial"/>
                <a:ea typeface="ヒラギノ角ゴ Pro W3"/>
                <a:cs typeface="Arial"/>
              </a:rPr>
              <a:t> </a:t>
            </a:r>
            <a:r>
              <a:rPr lang="en-US" sz="1600" dirty="0">
                <a:latin typeface="Arial"/>
                <a:ea typeface="ヒラギノ角ゴ Pro W3"/>
                <a:cs typeface="Arial"/>
              </a:rPr>
              <a:t> </a:t>
            </a:r>
            <a:r>
              <a:rPr lang="en-US" sz="1800" i="1" dirty="0">
                <a:latin typeface="Arial"/>
                <a:ea typeface="ヒラギノ角ゴ Pro W3"/>
                <a:cs typeface="Arial"/>
              </a:rPr>
              <a:t>"This is a great example of how the GAT activated the global Lion-to-Lion network. Lions were able to reach across borders in service." </a:t>
            </a:r>
          </a:p>
          <a:p>
            <a:pPr algn="l">
              <a:lnSpc>
                <a:spcPts val="1950"/>
              </a:lnSpc>
              <a:spcAft>
                <a:spcPts val="0"/>
              </a:spcAft>
            </a:pPr>
            <a:r>
              <a:rPr lang="en-US" sz="1600" dirty="0">
                <a:latin typeface="Arial"/>
                <a:ea typeface="ヒラギノ角ゴ Pro W3"/>
                <a:cs typeface="Arial"/>
              </a:rPr>
              <a:t>PIP Kajit Habanananda</a:t>
            </a:r>
            <a:endParaRPr lang="en-US" sz="1600" dirty="0"/>
          </a:p>
          <a:p>
            <a:pPr algn="l">
              <a:lnSpc>
                <a:spcPts val="1950"/>
              </a:lnSpc>
              <a:spcBef>
                <a:spcPts val="0"/>
              </a:spcBef>
            </a:pPr>
            <a:r>
              <a:rPr lang="en-US" sz="1100" dirty="0">
                <a:latin typeface="Arial"/>
                <a:ea typeface="ヒラギノ角ゴ Pro W3"/>
                <a:cs typeface="Arial"/>
              </a:rPr>
              <a:t>Global Action Team </a:t>
            </a:r>
            <a:r>
              <a:rPr lang="en-US" sz="1100" dirty="0" smtClean="0">
                <a:latin typeface="Arial"/>
                <a:ea typeface="ヒラギノ角ゴ Pro W3"/>
                <a:cs typeface="Arial"/>
              </a:rPr>
              <a:t>Chairperson</a:t>
            </a:r>
            <a:r>
              <a:rPr lang="en-US" sz="1100" dirty="0">
                <a:latin typeface="Arial"/>
                <a:ea typeface="ヒラギノ角ゴ Pro W3"/>
                <a:cs typeface="Arial"/>
              </a:rPr>
              <a:t> </a:t>
            </a:r>
            <a:endParaRPr lang="en-US" sz="1100" dirty="0"/>
          </a:p>
          <a:p>
            <a:pPr algn="l">
              <a:lnSpc>
                <a:spcPts val="1950"/>
              </a:lnSpc>
            </a:pPr>
            <a:endParaRPr lang="en-US" dirty="0"/>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11</a:t>
            </a:fld>
            <a:endParaRPr lang="en-US" sz="750">
              <a:solidFill>
                <a:schemeClr val="bg1"/>
              </a:solidFill>
            </a:endParaRPr>
          </a:p>
        </p:txBody>
      </p:sp>
      <p:sp>
        <p:nvSpPr>
          <p:cNvPr id="13" name="Rectangle 12">
            <a:extLst>
              <a:ext uri="{FF2B5EF4-FFF2-40B4-BE49-F238E27FC236}">
                <a16:creationId xmlns:a16="http://schemas.microsoft.com/office/drawing/2014/main" id="{7EBBF51B-F9FD-E040-B8DB-7197E768C488}"/>
              </a:ext>
            </a:extLst>
          </p:cNvPr>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id="{7B6D8691-8F40-3842-98AD-BCC853E91EF4}"/>
              </a:ext>
            </a:extLst>
          </p:cNvPr>
          <p:cNvSpPr txBox="1">
            <a:spLocks/>
          </p:cNvSpPr>
          <p:nvPr/>
        </p:nvSpPr>
        <p:spPr>
          <a:xfrm>
            <a:off x="0" y="1113285"/>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3200" dirty="0">
                <a:solidFill>
                  <a:srgbClr val="0A5496"/>
                </a:solidFill>
                <a:latin typeface="Arial"/>
                <a:cs typeface="Arial"/>
              </a:rPr>
              <a:t>Utilizing the global network</a:t>
            </a:r>
            <a:endParaRPr lang="en-US" sz="3200" dirty="0"/>
          </a:p>
        </p:txBody>
      </p:sp>
      <p:pic>
        <p:nvPicPr>
          <p:cNvPr id="3" name="Picture 3" descr="A group of people posing for the camera&#10;&#10;Description generated with very high confidence">
            <a:extLst>
              <a:ext uri="{FF2B5EF4-FFF2-40B4-BE49-F238E27FC236}">
                <a16:creationId xmlns:a16="http://schemas.microsoft.com/office/drawing/2014/main" id="{4AA8C5C7-58CA-46FE-9EC4-9D6670367121}"/>
              </a:ext>
            </a:extLst>
          </p:cNvPr>
          <p:cNvPicPr>
            <a:picLocks noChangeAspect="1"/>
          </p:cNvPicPr>
          <p:nvPr/>
        </p:nvPicPr>
        <p:blipFill rotWithShape="1">
          <a:blip r:embed="rId4"/>
          <a:srcRect l="8980" t="20036" r="19589" b="6801"/>
          <a:stretch/>
        </p:blipFill>
        <p:spPr>
          <a:xfrm>
            <a:off x="4571069" y="2693743"/>
            <a:ext cx="4010293" cy="3056385"/>
          </a:xfrm>
          <a:prstGeom prst="rect">
            <a:avLst/>
          </a:prstGeom>
        </p:spPr>
      </p:pic>
      <p:sp>
        <p:nvSpPr>
          <p:cNvPr id="4" name="TextBox 3"/>
          <p:cNvSpPr txBox="1"/>
          <p:nvPr/>
        </p:nvSpPr>
        <p:spPr>
          <a:xfrm>
            <a:off x="4027222" y="5750128"/>
            <a:ext cx="4554140" cy="261610"/>
          </a:xfrm>
          <a:prstGeom prst="rect">
            <a:avLst/>
          </a:prstGeom>
          <a:noFill/>
        </p:spPr>
        <p:txBody>
          <a:bodyPr wrap="square" rtlCol="0">
            <a:spAutoFit/>
          </a:bodyPr>
          <a:lstStyle/>
          <a:p>
            <a:pPr algn="r"/>
            <a:r>
              <a:rPr lang="en-US" sz="1100" i="1" dirty="0" smtClean="0"/>
              <a:t>Jayden and his family arriving home from Barcelona after his treatment</a:t>
            </a:r>
          </a:p>
        </p:txBody>
      </p:sp>
    </p:spTree>
    <p:extLst>
      <p:ext uri="{BB962C8B-B14F-4D97-AF65-F5344CB8AC3E}">
        <p14:creationId xmlns:p14="http://schemas.microsoft.com/office/powerpoint/2010/main" val="2106555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a:extLst>
              <a:ext uri="{FF2B5EF4-FFF2-40B4-BE49-F238E27FC236}">
                <a16:creationId xmlns:a16="http://schemas.microsoft.com/office/drawing/2014/main" id="{7D3B016E-6C21-4E4C-91B0-DDD821D5C8FD}"/>
              </a:ext>
            </a:extLst>
          </p:cNvPr>
          <p:cNvPicPr>
            <a:picLocks noChangeAspect="1"/>
          </p:cNvPicPr>
          <p:nvPr/>
        </p:nvPicPr>
        <p:blipFill>
          <a:blip r:embed="rId3"/>
          <a:stretch>
            <a:fillRect/>
          </a:stretch>
        </p:blipFill>
        <p:spPr>
          <a:xfrm>
            <a:off x="-5751" y="-67574"/>
            <a:ext cx="5144218" cy="6906883"/>
          </a:xfrm>
          <a:prstGeom prst="rect">
            <a:avLst/>
          </a:prstGeom>
        </p:spPr>
      </p:pic>
      <p:sp>
        <p:nvSpPr>
          <p:cNvPr id="11" name="Overlay">
            <a:extLst>
              <a:ext uri="{FF2B5EF4-FFF2-40B4-BE49-F238E27FC236}">
                <a16:creationId xmlns:a16="http://schemas.microsoft.com/office/drawing/2014/main" id="{B8108CED-AAD2-2844-B5B9-3F137ECCE9B2}"/>
              </a:ext>
            </a:extLst>
          </p:cNvPr>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914651" y="752296"/>
            <a:ext cx="5772149" cy="876908"/>
          </a:xfrm>
        </p:spPr>
        <p:txBody>
          <a:bodyPr/>
          <a:lstStyle/>
          <a:p>
            <a:pPr algn="r"/>
            <a:r>
              <a:rPr lang="en-US" sz="3600" dirty="0">
                <a:solidFill>
                  <a:schemeClr val="bg1"/>
                </a:solidFill>
              </a:rPr>
              <a:t>Impact by the Numbers</a:t>
            </a:r>
          </a:p>
          <a:p>
            <a:pPr algn="r">
              <a:lnSpc>
                <a:spcPts val="2100"/>
              </a:lnSpc>
            </a:pPr>
            <a:r>
              <a:rPr lang="en-US" sz="1650" b="0" dirty="0">
                <a:solidFill>
                  <a:schemeClr val="bg1"/>
                </a:solidFill>
                <a:latin typeface="Arial"/>
                <a:ea typeface="ヒラギノ角ゴ Pro W3"/>
                <a:cs typeface="Arial"/>
              </a:rPr>
              <a:t>2018 - 2019</a:t>
            </a:r>
          </a:p>
        </p:txBody>
      </p:sp>
      <p:sp>
        <p:nvSpPr>
          <p:cNvPr id="5" name="Rectangle 4">
            <a:extLst>
              <a:ext uri="{FF2B5EF4-FFF2-40B4-BE49-F238E27FC236}">
                <a16:creationId xmlns:a16="http://schemas.microsoft.com/office/drawing/2014/main" id="{580E6B48-9386-D34E-9E65-2BAA4242E0BC}"/>
              </a:ext>
            </a:extLst>
          </p:cNvPr>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ext Placeholder 3">
            <a:extLst>
              <a:ext uri="{FF2B5EF4-FFF2-40B4-BE49-F238E27FC236}">
                <a16:creationId xmlns:a16="http://schemas.microsoft.com/office/drawing/2014/main" id="{48B0589A-5C8B-534B-9BB5-6B68AEB89182}"/>
              </a:ext>
            </a:extLst>
          </p:cNvPr>
          <p:cNvSpPr txBox="1">
            <a:spLocks/>
          </p:cNvSpPr>
          <p:nvPr/>
        </p:nvSpPr>
        <p:spPr>
          <a:xfrm>
            <a:off x="6561156" y="3260065"/>
            <a:ext cx="2575265" cy="2384549"/>
          </a:xfrm>
          <a:prstGeom prst="rect">
            <a:avLst/>
          </a:prstGeom>
        </p:spPr>
        <p:txBody>
          <a:bodyPr anchor="t"/>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1600" kern="0" dirty="0">
                <a:solidFill>
                  <a:schemeClr val="accent6"/>
                </a:solidFill>
                <a:latin typeface="Arial"/>
                <a:ea typeface="ヒラギノ角ゴ Pro W3"/>
                <a:cs typeface="Arial"/>
              </a:rPr>
              <a:t>Lions Clubs</a:t>
            </a:r>
            <a:endParaRPr lang="en-US" sz="1600" kern="0" dirty="0">
              <a:solidFill>
                <a:schemeClr val="accent6"/>
              </a:solidFill>
            </a:endParaRPr>
          </a:p>
          <a:p>
            <a:pPr algn="ctr"/>
            <a:endParaRPr lang="en-US" sz="1600" kern="0" dirty="0" smtClean="0">
              <a:solidFill>
                <a:schemeClr val="accent6"/>
              </a:solidFill>
              <a:latin typeface="Arial"/>
              <a:ea typeface="ヒラギノ角ゴ Pro W3"/>
              <a:cs typeface="Arial"/>
            </a:endParaRPr>
          </a:p>
          <a:p>
            <a:pPr algn="ctr"/>
            <a:r>
              <a:rPr lang="en-US" sz="1600" kern="0" dirty="0" smtClean="0">
                <a:solidFill>
                  <a:schemeClr val="accent6"/>
                </a:solidFill>
                <a:latin typeface="Arial"/>
                <a:ea typeface="ヒラギノ角ゴ Pro W3"/>
                <a:cs typeface="Arial"/>
              </a:rPr>
              <a:t>Countries</a:t>
            </a:r>
            <a:endParaRPr lang="en-US" sz="1600" kern="0" dirty="0">
              <a:solidFill>
                <a:schemeClr val="accent6"/>
              </a:solidFill>
              <a:latin typeface="Arial"/>
              <a:ea typeface="ヒラギノ角ゴ Pro W3"/>
              <a:cs typeface="Arial"/>
            </a:endParaRPr>
          </a:p>
          <a:p>
            <a:pPr algn="ctr">
              <a:lnSpc>
                <a:spcPct val="200000"/>
              </a:lnSpc>
            </a:pPr>
            <a:r>
              <a:rPr lang="en-US" sz="1600" kern="0" dirty="0">
                <a:solidFill>
                  <a:schemeClr val="accent6"/>
                </a:solidFill>
                <a:latin typeface="Arial"/>
                <a:ea typeface="ヒラギノ角ゴ Pro W3"/>
                <a:cs typeface="Arial"/>
              </a:rPr>
              <a:t>US Dollars Raised</a:t>
            </a:r>
          </a:p>
          <a:p>
            <a:pPr algn="ctr">
              <a:lnSpc>
                <a:spcPct val="200000"/>
              </a:lnSpc>
            </a:pPr>
            <a:r>
              <a:rPr lang="en-US" sz="1600" kern="0" dirty="0">
                <a:solidFill>
                  <a:schemeClr val="accent6"/>
                </a:solidFill>
                <a:latin typeface="Arial"/>
                <a:ea typeface="ヒラギノ角ゴ Pro W3"/>
                <a:cs typeface="Arial"/>
              </a:rPr>
              <a:t> </a:t>
            </a:r>
            <a:r>
              <a:rPr lang="en-US" sz="1600" kern="0" dirty="0" smtClean="0">
                <a:solidFill>
                  <a:schemeClr val="accent6"/>
                </a:solidFill>
                <a:latin typeface="Arial"/>
                <a:ea typeface="ヒラギノ角ゴ Pro W3"/>
                <a:cs typeface="Arial"/>
              </a:rPr>
              <a:t>     Little </a:t>
            </a:r>
            <a:r>
              <a:rPr lang="en-US" sz="1600" kern="0" dirty="0">
                <a:solidFill>
                  <a:schemeClr val="accent6"/>
                </a:solidFill>
                <a:latin typeface="Arial"/>
                <a:ea typeface="ヒラギノ角ゴ Pro W3"/>
                <a:cs typeface="Arial"/>
              </a:rPr>
              <a:t>Boy's Life Saved</a:t>
            </a:r>
          </a:p>
        </p:txBody>
      </p:sp>
      <p:sp>
        <p:nvSpPr>
          <p:cNvPr id="17" name="Page number">
            <a:extLst>
              <a:ext uri="{FF2B5EF4-FFF2-40B4-BE49-F238E27FC236}">
                <a16:creationId xmlns:a16="http://schemas.microsoft.com/office/drawing/2014/main" id="{232242C4-D84A-E643-9853-4BB6432F9112}"/>
              </a:ext>
            </a:extLst>
          </p:cNvPr>
          <p:cNvSpPr txBox="1">
            <a:spLocks noChangeArrowheads="1"/>
          </p:cNvSpPr>
          <p:nvPr/>
        </p:nvSpPr>
        <p:spPr bwMode="auto">
          <a:xfrm>
            <a:off x="7926597"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12</a:t>
            </a:fld>
            <a:endParaRPr lang="en-US" sz="750">
              <a:solidFill>
                <a:schemeClr val="bg1"/>
              </a:solidFill>
            </a:endParaRPr>
          </a:p>
        </p:txBody>
      </p:sp>
      <p:sp>
        <p:nvSpPr>
          <p:cNvPr id="15" name="TextBox 14">
            <a:extLst>
              <a:ext uri="{FF2B5EF4-FFF2-40B4-BE49-F238E27FC236}">
                <a16:creationId xmlns:a16="http://schemas.microsoft.com/office/drawing/2014/main" id="{A7EDB348-E981-4F41-97C5-12BDC0ACE483}"/>
              </a:ext>
            </a:extLst>
          </p:cNvPr>
          <p:cNvSpPr txBox="1"/>
          <p:nvPr/>
        </p:nvSpPr>
        <p:spPr>
          <a:xfrm>
            <a:off x="4162784" y="2983841"/>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3200" b="1" dirty="0">
                <a:solidFill>
                  <a:schemeClr val="accent1"/>
                </a:solidFill>
                <a:latin typeface="Arial"/>
                <a:ea typeface="ヒラギノ角ゴ Pro W3"/>
                <a:cs typeface="Arial"/>
              </a:rPr>
              <a:t>6</a:t>
            </a:r>
            <a:endParaRPr lang="en-US" dirty="0">
              <a:cs typeface="Arial" pitchFamily="34" charset="0"/>
            </a:endParaRPr>
          </a:p>
          <a:p>
            <a:pPr algn="r"/>
            <a:r>
              <a:rPr lang="en-US" sz="3200" b="1" dirty="0">
                <a:solidFill>
                  <a:schemeClr val="accent1"/>
                </a:solidFill>
                <a:latin typeface="Arial"/>
                <a:ea typeface="ヒラギノ角ゴ Pro W3"/>
                <a:cs typeface="Arial"/>
              </a:rPr>
              <a:t>4</a:t>
            </a:r>
          </a:p>
          <a:p>
            <a:pPr algn="r"/>
            <a:r>
              <a:rPr lang="en-US" sz="3200" b="1" dirty="0">
                <a:solidFill>
                  <a:schemeClr val="accent1"/>
                </a:solidFill>
                <a:latin typeface="Arial"/>
                <a:ea typeface="ヒラギノ角ゴ Pro W3"/>
                <a:cs typeface="Arial"/>
              </a:rPr>
              <a:t>&gt;65,000</a:t>
            </a:r>
          </a:p>
          <a:p>
            <a:pPr algn="r"/>
            <a:r>
              <a:rPr lang="en-US" sz="3200" b="1" dirty="0">
                <a:solidFill>
                  <a:schemeClr val="accent1"/>
                </a:solidFill>
                <a:latin typeface="Arial"/>
                <a:ea typeface="ヒラギノ角ゴ Pro W3"/>
                <a:cs typeface="Arial"/>
              </a:rPr>
              <a:t>1</a:t>
            </a:r>
          </a:p>
        </p:txBody>
      </p:sp>
    </p:spTree>
    <p:extLst>
      <p:ext uri="{BB962C8B-B14F-4D97-AF65-F5344CB8AC3E}">
        <p14:creationId xmlns:p14="http://schemas.microsoft.com/office/powerpoint/2010/main" val="196961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2"/>
          </p:nvPr>
        </p:nvSpPr>
        <p:spPr/>
        <p:txBody>
          <a:bodyPr/>
          <a:lstStyle/>
          <a:p>
            <a:r>
              <a:rPr lang="en-US" dirty="0"/>
              <a:t>Power of Action </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3"/>
          </p:nvPr>
        </p:nvSpPr>
        <p:spPr>
          <a:xfrm>
            <a:off x="1371600" y="2857500"/>
            <a:ext cx="6743700" cy="2114550"/>
          </a:xfrm>
          <a:prstGeom prst="rect">
            <a:avLst/>
          </a:prstGeom>
        </p:spPr>
        <p:txBody>
          <a:bodyPr/>
          <a:lstStyle/>
          <a:p>
            <a:pPr marL="342900" lvl="0" indent="-342900">
              <a:lnSpc>
                <a:spcPct val="150000"/>
              </a:lnSpc>
              <a:buFont typeface="Arial" panose="020B0604020202020204" pitchFamily="34" charset="0"/>
              <a:buChar char="•"/>
            </a:pPr>
            <a:r>
              <a:rPr lang="en-US" sz="1950" b="1" dirty="0">
                <a:solidFill>
                  <a:schemeClr val="tx1">
                    <a:lumMod val="60000"/>
                    <a:lumOff val="40000"/>
                  </a:schemeClr>
                </a:solidFill>
              </a:rPr>
              <a:t>Inspire</a:t>
            </a:r>
            <a:r>
              <a:rPr lang="en-US" sz="1950" dirty="0">
                <a:solidFill>
                  <a:schemeClr val="tx1">
                    <a:lumMod val="60000"/>
                    <a:lumOff val="40000"/>
                  </a:schemeClr>
                </a:solidFill>
              </a:rPr>
              <a:t> Lions and partners by sharing stories of success</a:t>
            </a:r>
          </a:p>
          <a:p>
            <a:pPr marL="342900" lvl="0" indent="-342900">
              <a:lnSpc>
                <a:spcPct val="150000"/>
              </a:lnSpc>
              <a:buFont typeface="Arial" panose="020B0604020202020204" pitchFamily="34" charset="0"/>
              <a:buChar char="•"/>
            </a:pPr>
            <a:r>
              <a:rPr lang="en-US" sz="1950" b="1" dirty="0">
                <a:solidFill>
                  <a:schemeClr val="tx1">
                    <a:lumMod val="60000"/>
                    <a:lumOff val="40000"/>
                  </a:schemeClr>
                </a:solidFill>
              </a:rPr>
              <a:t>Assess</a:t>
            </a:r>
            <a:r>
              <a:rPr lang="en-US" sz="1950" dirty="0">
                <a:solidFill>
                  <a:schemeClr val="tx1">
                    <a:lumMod val="60000"/>
                    <a:lumOff val="40000"/>
                  </a:schemeClr>
                </a:solidFill>
              </a:rPr>
              <a:t> the needs of your community</a:t>
            </a:r>
          </a:p>
          <a:p>
            <a:pPr marL="342900" lvl="0" indent="-342900">
              <a:lnSpc>
                <a:spcPct val="150000"/>
              </a:lnSpc>
              <a:buFont typeface="Arial" panose="020B0604020202020204" pitchFamily="34" charset="0"/>
              <a:buChar char="•"/>
            </a:pPr>
            <a:r>
              <a:rPr lang="en-US" sz="1950" b="1" dirty="0">
                <a:solidFill>
                  <a:schemeClr val="tx1">
                    <a:lumMod val="60000"/>
                    <a:lumOff val="40000"/>
                  </a:schemeClr>
                </a:solidFill>
              </a:rPr>
              <a:t>Utilize </a:t>
            </a:r>
            <a:r>
              <a:rPr lang="en-US" sz="1950" dirty="0">
                <a:solidFill>
                  <a:schemeClr val="tx1">
                    <a:lumMod val="60000"/>
                    <a:lumOff val="40000"/>
                  </a:schemeClr>
                </a:solidFill>
              </a:rPr>
              <a:t>the Global Action Team</a:t>
            </a:r>
          </a:p>
          <a:p>
            <a:pPr marL="342900" lvl="0" indent="-342900">
              <a:lnSpc>
                <a:spcPct val="150000"/>
              </a:lnSpc>
              <a:buFont typeface="Arial" panose="020B0604020202020204" pitchFamily="34" charset="0"/>
              <a:buChar char="•"/>
            </a:pPr>
            <a:r>
              <a:rPr lang="en-US" sz="1950" b="1" dirty="0">
                <a:solidFill>
                  <a:schemeClr val="tx1">
                    <a:lumMod val="60000"/>
                    <a:lumOff val="40000"/>
                  </a:schemeClr>
                </a:solidFill>
              </a:rPr>
              <a:t>Seize </a:t>
            </a:r>
            <a:r>
              <a:rPr lang="en-US" sz="1950" dirty="0">
                <a:solidFill>
                  <a:schemeClr val="tx1">
                    <a:lumMod val="60000"/>
                    <a:lumOff val="40000"/>
                  </a:schemeClr>
                </a:solidFill>
              </a:rPr>
              <a:t>your moment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CC5838-7BE6-4994-A274-E48B85ACA1ED}"/>
              </a:ext>
            </a:extLst>
          </p:cNvPr>
          <p:cNvSpPr>
            <a:spLocks noGrp="1"/>
          </p:cNvSpPr>
          <p:nvPr>
            <p:ph type="body" sz="quarter" idx="12"/>
          </p:nvPr>
        </p:nvSpPr>
        <p:spPr/>
        <p:txBody>
          <a:bodyPr/>
          <a:lstStyle/>
          <a:p>
            <a:r>
              <a:rPr lang="en-US" dirty="0" smtClean="0"/>
              <a:t>Happy and Healthy</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p:blipFill>
        <p:spPr>
          <a:xfrm>
            <a:off x="2493640" y="2209800"/>
            <a:ext cx="4156720" cy="4433835"/>
          </a:xfrm>
          <a:prstGeom prst="rect">
            <a:avLst/>
          </a:prstGeom>
        </p:spPr>
      </p:pic>
    </p:spTree>
    <p:extLst>
      <p:ext uri="{BB962C8B-B14F-4D97-AF65-F5344CB8AC3E}">
        <p14:creationId xmlns:p14="http://schemas.microsoft.com/office/powerpoint/2010/main" val="423260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a:spLocks/>
          </p:cNvSpPr>
          <p:nvPr/>
        </p:nvSpPr>
        <p:spPr>
          <a:xfrm>
            <a:off x="1524000" y="3110067"/>
            <a:ext cx="5829300" cy="1440025"/>
          </a:xfrm>
          <a:prstGeom prst="rect">
            <a:avLst/>
          </a:prstGeom>
        </p:spPr>
        <p:txBody>
          <a:bodyPr vert="horz" lIns="61145" tIns="30572" rIns="61145" bIns="30572"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en-US" sz="3600" b="1" dirty="0">
                <a:solidFill>
                  <a:schemeClr val="bg1"/>
                </a:solidFill>
                <a:latin typeface="Helvetica Neue" charset="0"/>
                <a:ea typeface="Helvetica Neue" charset="0"/>
                <a:cs typeface="Helvetica Neue" charset="0"/>
              </a:rPr>
              <a:t>Thank You</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461665"/>
          </a:xfrm>
          <a:prstGeom prst="rect">
            <a:avLst/>
          </a:prstGeom>
          <a:noFill/>
        </p:spPr>
        <p:txBody>
          <a:bodyPr wrap="square" rtlCol="0">
            <a:spAutoFit/>
          </a:bodyPr>
          <a:lstStyle/>
          <a:p>
            <a:r>
              <a:rPr lang="en-US" sz="1200" b="1" dirty="0">
                <a:solidFill>
                  <a:schemeClr val="bg1"/>
                </a:solidFill>
              </a:rPr>
              <a:t>© </a:t>
            </a:r>
            <a:r>
              <a:rPr lang="en-US" sz="1200" b="1" dirty="0" smtClean="0">
                <a:solidFill>
                  <a:schemeClr val="bg1"/>
                </a:solidFill>
              </a:rPr>
              <a:t>2019 </a:t>
            </a:r>
            <a:r>
              <a:rPr lang="en-US" sz="1200" b="1" dirty="0">
                <a:solidFill>
                  <a:schemeClr val="bg1"/>
                </a:solidFill>
              </a:rPr>
              <a:t>Lions Clubs International</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de-DE" sz="1200" b="1" dirty="0" smtClean="0">
                <a:solidFill>
                  <a:schemeClr val="bg1"/>
                </a:solidFill>
              </a:rPr>
              <a:t>9/19 </a:t>
            </a:r>
            <a:r>
              <a:rPr lang="de-DE" sz="1200" b="1" dirty="0">
                <a:solidFill>
                  <a:schemeClr val="bg1"/>
                </a:solidFill>
              </a:rPr>
              <a:t>EN</a:t>
            </a:r>
            <a:endParaRPr lang="en-US" sz="1200" b="1" dirty="0">
              <a:solidFill>
                <a:schemeClr val="bg1"/>
              </a:solidFill>
            </a:endParaRPr>
          </a:p>
        </p:txBody>
      </p:sp>
      <p:sp>
        <p:nvSpPr>
          <p:cNvPr id="2" name="Rectangle 1"/>
          <p:cNvSpPr/>
          <p:nvPr/>
        </p:nvSpPr>
        <p:spPr>
          <a:xfrm>
            <a:off x="4447607" y="3244334"/>
            <a:ext cx="248786" cy="369332"/>
          </a:xfrm>
          <a:prstGeom prst="rect">
            <a:avLst/>
          </a:prstGeom>
        </p:spPr>
        <p:txBody>
          <a:bodyPr wrap="none">
            <a:spAutoFit/>
          </a:bodyPr>
          <a:lstStyle/>
          <a:p>
            <a:r>
              <a:rPr lang="en-US" dirty="0"/>
              <a:t> </a:t>
            </a:r>
          </a:p>
        </p:txBody>
      </p:sp>
      <p:sp>
        <p:nvSpPr>
          <p:cNvPr id="3" name="Rectangle 2"/>
          <p:cNvSpPr/>
          <p:nvPr/>
        </p:nvSpPr>
        <p:spPr>
          <a:xfrm>
            <a:off x="4447607" y="3244334"/>
            <a:ext cx="248786" cy="369332"/>
          </a:xfrm>
          <a:prstGeom prst="rect">
            <a:avLst/>
          </a:prstGeom>
        </p:spPr>
        <p:txBody>
          <a:bodyPr wrap="none">
            <a:spAutoFit/>
          </a:bodyPr>
          <a:lstStyle/>
          <a:p>
            <a:r>
              <a:rPr lang="en-US" dirty="0"/>
              <a:t> </a:t>
            </a:r>
          </a:p>
        </p:txBody>
      </p:sp>
      <p:sp>
        <p:nvSpPr>
          <p:cNvPr id="9" name="Rectangle 8"/>
          <p:cNvSpPr/>
          <p:nvPr/>
        </p:nvSpPr>
        <p:spPr>
          <a:xfrm>
            <a:off x="4447607" y="3244334"/>
            <a:ext cx="31290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914650" y="5507087"/>
            <a:ext cx="3314700" cy="457200"/>
          </a:xfrm>
          <a:prstGeom prst="rect">
            <a:avLst/>
          </a:prstGeom>
        </p:spPr>
        <p:txBody>
          <a:bodyPr/>
          <a:lstStyle/>
          <a:p>
            <a:pPr marL="0" indent="0">
              <a:buNone/>
            </a:pPr>
            <a:r>
              <a:rPr lang="en-US" sz="2400" b="1" dirty="0">
                <a:solidFill>
                  <a:srgbClr val="0A5496"/>
                </a:solidFill>
              </a:rPr>
              <a:t>One Team Approach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extLst>
      <p:ext uri="{BB962C8B-B14F-4D97-AF65-F5344CB8AC3E}">
        <p14:creationId xmlns:p14="http://schemas.microsoft.com/office/powerpoint/2010/main" val="417832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p:blipFill>
        <p:spPr>
          <a:xfrm>
            <a:off x="-58562" y="-63570"/>
            <a:ext cx="9207765" cy="6954814"/>
          </a:xfrm>
          <a:prstGeom prst="rect">
            <a:avLst/>
          </a:prstGeom>
        </p:spPr>
      </p:pic>
      <p:sp>
        <p:nvSpPr>
          <p:cNvPr id="12" name="Overlay">
            <a:extLst>
              <a:ext uri="{FF2B5EF4-FFF2-40B4-BE49-F238E27FC236}">
                <a16:creationId xmlns:a16="http://schemas.microsoft.com/office/drawing/2014/main" id="{02AF2375-033A-7B48-992D-C622B7B2BCB4}"/>
              </a:ext>
            </a:extLst>
          </p:cNvPr>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a:extLst>
              <a:ext uri="{FF2B5EF4-FFF2-40B4-BE49-F238E27FC236}">
                <a16:creationId xmlns:a16="http://schemas.microsoft.com/office/drawing/2014/main" id="{580E6B48-9386-D34E-9E65-2BAA4242E0BC}"/>
              </a:ext>
            </a:extLst>
          </p:cNvPr>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37A63CF6-5834-5544-AB00-F1117FC8B59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3</a:t>
            </a:fld>
            <a:endParaRPr lang="en-US" sz="750">
              <a:solidFill>
                <a:schemeClr val="bg1"/>
              </a:solidFill>
            </a:endParaRPr>
          </a:p>
        </p:txBody>
      </p:sp>
      <p:sp>
        <p:nvSpPr>
          <p:cNvPr id="14" name="Overlay">
            <a:extLst>
              <a:ext uri="{FF2B5EF4-FFF2-40B4-BE49-F238E27FC236}">
                <a16:creationId xmlns:a16="http://schemas.microsoft.com/office/drawing/2014/main" id="{02AF2375-033A-7B48-992D-C622B7B2BCB4}"/>
              </a:ext>
            </a:extLst>
          </p:cNvPr>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304800" y="705727"/>
            <a:ext cx="7020789" cy="876908"/>
          </a:xfrm>
        </p:spPr>
        <p:txBody>
          <a:bodyPr/>
          <a:lstStyle/>
          <a:p>
            <a:pPr>
              <a:lnSpc>
                <a:spcPts val="2100"/>
              </a:lnSpc>
            </a:pPr>
            <a:r>
              <a:rPr lang="en-US" sz="2025" dirty="0">
                <a:solidFill>
                  <a:schemeClr val="bg1"/>
                </a:solidFill>
              </a:rPr>
              <a:t> </a:t>
            </a:r>
            <a:r>
              <a:rPr lang="en-US" dirty="0">
                <a:solidFill>
                  <a:schemeClr val="bg1"/>
                </a:solidFill>
              </a:rPr>
              <a:t>International </a:t>
            </a:r>
            <a:r>
              <a:rPr lang="en-US" dirty="0" smtClean="0">
                <a:solidFill>
                  <a:schemeClr val="bg1"/>
                </a:solidFill>
              </a:rPr>
              <a:t>GAT Leaders Join Together</a:t>
            </a:r>
            <a:endParaRPr lang="en-US" dirty="0">
              <a:solidFill>
                <a:schemeClr val="bg1"/>
              </a:solidFill>
            </a:endParaRPr>
          </a:p>
        </p:txBody>
      </p:sp>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152400" y="5674066"/>
            <a:ext cx="4800600" cy="802934"/>
          </a:xfrm>
        </p:spPr>
        <p:txBody>
          <a:bodyPr anchor="t"/>
          <a:lstStyle/>
          <a:p>
            <a:r>
              <a:rPr lang="en-US" sz="1800" b="1" dirty="0">
                <a:solidFill>
                  <a:schemeClr val="bg1"/>
                </a:solidFill>
                <a:latin typeface="Arial"/>
                <a:ea typeface="ヒラギノ角ゴ Pro W3"/>
                <a:cs typeface="Arial"/>
              </a:rPr>
              <a:t>Through collaboration and kindness, </a:t>
            </a:r>
            <a:r>
              <a:rPr lang="en-US" sz="1800" b="1" dirty="0" smtClean="0">
                <a:solidFill>
                  <a:schemeClr val="bg1"/>
                </a:solidFill>
                <a:latin typeface="Arial"/>
                <a:ea typeface="ヒラギノ角ゴ Pro W3"/>
                <a:cs typeface="Arial"/>
              </a:rPr>
              <a:t/>
            </a:r>
            <a:br>
              <a:rPr lang="en-US" sz="1800" b="1" dirty="0" smtClean="0">
                <a:solidFill>
                  <a:schemeClr val="bg1"/>
                </a:solidFill>
                <a:latin typeface="Arial"/>
                <a:ea typeface="ヒラギノ角ゴ Pro W3"/>
                <a:cs typeface="Arial"/>
              </a:rPr>
            </a:br>
            <a:r>
              <a:rPr lang="en-US" sz="1800" b="1" dirty="0" smtClean="0">
                <a:solidFill>
                  <a:schemeClr val="bg1"/>
                </a:solidFill>
                <a:latin typeface="Arial"/>
                <a:ea typeface="ヒラギノ角ゴ Pro W3"/>
                <a:cs typeface="Arial"/>
              </a:rPr>
              <a:t>the </a:t>
            </a:r>
            <a:r>
              <a:rPr lang="en-US" sz="1800" b="1" dirty="0">
                <a:solidFill>
                  <a:schemeClr val="bg1"/>
                </a:solidFill>
                <a:latin typeface="Arial"/>
                <a:ea typeface="ヒラギノ角ゴ Pro W3"/>
                <a:cs typeface="Arial"/>
              </a:rPr>
              <a:t>Global Action Team transcended boundaries to help one little boy in need.</a:t>
            </a:r>
            <a:r>
              <a:rPr lang="en-US" sz="1800" dirty="0">
                <a:solidFill>
                  <a:schemeClr val="bg1"/>
                </a:solidFill>
                <a:latin typeface="Arial"/>
                <a:ea typeface="ヒラギノ角ゴ Pro W3"/>
                <a:cs typeface="Arial"/>
              </a:rPr>
              <a:t> </a:t>
            </a:r>
            <a:r>
              <a:rPr lang="en-US" dirty="0">
                <a:solidFill>
                  <a:schemeClr val="bg1"/>
                </a:solidFill>
                <a:latin typeface="Arial"/>
                <a:ea typeface="ヒラギノ角ゴ Pro W3"/>
                <a:cs typeface="Arial"/>
              </a:rPr>
              <a:t> </a:t>
            </a:r>
            <a:endParaRPr lang="en-US" dirty="0">
              <a:solidFill>
                <a:schemeClr val="bg1"/>
              </a:solidFill>
            </a:endParaRPr>
          </a:p>
        </p:txBody>
      </p:sp>
      <p:sp>
        <p:nvSpPr>
          <p:cNvPr id="13" name="Rectangle 12">
            <a:extLst>
              <a:ext uri="{FF2B5EF4-FFF2-40B4-BE49-F238E27FC236}">
                <a16:creationId xmlns:a16="http://schemas.microsoft.com/office/drawing/2014/main" id="{D1B1F1D6-0A37-F249-8E85-4D658062BC20}"/>
              </a:ext>
            </a:extLst>
          </p:cNvPr>
          <p:cNvSpPr/>
          <p:nvPr/>
        </p:nvSpPr>
        <p:spPr>
          <a:xfrm>
            <a:off x="1294694" y="667680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38760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08142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380040"/>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sz="2700" dirty="0"/>
              <a:t>Lion Leaders Mobilize For Childhood Cancer</a:t>
            </a:r>
          </a:p>
        </p:txBody>
      </p:sp>
      <p:sp>
        <p:nvSpPr>
          <p:cNvPr id="6" name="Content Placeholder 1" hidden="1"/>
          <p:cNvSpPr txBox="1">
            <a:spLocks/>
          </p:cNvSpPr>
          <p:nvPr/>
        </p:nvSpPr>
        <p:spPr>
          <a:xfrm>
            <a:off x="0" y="3133500"/>
            <a:ext cx="9144000" cy="3200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a:t>Chris Bunch – LION Managing Editor</a:t>
            </a:r>
          </a:p>
          <a:p>
            <a:pPr marL="0" indent="0" algn="ctr">
              <a:buNone/>
            </a:pPr>
            <a:r>
              <a:rPr lang="en-US" sz="1800" kern="0"/>
              <a:t>Sanjeev Ahuja – Chief of Marketing &amp; Membership</a:t>
            </a:r>
          </a:p>
          <a:p>
            <a:pPr marL="0" indent="0" algn="ctr">
              <a:buNone/>
            </a:pPr>
            <a:r>
              <a:rPr lang="en-US" sz="1800" kern="0"/>
              <a:t>Dan Hervey – Brand &amp; Creative Director</a:t>
            </a:r>
          </a:p>
          <a:p>
            <a:pPr marL="0" indent="0" algn="ctr">
              <a:buNone/>
            </a:pPr>
            <a:r>
              <a:rPr lang="en-US" sz="1800" kern="0"/>
              <a:t>Stephanie Morales – Meetings Manager</a:t>
            </a:r>
            <a:endParaRPr lang="en-US" sz="1350" kern="0"/>
          </a:p>
        </p:txBody>
      </p:sp>
      <p:sp>
        <p:nvSpPr>
          <p:cNvPr id="7" name="Text Placeholder 8"/>
          <p:cNvSpPr txBox="1">
            <a:spLocks/>
          </p:cNvSpPr>
          <p:nvPr/>
        </p:nvSpPr>
        <p:spPr>
          <a:xfrm>
            <a:off x="228601" y="4948540"/>
            <a:ext cx="8686800" cy="1240913"/>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ts val="2250"/>
              </a:lnSpc>
            </a:pPr>
            <a:r>
              <a:rPr lang="en-US" sz="1650" kern="0" dirty="0">
                <a:solidFill>
                  <a:schemeClr val="accent6">
                    <a:lumMod val="50000"/>
                    <a:lumOff val="50000"/>
                  </a:schemeClr>
                </a:solidFill>
                <a:ea typeface="Arial" charset="0"/>
                <a:cs typeface="Arial"/>
              </a:rPr>
              <a:t>When</a:t>
            </a:r>
            <a:r>
              <a:rPr lang="en-US" sz="1650" kern="0" dirty="0">
                <a:ea typeface="Arial" charset="0"/>
                <a:cs typeface="Arial"/>
              </a:rPr>
              <a:t> Marcus Ban found out his 2-year-old son was diagnosed with neuroblastoma, he asked for help from the Lions Clubs in Malaysia. This started tidal wave of support that grew into the collaboration of Lions in </a:t>
            </a:r>
            <a:r>
              <a:rPr lang="en-US" sz="1650" kern="0" dirty="0" smtClean="0">
                <a:ea typeface="Arial" charset="0"/>
                <a:cs typeface="Arial"/>
              </a:rPr>
              <a:t>Malaysia</a:t>
            </a:r>
            <a:r>
              <a:rPr lang="en-US" sz="1650" kern="0" dirty="0">
                <a:ea typeface="Arial" charset="0"/>
                <a:cs typeface="Arial"/>
              </a:rPr>
              <a:t>, </a:t>
            </a:r>
            <a:r>
              <a:rPr lang="en-US" sz="1650" kern="0" dirty="0" smtClean="0">
                <a:ea typeface="Arial" charset="0"/>
                <a:cs typeface="Arial"/>
              </a:rPr>
              <a:t>Singapore, Spain and the United States.</a:t>
            </a:r>
            <a:r>
              <a:rPr lang="en-US" sz="1650" kern="0" dirty="0">
                <a:ea typeface="Arial" charset="0"/>
                <a:cs typeface="Arial"/>
              </a:rPr>
              <a:t> </a:t>
            </a:r>
            <a:endParaRPr lang="en-US" sz="675" dirty="0"/>
          </a:p>
          <a:p>
            <a:pPr algn="ctr">
              <a:lnSpc>
                <a:spcPts val="2250"/>
              </a:lnSpc>
            </a:pPr>
            <a:endParaRPr lang="en-US" sz="1650" kern="0" dirty="0">
              <a:solidFill>
                <a:schemeClr val="accent6">
                  <a:lumMod val="50000"/>
                  <a:lumOff val="50000"/>
                </a:schemeClr>
              </a:solidFill>
              <a:latin typeface="Arial"/>
              <a:ea typeface="Arial"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p:blipFill>
        <p:spPr>
          <a:xfrm>
            <a:off x="4027221" y="1462789"/>
            <a:ext cx="4133846" cy="2839711"/>
          </a:xfrm>
          <a:prstGeom prst="rect">
            <a:avLst/>
          </a:prstGeom>
        </p:spPr>
      </p:pic>
    </p:spTree>
    <p:extLst>
      <p:ext uri="{BB962C8B-B14F-4D97-AF65-F5344CB8AC3E}">
        <p14:creationId xmlns:p14="http://schemas.microsoft.com/office/powerpoint/2010/main" val="82841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a:extLst>
              <a:ext uri="{FF2B5EF4-FFF2-40B4-BE49-F238E27FC236}">
                <a16:creationId xmlns:a16="http://schemas.microsoft.com/office/drawing/2014/main" id="{95E4723F-EFAB-459F-A6DE-014C3450B9D3}"/>
              </a:ext>
            </a:extLst>
          </p:cNvPr>
          <p:cNvPicPr>
            <a:picLocks noChangeAspect="1"/>
          </p:cNvPicPr>
          <p:nvPr/>
        </p:nvPicPr>
        <p:blipFill>
          <a:blip r:embed="rId3"/>
          <a:stretch>
            <a:fillRect/>
          </a:stretch>
        </p:blipFill>
        <p:spPr>
          <a:xfrm>
            <a:off x="-5751" y="-719"/>
            <a:ext cx="9155501" cy="6859437"/>
          </a:xfrm>
          <a:prstGeom prst="rect">
            <a:avLst/>
          </a:prstGeom>
        </p:spPr>
      </p:pic>
      <p:sp>
        <p:nvSpPr>
          <p:cNvPr id="17" name="Overlay">
            <a:extLst>
              <a:ext uri="{FF2B5EF4-FFF2-40B4-BE49-F238E27FC236}">
                <a16:creationId xmlns:a16="http://schemas.microsoft.com/office/drawing/2014/main" id="{02AF2375-033A-7B48-992D-C622B7B2BCB4}"/>
              </a:ext>
            </a:extLst>
          </p:cNvPr>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a:extLst>
              <a:ext uri="{FF2B5EF4-FFF2-40B4-BE49-F238E27FC236}">
                <a16:creationId xmlns:a16="http://schemas.microsoft.com/office/drawing/2014/main" id="{2F20A52E-1540-5A45-A87E-078F3C712B6E}"/>
              </a:ext>
            </a:extLst>
          </p:cNvPr>
          <p:cNvSpPr>
            <a:spLocks noGrp="1"/>
          </p:cNvSpPr>
          <p:nvPr>
            <p:ph type="body" sz="quarter" idx="13"/>
          </p:nvPr>
        </p:nvSpPr>
        <p:spPr>
          <a:xfrm>
            <a:off x="6644675" y="5459311"/>
            <a:ext cx="2514600" cy="1140640"/>
          </a:xfrm>
        </p:spPr>
        <p:txBody>
          <a:bodyPr anchor="t"/>
          <a:lstStyle/>
          <a:p>
            <a:pPr>
              <a:lnSpc>
                <a:spcPts val="1875"/>
              </a:lnSpc>
              <a:spcBef>
                <a:spcPts val="0"/>
              </a:spcBef>
              <a:spcAft>
                <a:spcPts val="0"/>
              </a:spcAft>
            </a:pPr>
            <a:r>
              <a:rPr lang="en-US" sz="1900" b="1" dirty="0">
                <a:solidFill>
                  <a:schemeClr val="bg1">
                    <a:lumMod val="95000"/>
                  </a:schemeClr>
                </a:solidFill>
                <a:latin typeface="Arial"/>
                <a:ea typeface="ヒラギノ角ゴ Pro W3"/>
                <a:cs typeface="Arial"/>
              </a:rPr>
              <a:t>Easing the burden that this disease placed on Jayden's family was also a priority for Lions</a:t>
            </a:r>
            <a:endParaRPr lang="en-US" sz="1900" b="1" dirty="0">
              <a:solidFill>
                <a:schemeClr val="bg1">
                  <a:lumMod val="95000"/>
                </a:schemeClr>
              </a:solidFill>
              <a:latin typeface="Arial" charset="0"/>
              <a:cs typeface="Arial" charset="0"/>
            </a:endParaRPr>
          </a:p>
        </p:txBody>
      </p:sp>
      <p:sp>
        <p:nvSpPr>
          <p:cNvPr id="2" name="Text Placeholder 1">
            <a:extLst>
              <a:ext uri="{FF2B5EF4-FFF2-40B4-BE49-F238E27FC236}">
                <a16:creationId xmlns:a16="http://schemas.microsoft.com/office/drawing/2014/main" id="{EE4D147C-2C53-2B42-9315-DB088AC29803}"/>
              </a:ext>
            </a:extLst>
          </p:cNvPr>
          <p:cNvSpPr>
            <a:spLocks noGrp="1"/>
          </p:cNvSpPr>
          <p:nvPr>
            <p:ph type="body" sz="quarter" idx="12"/>
          </p:nvPr>
        </p:nvSpPr>
        <p:spPr>
          <a:xfrm>
            <a:off x="152400" y="178305"/>
            <a:ext cx="3769440" cy="1618743"/>
          </a:xfrm>
        </p:spPr>
        <p:txBody>
          <a:bodyPr/>
          <a:lstStyle/>
          <a:p>
            <a:r>
              <a:rPr lang="en-US" sz="2100" dirty="0">
                <a:solidFill>
                  <a:schemeClr val="bg1"/>
                </a:solidFill>
                <a:latin typeface="Arial"/>
                <a:ea typeface="ヒラギノ角ゴ Pro W3"/>
                <a:cs typeface="Arial"/>
              </a:rPr>
              <a:t>Finding a facility to treat Jayden's condition was </a:t>
            </a:r>
            <a:br>
              <a:rPr lang="en-US" sz="2100" dirty="0">
                <a:solidFill>
                  <a:schemeClr val="bg1"/>
                </a:solidFill>
                <a:latin typeface="Arial"/>
                <a:ea typeface="ヒラギノ角ゴ Pro W3"/>
                <a:cs typeface="Arial"/>
              </a:rPr>
            </a:br>
            <a:r>
              <a:rPr lang="en-US" sz="2100" dirty="0">
                <a:solidFill>
                  <a:schemeClr val="bg1"/>
                </a:solidFill>
                <a:latin typeface="Arial"/>
                <a:ea typeface="ヒラギノ角ゴ Pro W3"/>
                <a:cs typeface="Arial"/>
              </a:rPr>
              <a:t>not the only obstacle </a:t>
            </a:r>
            <a:br>
              <a:rPr lang="en-US" sz="2100" dirty="0">
                <a:solidFill>
                  <a:schemeClr val="bg1"/>
                </a:solidFill>
                <a:latin typeface="Arial"/>
                <a:ea typeface="ヒラギノ角ゴ Pro W3"/>
                <a:cs typeface="Arial"/>
              </a:rPr>
            </a:br>
            <a:r>
              <a:rPr lang="en-US" sz="2100" dirty="0">
                <a:solidFill>
                  <a:schemeClr val="bg1"/>
                </a:solidFill>
                <a:latin typeface="Arial"/>
                <a:ea typeface="ヒラギノ角ゴ Pro W3"/>
                <a:cs typeface="Arial"/>
              </a:rPr>
              <a:t>that Lions had to </a:t>
            </a:r>
            <a:br>
              <a:rPr lang="en-US" sz="2100" dirty="0">
                <a:solidFill>
                  <a:schemeClr val="bg1"/>
                </a:solidFill>
                <a:latin typeface="Arial"/>
                <a:ea typeface="ヒラギノ角ゴ Pro W3"/>
                <a:cs typeface="Arial"/>
              </a:rPr>
            </a:br>
            <a:r>
              <a:rPr lang="en-US" sz="2100" dirty="0">
                <a:solidFill>
                  <a:schemeClr val="bg1"/>
                </a:solidFill>
                <a:latin typeface="Arial"/>
                <a:ea typeface="ヒラギノ角ゴ Pro W3"/>
                <a:cs typeface="Arial"/>
              </a:rPr>
              <a:t>overcome.</a:t>
            </a:r>
            <a:endParaRPr lang="en-US" sz="2100" dirty="0">
              <a:solidFill>
                <a:schemeClr val="bg1"/>
              </a:solidFill>
            </a:endParaRPr>
          </a:p>
        </p:txBody>
      </p:sp>
      <p:sp>
        <p:nvSpPr>
          <p:cNvPr id="16" name="Rectangle 15">
            <a:extLst>
              <a:ext uri="{FF2B5EF4-FFF2-40B4-BE49-F238E27FC236}">
                <a16:creationId xmlns:a16="http://schemas.microsoft.com/office/drawing/2014/main" id="{D1B1F1D6-0A37-F249-8E85-4D658062BC20}"/>
              </a:ext>
            </a:extLst>
          </p:cNvPr>
          <p:cNvSpPr/>
          <p:nvPr/>
        </p:nvSpPr>
        <p:spPr>
          <a:xfrm>
            <a:off x="304800" y="18575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057FD0E8-A5CB-C845-AFEF-2EB03A341E36}"/>
              </a:ext>
            </a:extLst>
          </p:cNvPr>
          <p:cNvPicPr>
            <a:picLocks noChangeAspect="1"/>
          </p:cNvPicPr>
          <p:nvPr/>
        </p:nvPicPr>
        <p:blipFill rotWithShape="1">
          <a:blip r:embed="rId4">
            <a:alphaModFix amt="20000"/>
          </a:blip>
          <a:srcRect l="23483" b="9338"/>
          <a:stretch/>
        </p:blipFill>
        <p:spPr>
          <a:xfrm>
            <a:off x="0" y="4877348"/>
            <a:ext cx="1555750" cy="1751178"/>
          </a:xfrm>
          <a:prstGeom prst="rect">
            <a:avLst/>
          </a:prstGeom>
        </p:spPr>
      </p:pic>
      <p:sp>
        <p:nvSpPr>
          <p:cNvPr id="8" name="Page number">
            <a:extLst>
              <a:ext uri="{FF2B5EF4-FFF2-40B4-BE49-F238E27FC236}">
                <a16:creationId xmlns:a16="http://schemas.microsoft.com/office/drawing/2014/main" id="{DCF157F1-EDF5-E648-A90E-527D0A75D090}"/>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5</a:t>
            </a:fld>
            <a:endParaRPr lang="en-US" sz="750">
              <a:solidFill>
                <a:prstClr val="white"/>
              </a:solidFill>
            </a:endParaRPr>
          </a:p>
        </p:txBody>
      </p:sp>
    </p:spTree>
    <p:extLst>
      <p:ext uri="{BB962C8B-B14F-4D97-AF65-F5344CB8AC3E}">
        <p14:creationId xmlns:p14="http://schemas.microsoft.com/office/powerpoint/2010/main" val="3247122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a:extLst>
              <a:ext uri="{FF2B5EF4-FFF2-40B4-BE49-F238E27FC236}">
                <a16:creationId xmlns:a16="http://schemas.microsoft.com/office/drawing/2014/main" id="{CAFF198B-FAF8-4946-9237-C57B52800294}"/>
              </a:ext>
            </a:extLst>
          </p:cNvPr>
          <p:cNvPicPr>
            <a:picLocks noChangeAspect="1"/>
          </p:cNvPicPr>
          <p:nvPr/>
        </p:nvPicPr>
        <p:blipFill>
          <a:blip r:embed="rId3"/>
          <a:stretch>
            <a:fillRect/>
          </a:stretch>
        </p:blipFill>
        <p:spPr>
          <a:xfrm>
            <a:off x="-4313" y="-4859"/>
            <a:ext cx="9167003" cy="6867718"/>
          </a:xfrm>
          <a:prstGeom prst="rect">
            <a:avLst/>
          </a:prstGeom>
        </p:spPr>
      </p:pic>
      <p:pic>
        <p:nvPicPr>
          <p:cNvPr id="2" name="Picture 2">
            <a:extLst>
              <a:ext uri="{FF2B5EF4-FFF2-40B4-BE49-F238E27FC236}">
                <a16:creationId xmlns:a16="http://schemas.microsoft.com/office/drawing/2014/main" id="{DAED05F9-1AE9-4AFB-94B8-F44876870EB7}"/>
              </a:ext>
            </a:extLst>
          </p:cNvPr>
          <p:cNvPicPr>
            <a:picLocks noChangeAspect="1"/>
          </p:cNvPicPr>
          <p:nvPr/>
        </p:nvPicPr>
        <p:blipFill>
          <a:blip r:embed="rId4"/>
          <a:stretch>
            <a:fillRect/>
          </a:stretch>
        </p:blipFill>
        <p:spPr>
          <a:xfrm>
            <a:off x="473734" y="215546"/>
            <a:ext cx="1508613" cy="1549898"/>
          </a:xfrm>
          <a:prstGeom prst="rect">
            <a:avLst/>
          </a:prstGeom>
        </p:spPr>
      </p:pic>
      <p:sp>
        <p:nvSpPr>
          <p:cNvPr id="10" name="Overlay">
            <a:extLst>
              <a:ext uri="{FF2B5EF4-FFF2-40B4-BE49-F238E27FC236}">
                <a16:creationId xmlns:a16="http://schemas.microsoft.com/office/drawing/2014/main" id="{11A3F8DA-4E4C-4F48-B3C0-19809D85906E}"/>
              </a:ext>
            </a:extLst>
          </p:cNvPr>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id="{D17CD468-6BA1-9540-AFA6-E71B9E0F55CA}"/>
              </a:ext>
            </a:extLst>
          </p:cNvPr>
          <p:cNvSpPr txBox="1">
            <a:spLocks/>
          </p:cNvSpPr>
          <p:nvPr/>
        </p:nvSpPr>
        <p:spPr>
          <a:xfrm>
            <a:off x="202523" y="3200400"/>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000" dirty="0"/>
              <a:t>Each Pillar Plays Its Part </a:t>
            </a:r>
          </a:p>
        </p:txBody>
      </p:sp>
      <p:sp>
        <p:nvSpPr>
          <p:cNvPr id="5" name="Rectangle 4">
            <a:extLst>
              <a:ext uri="{FF2B5EF4-FFF2-40B4-BE49-F238E27FC236}">
                <a16:creationId xmlns:a16="http://schemas.microsoft.com/office/drawing/2014/main" id="{53BF7E4E-12CC-0C46-AC4B-16D838AA547F}"/>
              </a:ext>
            </a:extLst>
          </p:cNvPr>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39C6D614-9438-8049-A7A6-77F5202962D6}"/>
              </a:ext>
            </a:extLst>
          </p:cNvPr>
          <p:cNvSpPr txBox="1">
            <a:spLocks/>
          </p:cNvSpPr>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dirty="0"/>
              <a:t>Leadership, Membership, &amp; Service in Action</a:t>
            </a:r>
          </a:p>
        </p:txBody>
      </p:sp>
      <p:sp>
        <p:nvSpPr>
          <p:cNvPr id="11" name="Page number">
            <a:extLst>
              <a:ext uri="{FF2B5EF4-FFF2-40B4-BE49-F238E27FC236}">
                <a16:creationId xmlns:a16="http://schemas.microsoft.com/office/drawing/2014/main" id="{BE1B0DA2-3E6D-A14C-8C4D-6D4AB778023C}"/>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6</a:t>
            </a:fld>
            <a:endParaRPr lang="en-US" sz="750">
              <a:solidFill>
                <a:schemeClr val="bg1"/>
              </a:solidFill>
            </a:endParaRPr>
          </a:p>
        </p:txBody>
      </p:sp>
    </p:spTree>
    <p:extLst>
      <p:ext uri="{BB962C8B-B14F-4D97-AF65-F5344CB8AC3E}">
        <p14:creationId xmlns:p14="http://schemas.microsoft.com/office/powerpoint/2010/main" val="158083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69112" y="11811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457200" y="2287448"/>
            <a:ext cx="3791307" cy="3351352"/>
          </a:xfrm>
        </p:spPr>
        <p:txBody>
          <a:bodyPr/>
          <a:lstStyle/>
          <a:p>
            <a:pPr marL="285750" indent="-285750" algn="l">
              <a:lnSpc>
                <a:spcPts val="1950"/>
              </a:lnSpc>
              <a:buFont typeface="Arial" panose="020B0604020202020204" pitchFamily="34" charset="0"/>
              <a:buChar char="•"/>
            </a:pPr>
            <a:r>
              <a:rPr lang="en-US" sz="1800" b="1" dirty="0" smtClean="0">
                <a:solidFill>
                  <a:srgbClr val="0A5496"/>
                </a:solidFill>
              </a:rPr>
              <a:t>Reaching out </a:t>
            </a:r>
            <a:r>
              <a:rPr lang="en-US" sz="1800" dirty="0" smtClean="0"/>
              <a:t>to Lions worldwide</a:t>
            </a:r>
          </a:p>
          <a:p>
            <a:pPr marL="285750" indent="-285750" algn="l">
              <a:lnSpc>
                <a:spcPts val="1950"/>
              </a:lnSpc>
              <a:buFont typeface="Arial" panose="020B0604020202020204" pitchFamily="34" charset="0"/>
              <a:buChar char="•"/>
            </a:pPr>
            <a:r>
              <a:rPr lang="en-US" sz="1800" dirty="0" smtClean="0"/>
              <a:t>Getting the word out to the </a:t>
            </a:r>
            <a:br>
              <a:rPr lang="en-US" sz="1800" dirty="0" smtClean="0"/>
            </a:br>
            <a:r>
              <a:rPr lang="en-US" sz="1800" b="1" dirty="0" smtClean="0">
                <a:solidFill>
                  <a:srgbClr val="0A5496"/>
                </a:solidFill>
              </a:rPr>
              <a:t>GAT Network </a:t>
            </a:r>
            <a:r>
              <a:rPr lang="en-US" sz="1800" dirty="0" smtClean="0"/>
              <a:t>through Facebook and Email</a:t>
            </a:r>
          </a:p>
          <a:p>
            <a:pPr marL="285750" indent="-285750" algn="l">
              <a:lnSpc>
                <a:spcPts val="1950"/>
              </a:lnSpc>
              <a:buFont typeface="Arial" panose="020B0604020202020204" pitchFamily="34" charset="0"/>
              <a:buChar char="•"/>
            </a:pPr>
            <a:r>
              <a:rPr lang="en-US" sz="1800" dirty="0" smtClean="0"/>
              <a:t>Leading </a:t>
            </a:r>
            <a:r>
              <a:rPr lang="en-US" sz="1800" b="1" dirty="0" smtClean="0">
                <a:solidFill>
                  <a:srgbClr val="0A5496"/>
                </a:solidFill>
              </a:rPr>
              <a:t>fundraising efforts </a:t>
            </a:r>
            <a:r>
              <a:rPr lang="en-US" sz="1800" dirty="0" smtClean="0"/>
              <a:t>through the Lions Club of Kuala Lumpur City Cancer Fund</a:t>
            </a:r>
          </a:p>
          <a:p>
            <a:pPr marL="285750" indent="-285750" algn="l">
              <a:lnSpc>
                <a:spcPts val="1950"/>
              </a:lnSpc>
              <a:buFont typeface="Arial" panose="020B0604020202020204" pitchFamily="34" charset="0"/>
              <a:buChar char="•"/>
            </a:pPr>
            <a:r>
              <a:rPr lang="en-US" sz="1800" b="1" dirty="0" smtClean="0">
                <a:solidFill>
                  <a:srgbClr val="0A5496"/>
                </a:solidFill>
              </a:rPr>
              <a:t>Involving</a:t>
            </a:r>
            <a:r>
              <a:rPr lang="en-US" sz="1800" dirty="0" smtClean="0"/>
              <a:t> Leos and Lions in fundraising and support</a:t>
            </a:r>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542924" y="838200"/>
            <a:ext cx="3514726" cy="1120091"/>
          </a:xfrm>
        </p:spPr>
        <p:txBody>
          <a:bodyPr/>
          <a:lstStyle/>
          <a:p>
            <a:pPr algn="l"/>
            <a:r>
              <a:rPr lang="en-US" dirty="0">
                <a:solidFill>
                  <a:srgbClr val="0A5496"/>
                </a:solidFill>
              </a:rPr>
              <a:t>LEADERSHIP</a:t>
            </a:r>
          </a:p>
          <a:p>
            <a:pPr algn="l"/>
            <a:r>
              <a:rPr lang="en-US" sz="2400" dirty="0">
                <a:solidFill>
                  <a:srgbClr val="0A5496"/>
                </a:solidFill>
              </a:rPr>
              <a:t>In </a:t>
            </a:r>
            <a:r>
              <a:rPr lang="en-US" sz="2400" dirty="0" smtClean="0">
                <a:solidFill>
                  <a:srgbClr val="0A5496"/>
                </a:solidFill>
              </a:rPr>
              <a:t>Malaysia</a:t>
            </a:r>
            <a:endParaRPr lang="en-US" sz="2400" dirty="0">
              <a:solidFill>
                <a:srgbClr val="0A5496"/>
              </a:solidFill>
            </a:endParaRPr>
          </a:p>
        </p:txBody>
      </p:sp>
      <p:sp>
        <p:nvSpPr>
          <p:cNvPr id="5" name="Rectangle 4">
            <a:extLst>
              <a:ext uri="{FF2B5EF4-FFF2-40B4-BE49-F238E27FC236}">
                <a16:creationId xmlns:a16="http://schemas.microsoft.com/office/drawing/2014/main" id="{19085B8E-795A-9A48-8011-2A47148482A8}"/>
              </a:ext>
            </a:extLst>
          </p:cNvPr>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charset="0"/>
              <a:ea typeface="Arial" charset="0"/>
              <a:cs typeface="Arial" charset="0"/>
            </a:endParaRPr>
          </a:p>
        </p:txBody>
      </p:sp>
      <p:sp>
        <p:nvSpPr>
          <p:cNvPr id="7" name="Text Placeholder 1">
            <a:extLst>
              <a:ext uri="{FF2B5EF4-FFF2-40B4-BE49-F238E27FC236}">
                <a16:creationId xmlns:a16="http://schemas.microsoft.com/office/drawing/2014/main" id="{52C954DD-B4C4-C243-BA61-BE9368B180EC}"/>
              </a:ext>
            </a:extLst>
          </p:cNvPr>
          <p:cNvSpPr txBox="1">
            <a:spLocks/>
          </p:cNvSpPr>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a16="http://schemas.microsoft.com/office/drawing/2014/main" id="{47B1BD42-FAEB-3949-BEE7-DF57BEDE356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7</a:t>
            </a:fld>
            <a:endParaRPr lang="en-US" sz="75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en-US" sz="1100" i="1" dirty="0" smtClean="0"/>
              <a:t>Leos in Malaysia fundraise for Jayden’s cause</a:t>
            </a:r>
          </a:p>
        </p:txBody>
      </p:sp>
    </p:spTree>
    <p:extLst>
      <p:ext uri="{BB962C8B-B14F-4D97-AF65-F5344CB8AC3E}">
        <p14:creationId xmlns:p14="http://schemas.microsoft.com/office/powerpoint/2010/main" val="2679285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52400" y="1638300"/>
            <a:ext cx="4457701" cy="5143500"/>
          </a:xfrm>
          <a:prstGeom prst="rect">
            <a:avLst/>
          </a:prstGeom>
        </p:spPr>
      </p:pic>
      <p:sp>
        <p:nvSpPr>
          <p:cNvPr id="9" name="Page number">
            <a:extLst>
              <a:ext uri="{FF2B5EF4-FFF2-40B4-BE49-F238E27FC236}">
                <a16:creationId xmlns:a16="http://schemas.microsoft.com/office/drawing/2014/main" id="{4B5B48AC-4E3B-7443-BB8B-121F7861435B}"/>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8</a:t>
            </a:fld>
            <a:endParaRPr lang="en-US" sz="750">
              <a:solidFill>
                <a:schemeClr val="bg1"/>
              </a:solidFill>
            </a:endParaRPr>
          </a:p>
        </p:txBody>
      </p:sp>
      <p:sp>
        <p:nvSpPr>
          <p:cNvPr id="10" name="Text Placeholder 1">
            <a:extLst>
              <a:ext uri="{FF2B5EF4-FFF2-40B4-BE49-F238E27FC236}">
                <a16:creationId xmlns:a16="http://schemas.microsoft.com/office/drawing/2014/main" id="{0284DB1C-2827-9F4B-906E-269B6D828E4C}"/>
              </a:ext>
            </a:extLst>
          </p:cNvPr>
          <p:cNvSpPr txBox="1">
            <a:spLocks/>
          </p:cNvSpPr>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en-US" sz="2100" dirty="0">
                <a:latin typeface="Arial"/>
                <a:ea typeface="ヒラギノ角ゴ Pro W3"/>
                <a:cs typeface="Arial"/>
              </a:rPr>
              <a:t>  </a:t>
            </a:r>
            <a:endParaRPr lang="en-US" sz="2100" dirty="0"/>
          </a:p>
        </p:txBody>
      </p:sp>
      <p:sp>
        <p:nvSpPr>
          <p:cNvPr id="11" name="Text Placeholder 3">
            <a:extLst>
              <a:ext uri="{FF2B5EF4-FFF2-40B4-BE49-F238E27FC236}">
                <a16:creationId xmlns:a16="http://schemas.microsoft.com/office/drawing/2014/main" id="{7173A547-E579-4E40-8999-19777A838685}"/>
              </a:ext>
            </a:extLst>
          </p:cNvPr>
          <p:cNvSpPr txBox="1">
            <a:spLocks/>
          </p:cNvSpPr>
          <p:nvPr/>
        </p:nvSpPr>
        <p:spPr>
          <a:xfrm>
            <a:off x="542923" y="990600"/>
            <a:ext cx="3819882"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2700" kern="0" dirty="0">
                <a:solidFill>
                  <a:srgbClr val="0A5496"/>
                </a:solidFill>
              </a:rPr>
              <a:t>SERVICE</a:t>
            </a:r>
          </a:p>
          <a:p>
            <a:pPr algn="l"/>
            <a:r>
              <a:rPr lang="en-US" sz="2400" kern="0" dirty="0">
                <a:solidFill>
                  <a:srgbClr val="0A5496"/>
                </a:solidFill>
              </a:rPr>
              <a:t>In </a:t>
            </a:r>
            <a:r>
              <a:rPr lang="en-US" sz="2400" kern="0" dirty="0" smtClean="0">
                <a:solidFill>
                  <a:srgbClr val="0A5496"/>
                </a:solidFill>
              </a:rPr>
              <a:t>the US and Singapore</a:t>
            </a:r>
            <a:endParaRPr lang="en-US" sz="2400" kern="0" dirty="0">
              <a:solidFill>
                <a:srgbClr val="0A5496"/>
              </a:solidFill>
            </a:endParaRPr>
          </a:p>
        </p:txBody>
      </p:sp>
      <p:sp>
        <p:nvSpPr>
          <p:cNvPr id="12" name="Rectangle 11">
            <a:extLst>
              <a:ext uri="{FF2B5EF4-FFF2-40B4-BE49-F238E27FC236}">
                <a16:creationId xmlns:a16="http://schemas.microsoft.com/office/drawing/2014/main" id="{FE374FDD-BD94-5648-9875-870F206CDB0C}"/>
              </a:ext>
            </a:extLst>
          </p:cNvPr>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3" name="Text Placeholder 1">
            <a:extLst>
              <a:ext uri="{FF2B5EF4-FFF2-40B4-BE49-F238E27FC236}">
                <a16:creationId xmlns:a16="http://schemas.microsoft.com/office/drawing/2014/main" id="{B7E49C60-5BF1-4F38-9D08-92218DB67004}"/>
              </a:ext>
            </a:extLst>
          </p:cNvPr>
          <p:cNvSpPr>
            <a:spLocks noGrp="1"/>
          </p:cNvSpPr>
          <p:nvPr>
            <p:ph type="body" sz="quarter" idx="12"/>
          </p:nvPr>
        </p:nvSpPr>
        <p:spPr>
          <a:xfrm>
            <a:off x="432360" y="1912353"/>
            <a:ext cx="4000500" cy="4564647"/>
          </a:xfrm>
        </p:spPr>
        <p:txBody>
          <a:bodyPr/>
          <a:lstStyle/>
          <a:p>
            <a:pPr marL="285750" indent="-285750" algn="l">
              <a:lnSpc>
                <a:spcPts val="1950"/>
              </a:lnSpc>
              <a:buFont typeface="Arial" panose="020B0604020202020204" pitchFamily="34" charset="0"/>
              <a:buChar char="•"/>
            </a:pPr>
            <a:r>
              <a:rPr lang="en-US" sz="1800" b="1" dirty="0" smtClean="0">
                <a:solidFill>
                  <a:srgbClr val="00338D"/>
                </a:solidFill>
              </a:rPr>
              <a:t>In New York</a:t>
            </a:r>
          </a:p>
          <a:p>
            <a:pPr marL="675074" lvl="1" indent="-285750" algn="l">
              <a:lnSpc>
                <a:spcPts val="1950"/>
              </a:lnSpc>
              <a:buFont typeface="Arial" panose="020B0604020202020204" pitchFamily="34" charset="0"/>
              <a:buChar char="•"/>
            </a:pPr>
            <a:r>
              <a:rPr lang="en-US" sz="1400" dirty="0" smtClean="0">
                <a:solidFill>
                  <a:schemeClr val="bg1">
                    <a:lumMod val="50000"/>
                  </a:schemeClr>
                </a:solidFill>
              </a:rPr>
              <a:t>Communicating with local hospitals on behalf of Jayden’s family to try to </a:t>
            </a:r>
            <a:r>
              <a:rPr lang="en-US" sz="1400" b="1" dirty="0" smtClean="0">
                <a:solidFill>
                  <a:srgbClr val="0A5496"/>
                </a:solidFill>
              </a:rPr>
              <a:t>facilitate treatment</a:t>
            </a:r>
          </a:p>
          <a:p>
            <a:pPr marL="675074" lvl="1" indent="-285750" algn="l">
              <a:lnSpc>
                <a:spcPts val="1950"/>
              </a:lnSpc>
              <a:buFont typeface="Arial" panose="020B0604020202020204" pitchFamily="34" charset="0"/>
              <a:buChar char="•"/>
            </a:pPr>
            <a:r>
              <a:rPr lang="en-US" sz="1400" b="1" dirty="0" smtClean="0">
                <a:solidFill>
                  <a:srgbClr val="0A5496"/>
                </a:solidFill>
              </a:rPr>
              <a:t>Fundraising</a:t>
            </a:r>
            <a:r>
              <a:rPr lang="en-US" sz="1400" b="1" dirty="0" smtClean="0">
                <a:solidFill>
                  <a:srgbClr val="00338D"/>
                </a:solidFill>
              </a:rPr>
              <a:t> </a:t>
            </a:r>
            <a:r>
              <a:rPr lang="en-US" sz="1400" dirty="0" smtClean="0">
                <a:solidFill>
                  <a:schemeClr val="bg1">
                    <a:lumMod val="50000"/>
                  </a:schemeClr>
                </a:solidFill>
              </a:rPr>
              <a:t>for treatment and supplies for Jayden</a:t>
            </a:r>
          </a:p>
          <a:p>
            <a:pPr marL="675074" lvl="1" indent="-285750" algn="l">
              <a:lnSpc>
                <a:spcPts val="1950"/>
              </a:lnSpc>
              <a:buFont typeface="Arial" panose="020B0604020202020204" pitchFamily="34" charset="0"/>
              <a:buChar char="•"/>
            </a:pPr>
            <a:r>
              <a:rPr lang="en-US" sz="1400" b="1" dirty="0" smtClean="0">
                <a:solidFill>
                  <a:srgbClr val="0A5496"/>
                </a:solidFill>
              </a:rPr>
              <a:t>Promoting</a:t>
            </a:r>
            <a:r>
              <a:rPr lang="en-US" sz="1400" dirty="0" smtClean="0"/>
              <a:t> </a:t>
            </a:r>
            <a:r>
              <a:rPr lang="en-US" sz="1400" dirty="0">
                <a:solidFill>
                  <a:schemeClr val="bg1">
                    <a:lumMod val="50000"/>
                  </a:schemeClr>
                </a:solidFill>
              </a:rPr>
              <a:t>Facebook posts about Jayden to get the word out and help raise </a:t>
            </a:r>
            <a:r>
              <a:rPr lang="en-US" sz="1400" dirty="0" smtClean="0">
                <a:solidFill>
                  <a:schemeClr val="bg1">
                    <a:lumMod val="50000"/>
                  </a:schemeClr>
                </a:solidFill>
              </a:rPr>
              <a:t>funds</a:t>
            </a:r>
            <a:endParaRPr lang="en-US" sz="100" b="1" dirty="0" smtClean="0">
              <a:solidFill>
                <a:schemeClr val="bg1">
                  <a:lumMod val="50000"/>
                </a:schemeClr>
              </a:solidFill>
            </a:endParaRPr>
          </a:p>
          <a:p>
            <a:pPr marL="285750" indent="-285750" algn="l">
              <a:lnSpc>
                <a:spcPts val="1950"/>
              </a:lnSpc>
              <a:buFont typeface="Arial" panose="020B0604020202020204" pitchFamily="34" charset="0"/>
              <a:buChar char="•"/>
            </a:pPr>
            <a:r>
              <a:rPr lang="en-US" sz="1800" b="1" dirty="0" smtClean="0">
                <a:solidFill>
                  <a:srgbClr val="00338D"/>
                </a:solidFill>
              </a:rPr>
              <a:t>In Chicago</a:t>
            </a:r>
          </a:p>
          <a:p>
            <a:pPr marL="675074" lvl="1" indent="-285750" algn="l">
              <a:lnSpc>
                <a:spcPts val="1950"/>
              </a:lnSpc>
              <a:buFont typeface="Arial" panose="020B0604020202020204" pitchFamily="34" charset="0"/>
              <a:buChar char="•"/>
            </a:pPr>
            <a:r>
              <a:rPr lang="en-US" sz="1400" dirty="0" smtClean="0">
                <a:solidFill>
                  <a:schemeClr val="bg1">
                    <a:lumMod val="50000"/>
                  </a:schemeClr>
                </a:solidFill>
              </a:rPr>
              <a:t>Gathering toys to send to Jayden as </a:t>
            </a:r>
            <a:r>
              <a:rPr lang="en-US" sz="1400" b="1" dirty="0" smtClean="0">
                <a:solidFill>
                  <a:srgbClr val="0A5496"/>
                </a:solidFill>
              </a:rPr>
              <a:t>Christmas Gifts</a:t>
            </a:r>
          </a:p>
          <a:p>
            <a:pPr marL="285750" indent="-285750" algn="l">
              <a:lnSpc>
                <a:spcPts val="1950"/>
              </a:lnSpc>
              <a:buFont typeface="Arial" panose="020B0604020202020204" pitchFamily="34" charset="0"/>
              <a:buChar char="•"/>
            </a:pPr>
            <a:r>
              <a:rPr lang="en-US" sz="1800" b="1" dirty="0" smtClean="0">
                <a:solidFill>
                  <a:srgbClr val="00338D"/>
                </a:solidFill>
              </a:rPr>
              <a:t>In Singapore</a:t>
            </a:r>
          </a:p>
          <a:p>
            <a:pPr marL="675074" lvl="1" indent="-285750" algn="l">
              <a:lnSpc>
                <a:spcPts val="1950"/>
              </a:lnSpc>
              <a:buFont typeface="Arial" panose="020B0604020202020204" pitchFamily="34" charset="0"/>
              <a:buChar char="•"/>
            </a:pPr>
            <a:r>
              <a:rPr lang="en-US" sz="1400" dirty="0" smtClean="0">
                <a:solidFill>
                  <a:schemeClr val="bg1">
                    <a:lumMod val="50000"/>
                  </a:schemeClr>
                </a:solidFill>
              </a:rPr>
              <a:t>Fundraising at </a:t>
            </a:r>
            <a:r>
              <a:rPr lang="en-US" sz="1400" b="1" dirty="0" smtClean="0">
                <a:solidFill>
                  <a:srgbClr val="0A5496"/>
                </a:solidFill>
              </a:rPr>
              <a:t>MD Conventions</a:t>
            </a:r>
            <a:endParaRPr lang="en-US" sz="1400" b="1" dirty="0">
              <a:solidFill>
                <a:srgbClr val="0A5496"/>
              </a:solidFill>
            </a:endParaRP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p:blipFill>
        <p:spPr>
          <a:xfrm>
            <a:off x="4571997" y="547165"/>
            <a:ext cx="4592077" cy="5320236"/>
          </a:xfrm>
          <a:prstGeom prst="rect">
            <a:avLst/>
          </a:prstGeom>
        </p:spPr>
      </p:pic>
      <p:sp>
        <p:nvSpPr>
          <p:cNvPr id="5" name="TextBox 4"/>
          <p:cNvSpPr txBox="1"/>
          <p:nvPr/>
        </p:nvSpPr>
        <p:spPr>
          <a:xfrm>
            <a:off x="4362805" y="5867401"/>
            <a:ext cx="4628795" cy="261610"/>
          </a:xfrm>
          <a:prstGeom prst="rect">
            <a:avLst/>
          </a:prstGeom>
          <a:noFill/>
        </p:spPr>
        <p:txBody>
          <a:bodyPr wrap="square" rtlCol="0">
            <a:spAutoFit/>
          </a:bodyPr>
          <a:lstStyle/>
          <a:p>
            <a:pPr algn="r"/>
            <a:r>
              <a:rPr lang="en-US" sz="1100" i="1" dirty="0" smtClean="0"/>
              <a:t>Yonkers Millennium Lions Club uses Facebook as a promotional tool.</a:t>
            </a:r>
          </a:p>
        </p:txBody>
      </p:sp>
    </p:spTree>
    <p:extLst>
      <p:ext uri="{BB962C8B-B14F-4D97-AF65-F5344CB8AC3E}">
        <p14:creationId xmlns:p14="http://schemas.microsoft.com/office/powerpoint/2010/main" val="2134062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228600" y="16383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388319" y="2057400"/>
            <a:ext cx="4586748" cy="3581840"/>
          </a:xfrm>
        </p:spPr>
        <p:txBody>
          <a:bodyPr/>
          <a:lstStyle/>
          <a:p>
            <a:pPr marL="257175" indent="-257175" algn="l">
              <a:lnSpc>
                <a:spcPct val="100000"/>
              </a:lnSpc>
              <a:buFont typeface="Arial" panose="020B0604020202020204" pitchFamily="34" charset="0"/>
              <a:buChar char="•"/>
            </a:pPr>
            <a:r>
              <a:rPr lang="en-US" sz="1800" b="1" dirty="0" smtClean="0">
                <a:solidFill>
                  <a:schemeClr val="tx2"/>
                </a:solidFill>
                <a:latin typeface="Arial"/>
                <a:ea typeface="ヒラギノ角ゴ Pro W3"/>
                <a:cs typeface="Arial"/>
              </a:rPr>
              <a:t>Involving club members </a:t>
            </a:r>
            <a:r>
              <a:rPr lang="en-US" sz="1800" dirty="0" smtClean="0">
                <a:latin typeface="Arial"/>
                <a:ea typeface="ヒラギノ角ゴ Pro W3"/>
                <a:cs typeface="Arial"/>
              </a:rPr>
              <a:t>in support of Jayden.</a:t>
            </a:r>
          </a:p>
          <a:p>
            <a:pPr marL="257175" indent="-257175" algn="l">
              <a:lnSpc>
                <a:spcPct val="100000"/>
              </a:lnSpc>
              <a:buFont typeface="Arial" panose="020B0604020202020204" pitchFamily="34" charset="0"/>
              <a:buChar char="•"/>
            </a:pPr>
            <a:r>
              <a:rPr lang="en-US" sz="1800" b="1" dirty="0" smtClean="0">
                <a:solidFill>
                  <a:schemeClr val="tx2"/>
                </a:solidFill>
                <a:latin typeface="Arial"/>
                <a:ea typeface="ヒラギノ角ゴ Pro W3"/>
                <a:cs typeface="Arial"/>
              </a:rPr>
              <a:t>Supporting</a:t>
            </a:r>
            <a:r>
              <a:rPr lang="en-US" sz="1800" dirty="0" smtClean="0">
                <a:latin typeface="Arial"/>
                <a:ea typeface="ヒラギノ角ゴ Pro W3"/>
                <a:cs typeface="Arial"/>
              </a:rPr>
              <a:t> Jayden’s family and their needs while in Barcelona.</a:t>
            </a:r>
          </a:p>
          <a:p>
            <a:pPr marL="257175" indent="-257175" algn="l">
              <a:lnSpc>
                <a:spcPct val="100000"/>
              </a:lnSpc>
              <a:buFont typeface="Arial" panose="020B0604020202020204" pitchFamily="34" charset="0"/>
              <a:buChar char="•"/>
            </a:pPr>
            <a:r>
              <a:rPr lang="en-US" sz="1800" dirty="0" smtClean="0">
                <a:latin typeface="Arial"/>
                <a:ea typeface="ヒラギノ角ゴ Pro W3"/>
                <a:cs typeface="Arial"/>
              </a:rPr>
              <a:t>Helping Jayden and his family </a:t>
            </a:r>
            <a:r>
              <a:rPr lang="en-US" sz="1800" b="1" dirty="0" smtClean="0">
                <a:solidFill>
                  <a:schemeClr val="tx2"/>
                </a:solidFill>
                <a:latin typeface="Arial"/>
                <a:ea typeface="ヒラギノ角ゴ Pro W3"/>
                <a:cs typeface="Arial"/>
              </a:rPr>
              <a:t>celebrate</a:t>
            </a:r>
            <a:r>
              <a:rPr lang="en-US" sz="1800" dirty="0" smtClean="0">
                <a:latin typeface="Arial"/>
                <a:ea typeface="ヒラギノ角ゴ Pro W3"/>
                <a:cs typeface="Arial"/>
              </a:rPr>
              <a:t> milestones such as his third birthday and his return home.</a:t>
            </a:r>
          </a:p>
          <a:p>
            <a:pPr marL="257175" indent="-257175" algn="l">
              <a:lnSpc>
                <a:spcPct val="100000"/>
              </a:lnSpc>
              <a:buFont typeface="Arial" panose="020B0604020202020204" pitchFamily="34" charset="0"/>
              <a:buChar char="•"/>
            </a:pPr>
            <a:r>
              <a:rPr lang="en-US" sz="1800" dirty="0">
                <a:latin typeface="Arial"/>
                <a:ea typeface="ヒラギノ角ゴ Pro W3"/>
                <a:cs typeface="Arial"/>
              </a:rPr>
              <a:t>Creating positive </a:t>
            </a:r>
            <a:r>
              <a:rPr lang="en-US" sz="1800" b="1" dirty="0">
                <a:solidFill>
                  <a:srgbClr val="00338D"/>
                </a:solidFill>
                <a:latin typeface="Arial"/>
                <a:ea typeface="ヒラギノ角ゴ Pro W3"/>
                <a:cs typeface="Arial"/>
              </a:rPr>
              <a:t>membership </a:t>
            </a:r>
            <a:r>
              <a:rPr lang="en-US" sz="1800" b="1" dirty="0" smtClean="0">
                <a:solidFill>
                  <a:srgbClr val="00338D"/>
                </a:solidFill>
                <a:latin typeface="Arial"/>
                <a:ea typeface="ヒラギノ角ゴ Pro W3"/>
                <a:cs typeface="Arial"/>
              </a:rPr>
              <a:t>satisfaction</a:t>
            </a:r>
            <a:r>
              <a:rPr lang="en-US" sz="1800" dirty="0" smtClean="0">
                <a:latin typeface="Arial"/>
                <a:ea typeface="ヒラギノ角ゴ Pro W3"/>
                <a:cs typeface="Arial"/>
              </a:rPr>
              <a:t>.</a:t>
            </a:r>
            <a:endParaRPr lang="en-US" sz="1800" dirty="0">
              <a:latin typeface="Arial"/>
              <a:ea typeface="ヒラギノ角ゴ Pro W3"/>
              <a:cs typeface="Arial"/>
            </a:endParaRPr>
          </a:p>
          <a:p>
            <a:pPr marL="257175" indent="-257175" algn="l">
              <a:lnSpc>
                <a:spcPct val="100000"/>
              </a:lnSpc>
              <a:buFont typeface="Arial" panose="020B0604020202020204" pitchFamily="34" charset="0"/>
              <a:buChar char="•"/>
            </a:pPr>
            <a:endParaRPr lang="en-US" sz="1800" dirty="0"/>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447674" y="990600"/>
            <a:ext cx="3286126" cy="800099"/>
          </a:xfrm>
        </p:spPr>
        <p:txBody>
          <a:bodyPr/>
          <a:lstStyle/>
          <a:p>
            <a:pPr algn="l"/>
            <a:r>
              <a:rPr lang="en-US" dirty="0">
                <a:solidFill>
                  <a:srgbClr val="0A5496"/>
                </a:solidFill>
              </a:rPr>
              <a:t>MEMBERSHIP</a:t>
            </a:r>
          </a:p>
          <a:p>
            <a:pPr algn="l"/>
            <a:r>
              <a:rPr lang="en-US" sz="2400" dirty="0">
                <a:solidFill>
                  <a:srgbClr val="0A5496"/>
                </a:solidFill>
              </a:rPr>
              <a:t>In </a:t>
            </a:r>
            <a:r>
              <a:rPr lang="en-US" sz="2400" dirty="0" smtClean="0">
                <a:solidFill>
                  <a:srgbClr val="0A5496"/>
                </a:solidFill>
              </a:rPr>
              <a:t>Spain</a:t>
            </a:r>
            <a:endParaRPr lang="en-US" sz="2400" dirty="0">
              <a:solidFill>
                <a:srgbClr val="0A5496"/>
              </a:solidFill>
            </a:endParaRPr>
          </a:p>
        </p:txBody>
      </p:sp>
      <p:sp>
        <p:nvSpPr>
          <p:cNvPr id="5" name="Rectangle 4">
            <a:extLst>
              <a:ext uri="{FF2B5EF4-FFF2-40B4-BE49-F238E27FC236}">
                <a16:creationId xmlns:a16="http://schemas.microsoft.com/office/drawing/2014/main" id="{19085B8E-795A-9A48-8011-2A47148482A8}"/>
              </a:ext>
            </a:extLst>
          </p:cNvPr>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9</a:t>
            </a:fld>
            <a:endParaRPr lang="en-US" sz="75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en-US" sz="1100" i="1" dirty="0" smtClean="0"/>
              <a:t>Barcelona Lions visit with Jayden and his family</a:t>
            </a:r>
          </a:p>
        </p:txBody>
      </p:sp>
    </p:spTree>
    <p:extLst>
      <p:ext uri="{BB962C8B-B14F-4D97-AF65-F5344CB8AC3E}">
        <p14:creationId xmlns:p14="http://schemas.microsoft.com/office/powerpoint/2010/main" val="91600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a7495015-d16d-4dd1-a72f-488cd8119f34"/>
    <ds:schemaRef ds:uri="http://www.w3.org/XML/1998/namespace"/>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34411</TotalTime>
  <Words>690</Words>
  <Application>Microsoft Office PowerPoint</Application>
  <PresentationFormat>On-screen Show (4:3)</PresentationFormat>
  <Paragraphs>111</Paragraphs>
  <Slides>15</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Arial Hebrew Scholar</vt:lpstr>
      <vt:lpstr>Calibri</vt:lpstr>
      <vt:lpstr>Helvetica</vt:lpstr>
      <vt:lpstr>Helvetica Neue</vt:lpstr>
      <vt:lpstr>Open sans</vt:lpstr>
      <vt:lpstr>Open Sans Light</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2227</cp:revision>
  <cp:lastPrinted>2018-09-26T19:14:51Z</cp:lastPrinted>
  <dcterms:created xsi:type="dcterms:W3CDTF">2016-11-15T15:12:50Z</dcterms:created>
  <dcterms:modified xsi:type="dcterms:W3CDTF">2019-08-29T15:50:32Z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