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848" r:id="rId3"/>
  </p:sldMasterIdLst>
  <p:notesMasterIdLst>
    <p:notesMasterId r:id="rId43"/>
  </p:notesMasterIdLst>
  <p:handoutMasterIdLst>
    <p:handoutMasterId r:id="rId44"/>
  </p:handoutMasterIdLst>
  <p:sldIdLst>
    <p:sldId id="337" r:id="rId4"/>
    <p:sldId id="361" r:id="rId5"/>
    <p:sldId id="372" r:id="rId6"/>
    <p:sldId id="287" r:id="rId7"/>
    <p:sldId id="356" r:id="rId8"/>
    <p:sldId id="335" r:id="rId9"/>
    <p:sldId id="296" r:id="rId10"/>
    <p:sldId id="352" r:id="rId11"/>
    <p:sldId id="362" r:id="rId12"/>
    <p:sldId id="373" r:id="rId13"/>
    <p:sldId id="332" r:id="rId14"/>
    <p:sldId id="346" r:id="rId15"/>
    <p:sldId id="349" r:id="rId16"/>
    <p:sldId id="321" r:id="rId17"/>
    <p:sldId id="324" r:id="rId18"/>
    <p:sldId id="331" r:id="rId19"/>
    <p:sldId id="322" r:id="rId20"/>
    <p:sldId id="375" r:id="rId21"/>
    <p:sldId id="339" r:id="rId22"/>
    <p:sldId id="323" r:id="rId23"/>
    <p:sldId id="333" r:id="rId24"/>
    <p:sldId id="376" r:id="rId25"/>
    <p:sldId id="377" r:id="rId26"/>
    <p:sldId id="374" r:id="rId27"/>
    <p:sldId id="365" r:id="rId28"/>
    <p:sldId id="345" r:id="rId29"/>
    <p:sldId id="368" r:id="rId30"/>
    <p:sldId id="378" r:id="rId31"/>
    <p:sldId id="370" r:id="rId32"/>
    <p:sldId id="371" r:id="rId33"/>
    <p:sldId id="367" r:id="rId34"/>
    <p:sldId id="340" r:id="rId35"/>
    <p:sldId id="357" r:id="rId36"/>
    <p:sldId id="359" r:id="rId37"/>
    <p:sldId id="363" r:id="rId38"/>
    <p:sldId id="360" r:id="rId39"/>
    <p:sldId id="358" r:id="rId40"/>
    <p:sldId id="319" r:id="rId41"/>
    <p:sldId id="316" r:id="rId42"/>
  </p:sldIdLst>
  <p:sldSz cx="10160000" cy="7620000"/>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A6FF"/>
    <a:srgbClr val="FF6600"/>
    <a:srgbClr val="FFFF00"/>
    <a:srgbClr val="9966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20591" autoAdjust="0"/>
    <p:restoredTop sz="87226" autoAdjust="0"/>
  </p:normalViewPr>
  <p:slideViewPr>
    <p:cSldViewPr>
      <p:cViewPr>
        <p:scale>
          <a:sx n="75" d="100"/>
          <a:sy n="75" d="100"/>
        </p:scale>
        <p:origin x="-2388" y="-3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266"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cs typeface="+mn-cs"/>
              </a:defRPr>
            </a:lvl1pPr>
          </a:lstStyle>
          <a:p>
            <a:pPr>
              <a:defRPr/>
            </a:pPr>
            <a:fld id="{89171CCD-A77B-4062-9C6C-E08C0ACB5742}" type="datetimeFigureOut">
              <a:rPr lang="en-US"/>
              <a:pPr>
                <a:defRPr/>
              </a:pPr>
              <a:t>3/31/2014</a:t>
            </a:fld>
            <a:endParaRPr lang="fi-FI"/>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cs typeface="+mn-cs"/>
              </a:defRPr>
            </a:lvl1pPr>
          </a:lstStyle>
          <a:p>
            <a:pPr>
              <a:defRPr/>
            </a:pPr>
            <a:fld id="{D022FF4A-6CCB-4C5B-B956-631E49E9C8D7}" type="slidenum">
              <a:rPr lang="en-US"/>
              <a:pPr>
                <a:defRPr/>
              </a:pPr>
              <a:t>‹#›</a:t>
            </a:fld>
            <a:endParaRPr lang="fi-FI"/>
          </a:p>
        </p:txBody>
      </p:sp>
    </p:spTree>
    <p:extLst>
      <p:ext uri="{BB962C8B-B14F-4D97-AF65-F5344CB8AC3E}">
        <p14:creationId xmlns:p14="http://schemas.microsoft.com/office/powerpoint/2010/main" val="792222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4099" name="Rectangle 1027"/>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38916" name="Rectangle 1028"/>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101" name="Rectangle 1029"/>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1030"/>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4103" name="Rectangle 1031"/>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98877F1B-DB83-46AF-8CCB-28B2F1A3FAF9}" type="slidenum">
              <a:rPr lang="en-US"/>
              <a:pPr>
                <a:defRPr/>
              </a:pPr>
              <a:t>‹#›</a:t>
            </a:fld>
            <a:endParaRPr lang="fi-FI"/>
          </a:p>
        </p:txBody>
      </p:sp>
    </p:spTree>
    <p:extLst>
      <p:ext uri="{BB962C8B-B14F-4D97-AF65-F5344CB8AC3E}">
        <p14:creationId xmlns:p14="http://schemas.microsoft.com/office/powerpoint/2010/main" val="3104222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F6AC9144-DA89-42A4-AC68-7E3B407E858E}" type="slidenum">
              <a:rPr lang="en-US" smtClean="0"/>
              <a:pPr>
                <a:defRPr/>
              </a:pPr>
              <a:t>1</a:t>
            </a:fld>
            <a:endParaRPr lang="fi-F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ln/>
        </p:spPr>
        <p:txBody>
          <a:bodyPr/>
          <a:lstStyle/>
          <a:p>
            <a:pPr eaLnBrk="1" hangingPunct="1"/>
            <a:endParaRPr lang="en-US" smtClean="0"/>
          </a:p>
        </p:txBody>
      </p:sp>
      <p:sp>
        <p:nvSpPr>
          <p:cNvPr id="24579" name="Slide Number Placeholder 3"/>
          <p:cNvSpPr>
            <a:spLocks noGrp="1"/>
          </p:cNvSpPr>
          <p:nvPr>
            <p:ph type="sldNum" sz="quarter" idx="5"/>
          </p:nvPr>
        </p:nvSpPr>
        <p:spPr>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defRPr/>
            </a:pPr>
            <a:fld id="{12E45D5D-2069-402F-A86B-2D3B756B1CF4}" type="slidenum">
              <a:rPr lang="en-US" sz="1200" smtClean="0"/>
              <a:pPr>
                <a:defRPr/>
              </a:pPr>
              <a:t>10</a:t>
            </a:fld>
            <a:endParaRPr lang="fi-FI"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2AE644C8-7A03-4337-9C7C-8240E6C79423}" type="slidenum">
              <a:rPr lang="en-US" altLang="en-US" smtClean="0"/>
              <a:pPr eaLnBrk="1" hangingPunct="1">
                <a:spcBef>
                  <a:spcPct val="0"/>
                </a:spcBef>
                <a:defRPr/>
              </a:pPr>
              <a:t>11</a:t>
            </a:fld>
            <a:endParaRPr lang="fi-FI" altLang="en-US" smtClean="0"/>
          </a:p>
        </p:txBody>
      </p:sp>
      <p:sp>
        <p:nvSpPr>
          <p:cNvPr id="62466" name="Rectangle 1"/>
          <p:cNvSpPr>
            <a:spLocks noGrp="1" noRot="1" noChangeAspect="1" noChangeArrowheads="1" noTextEdit="1"/>
          </p:cNvSpPr>
          <p:nvPr>
            <p:ph type="sldImg"/>
          </p:nvPr>
        </p:nvSpPr>
        <p:spPr>
          <a:ln/>
        </p:spPr>
      </p:sp>
      <p:sp>
        <p:nvSpPr>
          <p:cNvPr id="62467"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endParaRPr lang="en-US" altLang="en-US" smtClean="0">
              <a:solidFill>
                <a:srgbClr val="000000"/>
              </a:solidFill>
              <a:cs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a:noFill/>
          <a:ln/>
        </p:spPr>
        <p:txBody>
          <a:bodyPr/>
          <a:lstStyle/>
          <a:p>
            <a:pPr eaLnBrk="1" hangingPunct="1"/>
            <a:endParaRPr lang="en-US" smtClean="0"/>
          </a:p>
        </p:txBody>
      </p:sp>
      <p:sp>
        <p:nvSpPr>
          <p:cNvPr id="26627" name="Slide Number Placeholder 3"/>
          <p:cNvSpPr>
            <a:spLocks noGrp="1"/>
          </p:cNvSpPr>
          <p:nvPr>
            <p:ph type="sldNum" sz="quarter" idx="5"/>
          </p:nvPr>
        </p:nvSpPr>
        <p:spPr>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pPr>
              <a:defRPr/>
            </a:pPr>
            <a:fld id="{97DF677B-EA52-4594-A95C-8305EF9936DD}" type="slidenum">
              <a:rPr lang="en-US" sz="1200">
                <a:solidFill>
                  <a:prstClr val="black"/>
                </a:solidFill>
              </a:rPr>
              <a:pPr>
                <a:defRPr/>
              </a:pPr>
              <a:t>12</a:t>
            </a:fld>
            <a:endParaRPr lang="fi-FI" sz="120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031"/>
          <p:cNvSpPr>
            <a:spLocks noGrp="1" noChangeArrowheads="1"/>
          </p:cNvSpPr>
          <p:nvPr>
            <p:ph type="sldNum" sz="quarter" idx="5"/>
          </p:nvPr>
        </p:nvSpPr>
        <p:spPr>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pPr>
              <a:defRPr/>
            </a:pPr>
            <a:fld id="{A8E79B82-569F-4ED9-8462-C6C7D6A205AC}" type="slidenum">
              <a:rPr lang="en-US" sz="1200"/>
              <a:pPr>
                <a:defRPr/>
              </a:pPr>
              <a:t>13</a:t>
            </a:fld>
            <a:endParaRPr lang="fi-FI" sz="1200"/>
          </a:p>
        </p:txBody>
      </p:sp>
      <p:sp>
        <p:nvSpPr>
          <p:cNvPr id="66562" name="Rectangle 2"/>
          <p:cNvSpPr>
            <a:spLocks noGrp="1" noRot="1" noChangeAspect="1" noChangeArrowheads="1"/>
          </p:cNvSpPr>
          <p:nvPr>
            <p:ph type="sldImg"/>
          </p:nvPr>
        </p:nvSpPr>
        <p:spPr>
          <a:solidFill>
            <a:srgbClr val="FFFFFF"/>
          </a:solidFill>
          <a:ln/>
        </p:spPr>
      </p:sp>
      <p:sp>
        <p:nvSpPr>
          <p:cNvPr id="66563" name="Rectangle 3"/>
          <p:cNvSpPr>
            <a:spLocks noGrp="1" noChangeArrowheads="1"/>
          </p:cNvSpPr>
          <p:nvPr>
            <p:ph type="body" idx="1"/>
          </p:nvPr>
        </p:nvSpPr>
        <p:spPr>
          <a:solidFill>
            <a:srgbClr val="FFFFFF"/>
          </a:solidFill>
          <a:ln>
            <a:solidFill>
              <a:srgbClr val="000000"/>
            </a:solidFill>
          </a:ln>
        </p:spPr>
        <p:txBody>
          <a:bodyPr lIns="0" tIns="0" rIns="0" bIns="0"/>
          <a:lstStyle/>
          <a:p>
            <a:pPr eaLnBrk="1" hangingPunct="1">
              <a:lnSpc>
                <a:spcPct val="90000"/>
              </a:lnSpc>
            </a:pPr>
            <a:endParaRPr lang="en-US" sz="1600" smtClean="0">
              <a:solidFill>
                <a:srgbClr val="000000"/>
              </a:solidFill>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AEF14763-A5B8-4C71-BE9D-10AD56669581}" type="slidenum">
              <a:rPr lang="en-US" altLang="en-US" smtClean="0"/>
              <a:pPr eaLnBrk="1" hangingPunct="1">
                <a:spcBef>
                  <a:spcPct val="0"/>
                </a:spcBef>
                <a:defRPr/>
              </a:pPr>
              <a:t>14</a:t>
            </a:fld>
            <a:endParaRPr lang="fi-FI" altLang="en-US" smtClean="0"/>
          </a:p>
        </p:txBody>
      </p:sp>
      <p:sp>
        <p:nvSpPr>
          <p:cNvPr id="68610" name="Rectangle 2"/>
          <p:cNvSpPr>
            <a:spLocks noGrp="1" noRot="1" noChangeAspect="1" noChangeArrowheads="1" noTextEdit="1"/>
          </p:cNvSpPr>
          <p:nvPr>
            <p:ph type="sldImg"/>
          </p:nvPr>
        </p:nvSpPr>
        <p:spPr>
          <a:xfrm>
            <a:off x="1106488" y="696913"/>
            <a:ext cx="4646612" cy="3486150"/>
          </a:xfrm>
          <a:solidFill>
            <a:srgbClr val="FFFFFF"/>
          </a:solidFill>
          <a:ln/>
        </p:spPr>
      </p:sp>
      <p:sp>
        <p:nvSpPr>
          <p:cNvPr id="68611" name="Rectangle 3"/>
          <p:cNvSpPr>
            <a:spLocks noGrp="1" noChangeArrowheads="1"/>
          </p:cNvSpPr>
          <p:nvPr>
            <p:ph type="body" idx="1"/>
          </p:nvPr>
        </p:nvSpPr>
        <p:spPr>
          <a:solidFill>
            <a:srgbClr val="FFFFFF"/>
          </a:solidFill>
          <a:ln/>
        </p:spPr>
        <p:txBody>
          <a:bodyPr lIns="0" tIns="0" rIns="0" bIns="0"/>
          <a:lstStyle/>
          <a:p>
            <a:pPr eaLnBrk="1" hangingPunct="1">
              <a:lnSpc>
                <a:spcPct val="95000"/>
              </a:lnSpc>
              <a:spcBef>
                <a:spcPct val="0"/>
              </a:spcBef>
            </a:pPr>
            <a:endParaRPr lang="en-US" smtClean="0">
              <a:solidFill>
                <a:srgbClr val="000000"/>
              </a:solidFill>
              <a:cs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616C1778-68A0-447F-8847-10FC400050BF}" type="slidenum">
              <a:rPr lang="en-US" altLang="en-US" smtClean="0"/>
              <a:pPr eaLnBrk="1" hangingPunct="1">
                <a:spcBef>
                  <a:spcPct val="0"/>
                </a:spcBef>
                <a:defRPr/>
              </a:pPr>
              <a:t>15</a:t>
            </a:fld>
            <a:endParaRPr lang="fi-FI" altLang="en-US" smtClean="0"/>
          </a:p>
        </p:txBody>
      </p:sp>
      <p:sp>
        <p:nvSpPr>
          <p:cNvPr id="70658" name="Rectangle 2"/>
          <p:cNvSpPr>
            <a:spLocks noGrp="1" noRot="1" noChangeAspect="1" noChangeArrowheads="1" noTextEdit="1"/>
          </p:cNvSpPr>
          <p:nvPr>
            <p:ph type="sldImg"/>
          </p:nvPr>
        </p:nvSpPr>
        <p:spPr>
          <a:solidFill>
            <a:srgbClr val="FFFFFF"/>
          </a:solidFill>
          <a:ln/>
        </p:spPr>
      </p:sp>
      <p:sp>
        <p:nvSpPr>
          <p:cNvPr id="70659" name="Rectangle 3"/>
          <p:cNvSpPr>
            <a:spLocks noGrp="1" noChangeArrowheads="1"/>
          </p:cNvSpPr>
          <p:nvPr>
            <p:ph type="body" idx="1"/>
          </p:nvPr>
        </p:nvSpPr>
        <p:spPr>
          <a:solidFill>
            <a:srgbClr val="FFFFFF"/>
          </a:solidFill>
          <a:ln/>
        </p:spPr>
        <p:txBody>
          <a:bodyPr lIns="0" tIns="0" rIns="0" bIns="0"/>
          <a:lstStyle/>
          <a:p>
            <a:pPr eaLnBrk="1" hangingPunct="1">
              <a:lnSpc>
                <a:spcPct val="95000"/>
              </a:lnSpc>
              <a:spcBef>
                <a:spcPct val="0"/>
              </a:spcBef>
            </a:pPr>
            <a:r>
              <a:rPr lang="fi-FI" altLang="en-US" smtClean="0"/>
              <a:t>Avaa kartta: http://www.cfr.org/interactives/GH_Vaccine_Map/#map</a:t>
            </a:r>
          </a:p>
          <a:p>
            <a:pPr eaLnBrk="1" hangingPunct="1">
              <a:lnSpc>
                <a:spcPct val="95000"/>
              </a:lnSpc>
              <a:spcBef>
                <a:spcPct val="0"/>
              </a:spcBef>
            </a:pPr>
            <a:endParaRPr lang="fi-FI" altLang="en-US" smtClean="0"/>
          </a:p>
          <a:p>
            <a:pPr eaLnBrk="1" hangingPunct="1">
              <a:lnSpc>
                <a:spcPct val="95000"/>
              </a:lnSpc>
              <a:spcBef>
                <a:spcPct val="0"/>
              </a:spcBef>
            </a:pPr>
            <a:r>
              <a:rPr lang="fi-FI" altLang="en-US" smtClean="0"/>
              <a:t>Pisteet kartalla osoittavat missä alueilla tuhkarokkoepidemioita esiintyi viime vuonna. Kuten huomaat, tuhkarokkoa esiintyy jokaisella mantereella Jopa alueilla (kuten Pohjois-Amerikka ja Eurooppa) joilla tuhkarokon on ajateltu olevan hallinnassa. Näilläkin mantereilla on väestöjä joilla ei ole tarpeeksi korkeaa suojaa tuhkarokkoa vastaan.</a:t>
            </a:r>
          </a:p>
          <a:p>
            <a:pPr eaLnBrk="1" hangingPunct="1">
              <a:lnSpc>
                <a:spcPct val="95000"/>
              </a:lnSpc>
              <a:spcBef>
                <a:spcPct val="0"/>
              </a:spcBef>
            </a:pPr>
            <a:endParaRPr lang="fi-FI" altLang="en-US" smtClean="0">
              <a:solidFill>
                <a:srgbClr val="000000"/>
              </a:solidFill>
              <a:latin typeface="Arial" charset="0"/>
            </a:endParaRPr>
          </a:p>
          <a:p>
            <a:pPr eaLnBrk="1" hangingPunct="1">
              <a:lnSpc>
                <a:spcPct val="95000"/>
              </a:lnSpc>
              <a:spcBef>
                <a:spcPct val="0"/>
              </a:spcBef>
            </a:pPr>
            <a:r>
              <a:rPr lang="fi-FI" altLang="en-US" smtClean="0">
                <a:solidFill>
                  <a:srgbClr val="000000"/>
                </a:solidFill>
              </a:rPr>
              <a:t>Yhdysvalloissa turhkarokko julistettiin hävitetyksi vuonna 2000, mutta edelleen tapauksia löytyy ja uusia tartuntoja kantautuu rokottamattomien henkilöiden mukana ulkomailta. Yli puolet Yhdysvalloissa havaituista tuhkarokkotapauksista olivat saaneet alkunsa Euroopassa. Rokotettu henkilö on ulkomailla matkustaessaankin suojassa, vaikka joutuisikin tekemisiin tuhkarokkoa sairastavan henkilön kanssa. Mutta entä jos alle 1-vuotias lapsesi tai lapsenlapsesi, joka on liian nuori saamaan rokotteen, joutuu kosketuksiin tuhkarokkoviruksen kanssa? Seuraukset voivat olla kuolettavat. Tästä syystä lionit ovat ryhtyneet toimeen tuhkarokon estämiseksi.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9897A549-9CCF-47CA-9114-B3BA920BE647}" type="slidenum">
              <a:rPr lang="en-US" altLang="en-US" smtClean="0"/>
              <a:pPr eaLnBrk="1" hangingPunct="1">
                <a:spcBef>
                  <a:spcPct val="0"/>
                </a:spcBef>
                <a:defRPr/>
              </a:pPr>
              <a:t>16</a:t>
            </a:fld>
            <a:endParaRPr lang="fi-FI" altLang="en-US" smtClean="0"/>
          </a:p>
        </p:txBody>
      </p:sp>
      <p:sp>
        <p:nvSpPr>
          <p:cNvPr id="72706" name="Rectangle 2"/>
          <p:cNvSpPr>
            <a:spLocks noGrp="1" noRot="1" noChangeAspect="1" noChangeArrowheads="1" noTextEdit="1"/>
          </p:cNvSpPr>
          <p:nvPr>
            <p:ph type="sldImg"/>
          </p:nvPr>
        </p:nvSpPr>
        <p:spPr>
          <a:xfrm>
            <a:off x="1106488" y="696913"/>
            <a:ext cx="4646612" cy="3486150"/>
          </a:xfrm>
          <a:solidFill>
            <a:srgbClr val="FFFFFF"/>
          </a:solidFill>
          <a:ln/>
        </p:spPr>
      </p:sp>
      <p:sp>
        <p:nvSpPr>
          <p:cNvPr id="72707" name="Rectangle 3"/>
          <p:cNvSpPr>
            <a:spLocks noGrp="1" noChangeArrowheads="1"/>
          </p:cNvSpPr>
          <p:nvPr>
            <p:ph type="body" idx="1"/>
          </p:nvPr>
        </p:nvSpPr>
        <p:spPr>
          <a:solidFill>
            <a:srgbClr val="FFFFFF"/>
          </a:solidFill>
          <a:ln/>
        </p:spPr>
        <p:txBody>
          <a:bodyPr lIns="0" tIns="0" rIns="0" bIns="0"/>
          <a:lstStyle/>
          <a:p>
            <a:pPr marL="342900" indent="-342900" eaLnBrk="1" hangingPunct="1">
              <a:lnSpc>
                <a:spcPct val="95000"/>
              </a:lnSpc>
              <a:spcBef>
                <a:spcPct val="0"/>
              </a:spcBef>
              <a:buFontTx/>
              <a:buAutoNum type="alphaUcPeriod"/>
            </a:pPr>
            <a:endParaRPr lang="en-US" smtClean="0">
              <a:solidFill>
                <a:srgbClr val="000000"/>
              </a:solidFill>
              <a:cs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93BB5825-C2AB-446A-B206-8DB7A7463E79}" type="slidenum">
              <a:rPr lang="en-US" altLang="en-US" smtClean="0"/>
              <a:pPr eaLnBrk="1" hangingPunct="1">
                <a:spcBef>
                  <a:spcPct val="0"/>
                </a:spcBef>
                <a:defRPr/>
              </a:pPr>
              <a:t>17</a:t>
            </a:fld>
            <a:endParaRPr lang="fi-FI" altLang="en-US" smtClean="0"/>
          </a:p>
        </p:txBody>
      </p:sp>
      <p:sp>
        <p:nvSpPr>
          <p:cNvPr id="74754" name="Rectangle 2"/>
          <p:cNvSpPr>
            <a:spLocks noGrp="1" noRot="1" noChangeAspect="1" noChangeArrowheads="1" noTextEdit="1"/>
          </p:cNvSpPr>
          <p:nvPr>
            <p:ph type="sldImg"/>
          </p:nvPr>
        </p:nvSpPr>
        <p:spPr>
          <a:xfrm>
            <a:off x="1106488" y="696913"/>
            <a:ext cx="4646612" cy="3486150"/>
          </a:xfrm>
          <a:solidFill>
            <a:srgbClr val="FFFFFF"/>
          </a:solidFill>
          <a:ln/>
        </p:spPr>
      </p:sp>
      <p:sp>
        <p:nvSpPr>
          <p:cNvPr id="74755" name="Rectangle 3"/>
          <p:cNvSpPr>
            <a:spLocks noGrp="1" noChangeArrowheads="1"/>
          </p:cNvSpPr>
          <p:nvPr>
            <p:ph type="body" idx="1"/>
          </p:nvPr>
        </p:nvSpPr>
        <p:spPr>
          <a:solidFill>
            <a:srgbClr val="FFFFFF"/>
          </a:solidFill>
          <a:ln/>
        </p:spPr>
        <p:txBody>
          <a:bodyPr lIns="0" tIns="0" rIns="0" bIns="0"/>
          <a:lstStyle/>
          <a:p>
            <a:pPr eaLnBrk="1" hangingPunct="1">
              <a:lnSpc>
                <a:spcPct val="95000"/>
              </a:lnSpc>
              <a:spcBef>
                <a:spcPct val="0"/>
              </a:spcBef>
            </a:pPr>
            <a:r>
              <a:rPr lang="fi-FI" altLang="en-US" smtClean="0">
                <a:solidFill>
                  <a:srgbClr val="000000"/>
                </a:solidFill>
              </a:rPr>
              <a:t>Nämä komplikaatioit uhkaavat erityisesti lapsia maissa joissa ei ole pääsyä kunnolliseen hoitoon, tai alueilla joilla lapset jo valmiiksi kärsivät puhtaan juomaveden puutteen tai aliravitsemuksen takia huonosta terveydestä.</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2C0C3B5B-7BB7-4990-B452-C3FB76BE189E}" type="slidenum">
              <a:rPr lang="en-US" altLang="en-US" smtClean="0"/>
              <a:pPr eaLnBrk="1" hangingPunct="1">
                <a:spcBef>
                  <a:spcPct val="0"/>
                </a:spcBef>
                <a:defRPr/>
              </a:pPr>
              <a:t>18</a:t>
            </a:fld>
            <a:endParaRPr lang="fi-FI" altLang="en-US" smtClean="0"/>
          </a:p>
        </p:txBody>
      </p:sp>
      <p:sp>
        <p:nvSpPr>
          <p:cNvPr id="76802" name="Rectangle 1"/>
          <p:cNvSpPr>
            <a:spLocks noGrp="1" noRot="1" noChangeAspect="1" noChangeArrowheads="1" noTextEdit="1"/>
          </p:cNvSpPr>
          <p:nvPr>
            <p:ph type="sldImg"/>
          </p:nvPr>
        </p:nvSpPr>
        <p:spPr>
          <a:ln/>
        </p:spPr>
      </p:sp>
      <p:sp>
        <p:nvSpPr>
          <p:cNvPr id="76803"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endParaRPr lang="en-US" altLang="en-US" smtClean="0">
              <a:solidFill>
                <a:srgbClr val="000000"/>
              </a:solidFill>
              <a:cs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13BA1B19-401D-40D8-AB61-EE0A1858DAF4}" type="slidenum">
              <a:rPr lang="en-US" altLang="en-US" smtClean="0"/>
              <a:pPr eaLnBrk="1" hangingPunct="1">
                <a:spcBef>
                  <a:spcPct val="0"/>
                </a:spcBef>
                <a:defRPr/>
              </a:pPr>
              <a:t>19</a:t>
            </a:fld>
            <a:endParaRPr lang="fi-FI" altLang="en-US" smtClean="0"/>
          </a:p>
        </p:txBody>
      </p:sp>
      <p:sp>
        <p:nvSpPr>
          <p:cNvPr id="78850" name="Rectangle 1"/>
          <p:cNvSpPr>
            <a:spLocks noGrp="1" noRot="1" noChangeAspect="1" noChangeArrowheads="1" noTextEdit="1"/>
          </p:cNvSpPr>
          <p:nvPr>
            <p:ph type="sldImg"/>
          </p:nvPr>
        </p:nvSpPr>
        <p:spPr>
          <a:ln/>
        </p:spPr>
      </p:sp>
      <p:sp>
        <p:nvSpPr>
          <p:cNvPr id="78851"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endParaRPr lang="en-US" altLang="en-US" smtClean="0">
              <a:solidFill>
                <a:srgbClr val="000000"/>
              </a:solidFill>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a:noFill/>
          <a:ln/>
        </p:spPr>
        <p:txBody>
          <a:bodyPr/>
          <a:lstStyle/>
          <a:p>
            <a:r>
              <a:rPr lang="fi-FI" smtClean="0"/>
              <a:t>Maailmassa kuolee vuosittain yli miljoona lasta ennen 1-vuotissyntymäpäiväänsä sairauksiin joihin on olemassa rokote. Rokotteilla voidaan estää mm. tuhkarokon aiheuttamia sairastumisia, vammautumisia ja kuolemia. LCIF yhteistyökumppaneineen taistelee tuhkarokon pysäyttämiseksi. Yksi tällaisista aloitteista on Kansainvälinen rokotusviikko, 24-30. huhtikuuta, 2014. Auta lapsia selviämään 5. syntymäpäiväänsä ja tee lahjoitus jo tänään.</a:t>
            </a:r>
          </a:p>
        </p:txBody>
      </p:sp>
      <p:sp>
        <p:nvSpPr>
          <p:cNvPr id="4" name="Slide Number Placeholder 3"/>
          <p:cNvSpPr>
            <a:spLocks noGrp="1"/>
          </p:cNvSpPr>
          <p:nvPr>
            <p:ph type="sldNum" sz="quarter" idx="5"/>
          </p:nvPr>
        </p:nvSpPr>
        <p:spPr/>
        <p:txBody>
          <a:bodyPr/>
          <a:lstStyle/>
          <a:p>
            <a:pPr>
              <a:defRPr/>
            </a:pPr>
            <a:fld id="{6F5D4149-F28B-4C52-AD3E-0817269C51AA}" type="slidenum">
              <a:rPr lang="en-US" smtClean="0"/>
              <a:pPr>
                <a:defRPr/>
              </a:pPr>
              <a:t>2</a:t>
            </a:fld>
            <a:endParaRPr lang="fi-FI"/>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1199C816-6E6B-4634-9B57-A173412040BD}" type="slidenum">
              <a:rPr lang="en-US" altLang="en-US" smtClean="0"/>
              <a:pPr eaLnBrk="1" hangingPunct="1">
                <a:spcBef>
                  <a:spcPct val="0"/>
                </a:spcBef>
                <a:defRPr/>
              </a:pPr>
              <a:t>20</a:t>
            </a:fld>
            <a:endParaRPr lang="fi-FI" altLang="en-US" smtClean="0"/>
          </a:p>
        </p:txBody>
      </p:sp>
      <p:sp>
        <p:nvSpPr>
          <p:cNvPr id="80898" name="Rectangle 1"/>
          <p:cNvSpPr>
            <a:spLocks noGrp="1" noRot="1" noChangeAspect="1" noChangeArrowheads="1" noTextEdit="1"/>
          </p:cNvSpPr>
          <p:nvPr>
            <p:ph type="sldImg"/>
          </p:nvPr>
        </p:nvSpPr>
        <p:spPr>
          <a:ln/>
        </p:spPr>
      </p:sp>
      <p:sp>
        <p:nvSpPr>
          <p:cNvPr id="80899"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r>
              <a:rPr lang="fi-FI" altLang="en-US" smtClean="0">
                <a:solidFill>
                  <a:srgbClr val="000000"/>
                </a:solidFill>
              </a:rPr>
              <a:t>http://www.measlesrubellainitiative.org/measles-news/measles-deaths-reach-record-lows-fragile-gains-toward-global-elimination/</a:t>
            </a:r>
          </a:p>
          <a:p>
            <a:pPr eaLnBrk="1" hangingPunct="1">
              <a:lnSpc>
                <a:spcPct val="95000"/>
              </a:lnSpc>
              <a:spcBef>
                <a:spcPct val="0"/>
              </a:spcBef>
            </a:pPr>
            <a:endParaRPr lang="fi-FI" altLang="en-US" smtClean="0">
              <a:solidFill>
                <a:srgbClr val="000000"/>
              </a:solidFill>
              <a:cs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8D2627C2-1C90-4C75-A5D9-454DB66E6311}" type="slidenum">
              <a:rPr lang="en-US" altLang="en-US" smtClean="0"/>
              <a:pPr eaLnBrk="1" hangingPunct="1">
                <a:spcBef>
                  <a:spcPct val="0"/>
                </a:spcBef>
                <a:defRPr/>
              </a:pPr>
              <a:t>21</a:t>
            </a:fld>
            <a:endParaRPr lang="fi-FI" altLang="en-US" smtClean="0"/>
          </a:p>
        </p:txBody>
      </p:sp>
      <p:sp>
        <p:nvSpPr>
          <p:cNvPr id="82946" name="Rectangle 1"/>
          <p:cNvSpPr>
            <a:spLocks noGrp="1" noRot="1" noChangeAspect="1" noChangeArrowheads="1" noTextEdit="1"/>
          </p:cNvSpPr>
          <p:nvPr>
            <p:ph type="sldImg"/>
          </p:nvPr>
        </p:nvSpPr>
        <p:spPr>
          <a:ln/>
        </p:spPr>
      </p:sp>
      <p:sp>
        <p:nvSpPr>
          <p:cNvPr id="82947"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r>
              <a:rPr lang="fi-FI" altLang="en-US" smtClean="0">
                <a:solidFill>
                  <a:srgbClr val="000000"/>
                </a:solidFill>
              </a:rPr>
              <a:t>Lähde: http://www.measlesrubellainitiative.org/measles-news/measles-deaths-reach-record-lows-fragile-gains-toward-global-elimination/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1031"/>
          <p:cNvSpPr>
            <a:spLocks noGrp="1" noChangeArrowheads="1"/>
          </p:cNvSpPr>
          <p:nvPr>
            <p:ph type="sldNum" sz="quarter" idx="5"/>
          </p:nvPr>
        </p:nvSpPr>
        <p:spPr>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defRPr/>
            </a:pPr>
            <a:fld id="{6A44F914-126E-48D8-B7B7-F0A39736D583}" type="slidenum">
              <a:rPr lang="en-US" sz="1200" smtClean="0"/>
              <a:pPr>
                <a:defRPr/>
              </a:pPr>
              <a:t>22</a:t>
            </a:fld>
            <a:endParaRPr lang="fi-FI" sz="1200" smtClean="0"/>
          </a:p>
        </p:txBody>
      </p:sp>
      <p:sp>
        <p:nvSpPr>
          <p:cNvPr id="84994" name="Rectangle 1"/>
          <p:cNvSpPr>
            <a:spLocks noGrp="1" noRot="1" noChangeAspect="1" noChangeArrowheads="1"/>
          </p:cNvSpPr>
          <p:nvPr>
            <p:ph type="sldImg"/>
          </p:nvPr>
        </p:nvSpPr>
        <p:spPr>
          <a:ln/>
        </p:spPr>
      </p:sp>
      <p:sp>
        <p:nvSpPr>
          <p:cNvPr id="84995"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1031"/>
          <p:cNvSpPr>
            <a:spLocks noGrp="1" noChangeArrowheads="1"/>
          </p:cNvSpPr>
          <p:nvPr>
            <p:ph type="sldNum" sz="quarter" idx="5"/>
          </p:nvPr>
        </p:nvSpPr>
        <p:spPr>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defRPr/>
            </a:pPr>
            <a:fld id="{0EEEB310-1D19-4910-8F10-175C406E6BEA}" type="slidenum">
              <a:rPr lang="en-US" sz="1200" smtClean="0"/>
              <a:pPr>
                <a:defRPr/>
              </a:pPr>
              <a:t>23</a:t>
            </a:fld>
            <a:endParaRPr lang="fi-FI" sz="1200" smtClean="0"/>
          </a:p>
        </p:txBody>
      </p:sp>
      <p:sp>
        <p:nvSpPr>
          <p:cNvPr id="87042" name="Rectangle 1"/>
          <p:cNvSpPr>
            <a:spLocks noGrp="1" noRot="1" noChangeAspect="1" noChangeArrowheads="1"/>
          </p:cNvSpPr>
          <p:nvPr>
            <p:ph type="sldImg"/>
          </p:nvPr>
        </p:nvSpPr>
        <p:spPr>
          <a:ln/>
        </p:spPr>
      </p:sp>
      <p:sp>
        <p:nvSpPr>
          <p:cNvPr id="87043" name="Rectangle 2"/>
          <p:cNvSpPr>
            <a:spLocks noGrp="1" noChangeArrowheads="1"/>
          </p:cNvSpPr>
          <p:nvPr>
            <p:ph type="body" idx="1"/>
          </p:nvPr>
        </p:nvSpPr>
        <p:spPr>
          <a:noFill/>
          <a:ln/>
        </p:spPr>
        <p:txBody>
          <a:bodyPr lIns="0" tIns="0" rIns="0" bIns="0"/>
          <a:lstStyle/>
          <a:p>
            <a:pPr eaLnBrk="1" hangingPunct="1"/>
            <a:r>
              <a:rPr lang="fi-FI" smtClean="0"/>
              <a:t>http://www.gatesfoundation.org/Media-Center/Speeches/2011/07/Lions-Club-Convention</a:t>
            </a:r>
          </a:p>
          <a:p>
            <a:pPr eaLnBrk="1" hangingPunct="1"/>
            <a:endParaRPr lang="fi-FI" smtClean="0"/>
          </a:p>
          <a:p>
            <a:pPr eaLnBrk="1" hangingPunct="1"/>
            <a:endParaRPr lang="fi-FI"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pPr>
              <a:spcBef>
                <a:spcPct val="0"/>
              </a:spcBef>
            </a:pPr>
            <a:endParaRPr lang="es-ES" smtClean="0"/>
          </a:p>
        </p:txBody>
      </p:sp>
      <p:sp>
        <p:nvSpPr>
          <p:cNvPr id="48132" name="Slide Number Placeholder 3"/>
          <p:cNvSpPr>
            <a:spLocks noGrp="1"/>
          </p:cNvSpPr>
          <p:nvPr>
            <p:ph type="sldNum" sz="quarter" idx="5"/>
          </p:nvPr>
        </p:nvSpPr>
        <p:spPr>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C56A858F-BDEA-453F-92B2-D8250BF804C6}" type="slidenum">
              <a:rPr lang="en-US"/>
              <a:pPr>
                <a:defRPr/>
              </a:pPr>
              <a:t>24</a:t>
            </a:fld>
            <a:endParaRPr lang="fi-FI"/>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738C9423-7269-49DD-921C-3B45CD7CD952}" type="slidenum">
              <a:rPr lang="en-US" altLang="en-US" smtClean="0"/>
              <a:pPr eaLnBrk="1" hangingPunct="1">
                <a:spcBef>
                  <a:spcPct val="0"/>
                </a:spcBef>
                <a:defRPr/>
              </a:pPr>
              <a:t>25</a:t>
            </a:fld>
            <a:endParaRPr lang="fi-FI" altLang="en-US" smtClean="0"/>
          </a:p>
        </p:txBody>
      </p:sp>
      <p:sp>
        <p:nvSpPr>
          <p:cNvPr id="91138" name="Rectangle 1"/>
          <p:cNvSpPr>
            <a:spLocks noGrp="1" noRot="1" noChangeAspect="1" noChangeArrowheads="1" noTextEdit="1"/>
          </p:cNvSpPr>
          <p:nvPr>
            <p:ph type="sldImg"/>
          </p:nvPr>
        </p:nvSpPr>
        <p:spPr>
          <a:ln/>
        </p:spPr>
      </p:sp>
      <p:sp>
        <p:nvSpPr>
          <p:cNvPr id="91139" name="Rectangle 2"/>
          <p:cNvSpPr>
            <a:spLocks noGrp="1" noChangeArrowheads="1"/>
          </p:cNvSpPr>
          <p:nvPr>
            <p:ph type="body" idx="1"/>
          </p:nvPr>
        </p:nvSpPr>
        <p:spPr>
          <a:noFill/>
          <a:ln/>
        </p:spPr>
        <p:txBody>
          <a:bodyPr lIns="0" tIns="0" rIns="0" bIns="0"/>
          <a:lstStyle/>
          <a:p>
            <a:endParaRPr lang="en-US" altLang="en-US" smtClean="0">
              <a:solidFill>
                <a:srgbClr val="000000"/>
              </a:solidFill>
              <a:cs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C8E859E4-D775-4BF1-BBAC-F263EF91CAB1}" type="slidenum">
              <a:rPr lang="en-US" altLang="en-US" smtClean="0"/>
              <a:pPr eaLnBrk="1" hangingPunct="1">
                <a:spcBef>
                  <a:spcPct val="0"/>
                </a:spcBef>
                <a:defRPr/>
              </a:pPr>
              <a:t>26</a:t>
            </a:fld>
            <a:endParaRPr lang="fi-FI" altLang="en-US" smtClean="0"/>
          </a:p>
        </p:txBody>
      </p:sp>
      <p:sp>
        <p:nvSpPr>
          <p:cNvPr id="93186" name="Rectangle 1"/>
          <p:cNvSpPr>
            <a:spLocks noGrp="1" noRot="1" noChangeAspect="1" noChangeArrowheads="1" noTextEdit="1"/>
          </p:cNvSpPr>
          <p:nvPr>
            <p:ph type="sldImg"/>
          </p:nvPr>
        </p:nvSpPr>
        <p:spPr>
          <a:ln/>
        </p:spPr>
      </p:sp>
      <p:sp>
        <p:nvSpPr>
          <p:cNvPr id="93187"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r>
              <a:rPr lang="fi-FI" altLang="en-US" smtClean="0">
                <a:solidFill>
                  <a:srgbClr val="000000"/>
                </a:solidFill>
              </a:rPr>
              <a:t>Miten Yksi rokotus, yksi elämä -keräyksen varat käytetään? Miten nämä varat integroidaan Lionien muuhun tuhkarokonvastaiseen työhön?</a:t>
            </a:r>
          </a:p>
          <a:p>
            <a:pPr eaLnBrk="1" hangingPunct="1">
              <a:lnSpc>
                <a:spcPct val="95000"/>
              </a:lnSpc>
              <a:spcBef>
                <a:spcPct val="0"/>
              </a:spcBef>
            </a:pPr>
            <a:endParaRPr lang="fi-FI" altLang="en-US" smtClean="0">
              <a:solidFill>
                <a:srgbClr val="000000"/>
              </a:solidFill>
              <a:cs typeface="Times New Roman" pitchFamily="18" charset="0"/>
            </a:endParaRPr>
          </a:p>
          <a:p>
            <a:pPr eaLnBrk="1" hangingPunct="1">
              <a:lnSpc>
                <a:spcPct val="95000"/>
              </a:lnSpc>
              <a:spcBef>
                <a:spcPct val="0"/>
              </a:spcBef>
            </a:pPr>
            <a:r>
              <a:rPr lang="fi-FI" altLang="en-US" smtClean="0">
                <a:solidFill>
                  <a:srgbClr val="000000"/>
                </a:solidFill>
              </a:rPr>
              <a:t>Anteliaat klubit ja lionsjäsenet tukevat Yksi rokotus, yksi elämä -aloitetta lahjoittamalla varoja LCIF:lle.  </a:t>
            </a:r>
          </a:p>
          <a:p>
            <a:pPr eaLnBrk="1" hangingPunct="1">
              <a:lnSpc>
                <a:spcPct val="95000"/>
              </a:lnSpc>
              <a:spcBef>
                <a:spcPct val="0"/>
              </a:spcBef>
            </a:pPr>
            <a:endParaRPr lang="fi-FI" altLang="en-US" smtClean="0">
              <a:solidFill>
                <a:srgbClr val="000000"/>
              </a:solidFill>
              <a:cs typeface="Times New Roman" pitchFamily="18" charset="0"/>
            </a:endParaRPr>
          </a:p>
          <a:p>
            <a:pPr eaLnBrk="1" hangingPunct="1">
              <a:lnSpc>
                <a:spcPct val="95000"/>
              </a:lnSpc>
              <a:spcBef>
                <a:spcPct val="0"/>
              </a:spcBef>
            </a:pPr>
            <a:r>
              <a:rPr lang="fi-FI" altLang="en-US" smtClean="0">
                <a:solidFill>
                  <a:srgbClr val="000000"/>
                </a:solidFill>
              </a:rPr>
              <a:t>Lionit tiedottavat myös valtiohallintoja paikallsella tasolla immunisaatiopalveluiden tärkeydestä. GAVI hankkii Lioneilta ja muilta tahoilta keräämillään varoilla isoja eriä rokotteita edullisimpaan mahdolliseen hintaan.  Nämä rokotteet jaetaan tarpeen mukaan maihin jotka ovat laatineet rokotesuunnitelman tuhkarokkoepidemioita varten ja joilla on rajoitetut resurssit tällaisten ohjelmien toteuttamiseen yksinään.  </a:t>
            </a:r>
          </a:p>
          <a:p>
            <a:pPr eaLnBrk="1" hangingPunct="1">
              <a:lnSpc>
                <a:spcPct val="95000"/>
              </a:lnSpc>
              <a:spcBef>
                <a:spcPct val="0"/>
              </a:spcBef>
            </a:pPr>
            <a:endParaRPr lang="fi-FI" altLang="en-US" smtClean="0">
              <a:solidFill>
                <a:srgbClr val="000000"/>
              </a:solidFill>
              <a:cs typeface="Times New Roman" pitchFamily="18" charset="0"/>
            </a:endParaRPr>
          </a:p>
          <a:p>
            <a:pPr eaLnBrk="1" hangingPunct="1">
              <a:lnSpc>
                <a:spcPct val="95000"/>
              </a:lnSpc>
              <a:spcBef>
                <a:spcPct val="0"/>
              </a:spcBef>
            </a:pPr>
            <a:r>
              <a:rPr lang="fi-FI" altLang="en-US" smtClean="0">
                <a:solidFill>
                  <a:srgbClr val="000000"/>
                </a:solidFill>
              </a:rPr>
              <a:t>Ensin laaditaan aikataulu rokotustilaisuuksista ja sitten koulutetaan hoitohenkilökunta tarpeen mukaan. Lionit tiedottavat paikallisella tasoilla perheitä rokotuksen tarpeellisuudesta ja saatavuudesta. He jakavat esitteitä, kiertävät ovelta ovelle, järjestävät kuljetuksia perheille ja toimivat vapaaehtoisina rokotustilaisuuksissa. </a:t>
            </a:r>
          </a:p>
          <a:p>
            <a:pPr eaLnBrk="1" hangingPunct="1">
              <a:lnSpc>
                <a:spcPct val="95000"/>
              </a:lnSpc>
              <a:spcBef>
                <a:spcPct val="0"/>
              </a:spcBef>
            </a:pPr>
            <a:endParaRPr lang="fi-FI" altLang="en-US" smtClean="0">
              <a:solidFill>
                <a:srgbClr val="000000"/>
              </a:solidFill>
              <a:cs typeface="Times New Roman" pitchFamily="18" charset="0"/>
            </a:endParaRPr>
          </a:p>
          <a:p>
            <a:pPr eaLnBrk="1" hangingPunct="1">
              <a:lnSpc>
                <a:spcPct val="95000"/>
              </a:lnSpc>
              <a:spcBef>
                <a:spcPct val="0"/>
              </a:spcBef>
            </a:pPr>
            <a:r>
              <a:rPr lang="fi-FI" altLang="en-US" smtClean="0">
                <a:solidFill>
                  <a:srgbClr val="000000"/>
                </a:solidFill>
              </a:rPr>
              <a:t>Lionen ahkeruuden ja sitoutuneisuuden tulokset ovat hämmästyttäviä... Miljoonia lapsia pelastetaan!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a:ln/>
        </p:spPr>
      </p:sp>
      <p:sp>
        <p:nvSpPr>
          <p:cNvPr id="95234" name="Notes Placeholder 2"/>
          <p:cNvSpPr>
            <a:spLocks noGrp="1"/>
          </p:cNvSpPr>
          <p:nvPr>
            <p:ph type="body" idx="1"/>
          </p:nvPr>
        </p:nvSpPr>
        <p:spPr>
          <a:noFill/>
          <a:ln/>
        </p:spPr>
        <p:txBody>
          <a:bodyPr/>
          <a:lstStyle/>
          <a:p>
            <a:pPr eaLnBrk="1" hangingPunct="1"/>
            <a:endParaRPr lang="en-US" smtClean="0"/>
          </a:p>
        </p:txBody>
      </p:sp>
      <p:sp>
        <p:nvSpPr>
          <p:cNvPr id="102403" name="Slide Number Placeholder 3"/>
          <p:cNvSpPr>
            <a:spLocks noGrp="1"/>
          </p:cNvSpPr>
          <p:nvPr>
            <p:ph type="sldNum" sz="quarter" idx="5"/>
          </p:nvPr>
        </p:nvSpPr>
        <p:spPr>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defRPr/>
            </a:pPr>
            <a:fld id="{4D58D530-86AA-4578-BB5E-C563AFED7E22}" type="slidenum">
              <a:rPr lang="en-US" sz="1200" smtClean="0"/>
              <a:pPr>
                <a:defRPr/>
              </a:pPr>
              <a:t>27</a:t>
            </a:fld>
            <a:endParaRPr lang="fi-FI"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a:ln/>
        </p:spPr>
      </p:sp>
      <p:sp>
        <p:nvSpPr>
          <p:cNvPr id="97282" name="Notes Placeholder 2"/>
          <p:cNvSpPr>
            <a:spLocks noGrp="1"/>
          </p:cNvSpPr>
          <p:nvPr>
            <p:ph type="body" idx="1"/>
          </p:nvPr>
        </p:nvSpPr>
        <p:spPr>
          <a:noFill/>
          <a:ln/>
        </p:spPr>
        <p:txBody>
          <a:bodyPr/>
          <a:lstStyle/>
          <a:p>
            <a:pPr eaLnBrk="1" hangingPunct="1"/>
            <a:endParaRPr lang="en-US" smtClean="0"/>
          </a:p>
        </p:txBody>
      </p:sp>
      <p:sp>
        <p:nvSpPr>
          <p:cNvPr id="102403" name="Slide Number Placeholder 3"/>
          <p:cNvSpPr>
            <a:spLocks noGrp="1"/>
          </p:cNvSpPr>
          <p:nvPr>
            <p:ph type="sldNum" sz="quarter" idx="5"/>
          </p:nvPr>
        </p:nvSpPr>
        <p:spPr>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defRPr/>
            </a:pPr>
            <a:fld id="{8D50F7BF-6451-48C1-ACF8-2C28AEE660C8}" type="slidenum">
              <a:rPr lang="en-US" sz="1200" smtClean="0"/>
              <a:pPr>
                <a:defRPr/>
              </a:pPr>
              <a:t>28</a:t>
            </a:fld>
            <a:endParaRPr lang="fi-FI"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031"/>
          <p:cNvSpPr>
            <a:spLocks noGrp="1" noChangeArrowheads="1"/>
          </p:cNvSpPr>
          <p:nvPr>
            <p:ph type="sldNum" sz="quarter" idx="5"/>
          </p:nvPr>
        </p:nvSpPr>
        <p:spPr>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defRPr/>
            </a:pPr>
            <a:fld id="{B56D3E3E-754C-43B6-822D-63B0248CC9FD}" type="slidenum">
              <a:rPr lang="en-US" sz="1200" smtClean="0"/>
              <a:pPr>
                <a:defRPr/>
              </a:pPr>
              <a:t>29</a:t>
            </a:fld>
            <a:endParaRPr lang="fi-FI" sz="1200" smtClean="0"/>
          </a:p>
        </p:txBody>
      </p:sp>
      <p:sp>
        <p:nvSpPr>
          <p:cNvPr id="99330" name="Rectangle 2"/>
          <p:cNvSpPr>
            <a:spLocks noGrp="1" noRot="1" noChangeAspect="1" noChangeArrowheads="1"/>
          </p:cNvSpPr>
          <p:nvPr>
            <p:ph type="sldImg"/>
          </p:nvPr>
        </p:nvSpPr>
        <p:spPr>
          <a:solidFill>
            <a:srgbClr val="FFFFFF"/>
          </a:solidFill>
          <a:ln/>
        </p:spPr>
      </p:sp>
      <p:sp>
        <p:nvSpPr>
          <p:cNvPr id="99331" name="Rectangle 3"/>
          <p:cNvSpPr>
            <a:spLocks noGrp="1" noChangeArrowheads="1"/>
          </p:cNvSpPr>
          <p:nvPr>
            <p:ph type="body" idx="1"/>
          </p:nvPr>
        </p:nvSpPr>
        <p:spPr>
          <a:solidFill>
            <a:srgbClr val="FFFFFF"/>
          </a:solidFill>
          <a:ln>
            <a:solidFill>
              <a:srgbClr val="000000"/>
            </a:solidFill>
          </a:ln>
        </p:spPr>
        <p:txBody>
          <a:bodyPr lIns="0" tIns="0" rIns="0" bIns="0"/>
          <a:lstStyle/>
          <a:p>
            <a:pPr eaLnBrk="1" hangingPunct="1">
              <a:lnSpc>
                <a:spcPct val="95000"/>
              </a:lnSpc>
            </a:pPr>
            <a:endParaRPr lang="en-US" sz="1600" smtClean="0">
              <a:solidFill>
                <a:srgbClr val="000000"/>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pPr eaLnBrk="1" hangingPunct="1"/>
            <a:endParaRPr lang="en-US" smtClean="0"/>
          </a:p>
        </p:txBody>
      </p:sp>
      <p:sp>
        <p:nvSpPr>
          <p:cNvPr id="20483" name="Slide Number Placeholder 3"/>
          <p:cNvSpPr>
            <a:spLocks noGrp="1"/>
          </p:cNvSpPr>
          <p:nvPr>
            <p:ph type="sldNum" sz="quarter" idx="5"/>
          </p:nvPr>
        </p:nvSpPr>
        <p:spPr>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defRPr/>
            </a:pPr>
            <a:fld id="{ED1E4FC3-A6F6-4FC8-BCEF-8413265F6055}" type="slidenum">
              <a:rPr lang="en-US" sz="1200" smtClean="0"/>
              <a:pPr>
                <a:defRPr/>
              </a:pPr>
              <a:t>3</a:t>
            </a:fld>
            <a:endParaRPr lang="fi-FI"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a:ln/>
        </p:spPr>
      </p:sp>
      <p:sp>
        <p:nvSpPr>
          <p:cNvPr id="101378" name="Notes Placeholder 2"/>
          <p:cNvSpPr>
            <a:spLocks noGrp="1"/>
          </p:cNvSpPr>
          <p:nvPr>
            <p:ph type="body" idx="1"/>
          </p:nvPr>
        </p:nvSpPr>
        <p:spPr>
          <a:noFill/>
          <a:ln/>
        </p:spPr>
        <p:txBody>
          <a:bodyPr/>
          <a:lstStyle/>
          <a:p>
            <a:pPr eaLnBrk="1" hangingPunct="1"/>
            <a:endParaRPr lang="en-US" smtClean="0"/>
          </a:p>
        </p:txBody>
      </p:sp>
      <p:sp>
        <p:nvSpPr>
          <p:cNvPr id="70659" name="Slide Number Placeholder 3"/>
          <p:cNvSpPr>
            <a:spLocks noGrp="1"/>
          </p:cNvSpPr>
          <p:nvPr>
            <p:ph type="sldNum" sz="quarter" idx="5"/>
          </p:nvPr>
        </p:nvSpPr>
        <p:spPr>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defRPr/>
            </a:pPr>
            <a:fld id="{98ABB1F0-0974-4F8B-9DEF-B6A2DD499FFA}" type="slidenum">
              <a:rPr lang="en-US" sz="1200" smtClean="0"/>
              <a:pPr>
                <a:defRPr/>
              </a:pPr>
              <a:t>30</a:t>
            </a:fld>
            <a:endParaRPr lang="fi-FI"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a:ln/>
        </p:spPr>
      </p:sp>
      <p:sp>
        <p:nvSpPr>
          <p:cNvPr id="103426" name="Notes Placeholder 2"/>
          <p:cNvSpPr>
            <a:spLocks noGrp="1"/>
          </p:cNvSpPr>
          <p:nvPr>
            <p:ph type="body" idx="1"/>
          </p:nvPr>
        </p:nvSpPr>
        <p:spPr>
          <a:noFill/>
          <a:ln/>
        </p:spPr>
        <p:txBody>
          <a:bodyPr/>
          <a:lstStyle/>
          <a:p>
            <a:pPr eaLnBrk="1" hangingPunct="1"/>
            <a:endParaRPr lang="en-US" smtClean="0"/>
          </a:p>
        </p:txBody>
      </p:sp>
      <p:sp>
        <p:nvSpPr>
          <p:cNvPr id="76803" name="Slide Number Placeholder 3"/>
          <p:cNvSpPr>
            <a:spLocks noGrp="1"/>
          </p:cNvSpPr>
          <p:nvPr>
            <p:ph type="sldNum" sz="quarter" idx="5"/>
          </p:nvPr>
        </p:nvSpPr>
        <p:spPr>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defRPr/>
            </a:pPr>
            <a:fld id="{A81381EB-2F0C-4283-BB1A-893C25AFE0F3}" type="slidenum">
              <a:rPr lang="en-US" sz="1200" smtClean="0"/>
              <a:pPr>
                <a:defRPr/>
              </a:pPr>
              <a:t>31</a:t>
            </a:fld>
            <a:endParaRPr lang="fi-FI"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C7187514-4114-433B-B1A7-B621A17D66D6}" type="slidenum">
              <a:rPr lang="en-US" altLang="en-US" smtClean="0"/>
              <a:pPr eaLnBrk="1" hangingPunct="1">
                <a:spcBef>
                  <a:spcPct val="0"/>
                </a:spcBef>
                <a:defRPr/>
              </a:pPr>
              <a:t>32</a:t>
            </a:fld>
            <a:endParaRPr lang="fi-FI" altLang="en-US" smtClean="0"/>
          </a:p>
        </p:txBody>
      </p:sp>
      <p:sp>
        <p:nvSpPr>
          <p:cNvPr id="105474" name="Rectangle 1"/>
          <p:cNvSpPr>
            <a:spLocks noGrp="1" noRot="1" noChangeAspect="1" noChangeArrowheads="1" noTextEdit="1"/>
          </p:cNvSpPr>
          <p:nvPr>
            <p:ph type="sldImg"/>
          </p:nvPr>
        </p:nvSpPr>
        <p:spPr>
          <a:ln/>
        </p:spPr>
      </p:sp>
      <p:sp>
        <p:nvSpPr>
          <p:cNvPr id="105475" name="Rectangle 2"/>
          <p:cNvSpPr>
            <a:spLocks noGrp="1" noChangeArrowheads="1"/>
          </p:cNvSpPr>
          <p:nvPr>
            <p:ph type="body" idx="1"/>
          </p:nvPr>
        </p:nvSpPr>
        <p:spPr>
          <a:noFill/>
          <a:ln/>
        </p:spPr>
        <p:txBody>
          <a:bodyPr lIns="0" tIns="0" rIns="0" bIns="0"/>
          <a:lstStyle/>
          <a:p>
            <a:endParaRPr lang="en-US" altLang="en-US" smtClean="0">
              <a:solidFill>
                <a:srgbClr val="000000"/>
              </a:solidFill>
              <a:cs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a:ln/>
        </p:spPr>
      </p:sp>
      <p:sp>
        <p:nvSpPr>
          <p:cNvPr id="107522" name="Notes Placeholder 2"/>
          <p:cNvSpPr>
            <a:spLocks noGrp="1"/>
          </p:cNvSpPr>
          <p:nvPr>
            <p:ph type="body" idx="1"/>
          </p:nvPr>
        </p:nvSpPr>
        <p:spPr>
          <a:noFill/>
          <a:ln/>
        </p:spPr>
        <p:txBody>
          <a:bodyPr/>
          <a:lstStyle/>
          <a:p>
            <a:pPr eaLnBrk="1" hangingPunct="1"/>
            <a:endParaRPr lang="en-US" smtClean="0"/>
          </a:p>
          <a:p>
            <a:pPr eaLnBrk="1" hangingPunct="1"/>
            <a:endParaRPr lang="en-US" smtClean="0"/>
          </a:p>
        </p:txBody>
      </p:sp>
      <p:sp>
        <p:nvSpPr>
          <p:cNvPr id="158723" name="Slide Number Placeholder 3"/>
          <p:cNvSpPr>
            <a:spLocks noGrp="1"/>
          </p:cNvSpPr>
          <p:nvPr>
            <p:ph type="sldNum" sz="quarter" idx="5"/>
          </p:nvPr>
        </p:nvSpPr>
        <p:spPr>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pPr>
              <a:defRPr/>
            </a:pPr>
            <a:fld id="{4A42866F-DD71-4F71-A107-7AD0F605BCC9}" type="slidenum">
              <a:rPr lang="en-US" sz="1200"/>
              <a:pPr>
                <a:defRPr/>
              </a:pPr>
              <a:t>33</a:t>
            </a:fld>
            <a:endParaRPr lang="fi-FI"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a:ln/>
        </p:spPr>
      </p:sp>
      <p:sp>
        <p:nvSpPr>
          <p:cNvPr id="109570" name="Notes Placeholder 2"/>
          <p:cNvSpPr>
            <a:spLocks noGrp="1"/>
          </p:cNvSpPr>
          <p:nvPr>
            <p:ph type="body" idx="1"/>
          </p:nvPr>
        </p:nvSpPr>
        <p:spPr>
          <a:noFill/>
          <a:ln/>
        </p:spPr>
        <p:txBody>
          <a:bodyPr/>
          <a:lstStyle/>
          <a:p>
            <a:pPr eaLnBrk="1" hangingPunct="1"/>
            <a:endParaRPr lang="en-US" smtClean="0"/>
          </a:p>
        </p:txBody>
      </p:sp>
      <p:sp>
        <p:nvSpPr>
          <p:cNvPr id="162819" name="Slide Number Placeholder 3"/>
          <p:cNvSpPr>
            <a:spLocks noGrp="1"/>
          </p:cNvSpPr>
          <p:nvPr>
            <p:ph type="sldNum" sz="quarter" idx="5"/>
          </p:nvPr>
        </p:nvSpPr>
        <p:spPr>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pPr>
              <a:defRPr/>
            </a:pPr>
            <a:fld id="{2989D6B4-2917-4005-819C-DD92FF285672}" type="slidenum">
              <a:rPr lang="en-US" sz="1200"/>
              <a:pPr>
                <a:defRPr/>
              </a:pPr>
              <a:t>34</a:t>
            </a:fld>
            <a:endParaRPr lang="fi-FI"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7285B825-B408-4363-BCAB-2440AE450C7C}" type="slidenum">
              <a:rPr lang="en-US" altLang="en-US" smtClean="0"/>
              <a:pPr eaLnBrk="1" hangingPunct="1">
                <a:spcBef>
                  <a:spcPct val="0"/>
                </a:spcBef>
                <a:defRPr/>
              </a:pPr>
              <a:t>35</a:t>
            </a:fld>
            <a:endParaRPr lang="fi-FI" altLang="en-US" smtClean="0"/>
          </a:p>
        </p:txBody>
      </p:sp>
      <p:sp>
        <p:nvSpPr>
          <p:cNvPr id="111618" name="Rectangle 1"/>
          <p:cNvSpPr>
            <a:spLocks noGrp="1" noRot="1" noChangeAspect="1" noChangeArrowheads="1" noTextEdit="1"/>
          </p:cNvSpPr>
          <p:nvPr>
            <p:ph type="sldImg"/>
          </p:nvPr>
        </p:nvSpPr>
        <p:spPr>
          <a:ln/>
        </p:spPr>
      </p:sp>
      <p:sp>
        <p:nvSpPr>
          <p:cNvPr id="111619" name="Rectangle 2"/>
          <p:cNvSpPr>
            <a:spLocks noGrp="1" noChangeArrowheads="1"/>
          </p:cNvSpPr>
          <p:nvPr>
            <p:ph type="body" idx="1"/>
          </p:nvPr>
        </p:nvSpPr>
        <p:spPr>
          <a:noFill/>
          <a:ln/>
        </p:spPr>
        <p:txBody>
          <a:bodyPr lIns="0" tIns="0" rIns="0" bIns="0"/>
          <a:lstStyle/>
          <a:p>
            <a:pPr marL="171450" indent="-171450" eaLnBrk="1" hangingPunct="1">
              <a:lnSpc>
                <a:spcPct val="95000"/>
              </a:lnSpc>
              <a:spcBef>
                <a:spcPct val="0"/>
              </a:spcBef>
              <a:buFontTx/>
              <a:buChar char="•"/>
            </a:pPr>
            <a:endParaRPr lang="en-US" altLang="en-US" smtClean="0">
              <a:solidFill>
                <a:srgbClr val="000000"/>
              </a:solidFill>
              <a:cs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a:ln/>
        </p:spPr>
      </p:sp>
      <p:sp>
        <p:nvSpPr>
          <p:cNvPr id="113666" name="Notes Placeholder 2"/>
          <p:cNvSpPr>
            <a:spLocks noGrp="1"/>
          </p:cNvSpPr>
          <p:nvPr>
            <p:ph type="body" idx="1"/>
          </p:nvPr>
        </p:nvSpPr>
        <p:spPr>
          <a:noFill/>
          <a:ln/>
        </p:spPr>
        <p:txBody>
          <a:bodyPr/>
          <a:lstStyle/>
          <a:p>
            <a:pPr eaLnBrk="1" hangingPunct="1"/>
            <a:endParaRPr lang="en-US" smtClean="0"/>
          </a:p>
        </p:txBody>
      </p:sp>
      <p:sp>
        <p:nvSpPr>
          <p:cNvPr id="162819" name="Slide Number Placeholder 3"/>
          <p:cNvSpPr>
            <a:spLocks noGrp="1"/>
          </p:cNvSpPr>
          <p:nvPr>
            <p:ph type="sldNum" sz="quarter" idx="5"/>
          </p:nvPr>
        </p:nvSpPr>
        <p:spPr>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pPr>
              <a:defRPr/>
            </a:pPr>
            <a:fld id="{DBC31DBA-7D8D-417A-9BBC-31AF44AAB4D4}" type="slidenum">
              <a:rPr lang="en-US" sz="1200"/>
              <a:pPr>
                <a:defRPr/>
              </a:pPr>
              <a:t>36</a:t>
            </a:fld>
            <a:endParaRPr lang="fi-FI"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a:ln/>
        </p:spPr>
      </p:sp>
      <p:sp>
        <p:nvSpPr>
          <p:cNvPr id="115714" name="Notes Placeholder 2"/>
          <p:cNvSpPr>
            <a:spLocks noGrp="1"/>
          </p:cNvSpPr>
          <p:nvPr>
            <p:ph type="body" idx="1"/>
          </p:nvPr>
        </p:nvSpPr>
        <p:spPr>
          <a:noFill/>
          <a:ln/>
        </p:spPr>
        <p:txBody>
          <a:bodyPr/>
          <a:lstStyle/>
          <a:p>
            <a:pPr eaLnBrk="1" hangingPunct="1"/>
            <a:endParaRPr lang="en-US" smtClean="0"/>
          </a:p>
        </p:txBody>
      </p:sp>
      <p:sp>
        <p:nvSpPr>
          <p:cNvPr id="185347" name="Slide Number Placeholder 3"/>
          <p:cNvSpPr>
            <a:spLocks noGrp="1"/>
          </p:cNvSpPr>
          <p:nvPr>
            <p:ph type="sldNum" sz="quarter" idx="5"/>
          </p:nvPr>
        </p:nvSpPr>
        <p:spPr>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pPr>
              <a:defRPr/>
            </a:pPr>
            <a:fld id="{19CE6AD1-9B93-403D-A780-2CC92910EF3C}" type="slidenum">
              <a:rPr lang="en-US" sz="1200"/>
              <a:pPr>
                <a:defRPr/>
              </a:pPr>
              <a:t>37</a:t>
            </a:fld>
            <a:endParaRPr lang="fi-FI"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a:ln/>
        </p:spPr>
      </p:sp>
      <p:sp>
        <p:nvSpPr>
          <p:cNvPr id="117762" name="Notes Placeholder 2"/>
          <p:cNvSpPr>
            <a:spLocks noGrp="1"/>
          </p:cNvSpPr>
          <p:nvPr>
            <p:ph type="body" idx="1"/>
          </p:nvPr>
        </p:nvSpPr>
        <p:spPr>
          <a:noFill/>
          <a:ln/>
        </p:spPr>
        <p:txBody>
          <a:bodyPr/>
          <a:lstStyle/>
          <a:p>
            <a:pPr eaLnBrk="1" hangingPunct="1"/>
            <a:endParaRPr lang="en-US" altLang="en-US" smtClean="0"/>
          </a:p>
        </p:txBody>
      </p:sp>
      <p:sp>
        <p:nvSpPr>
          <p:cNvPr id="36868" name="Slide Number Placeholder 3"/>
          <p:cNvSpPr>
            <a:spLocks noGrp="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509C9F36-FEF4-4134-ABA3-83AD8922FA29}" type="slidenum">
              <a:rPr lang="en-US" altLang="en-US" smtClean="0"/>
              <a:pPr eaLnBrk="1" hangingPunct="1">
                <a:spcBef>
                  <a:spcPct val="0"/>
                </a:spcBef>
                <a:defRPr/>
              </a:pPr>
              <a:t>38</a:t>
            </a:fld>
            <a:endParaRPr lang="fi-FI"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a:ln/>
        </p:spPr>
      </p:sp>
      <p:sp>
        <p:nvSpPr>
          <p:cNvPr id="119810" name="Notes Placeholder 2"/>
          <p:cNvSpPr>
            <a:spLocks noGrp="1"/>
          </p:cNvSpPr>
          <p:nvPr>
            <p:ph type="body" idx="1"/>
          </p:nvPr>
        </p:nvSpPr>
        <p:spPr>
          <a:noFill/>
          <a:ln/>
        </p:spPr>
        <p:txBody>
          <a:bodyPr/>
          <a:lstStyle/>
          <a:p>
            <a:pPr eaLnBrk="1" hangingPunct="1"/>
            <a:endParaRPr lang="en-US" altLang="en-US" smtClean="0"/>
          </a:p>
        </p:txBody>
      </p:sp>
      <p:sp>
        <p:nvSpPr>
          <p:cNvPr id="32772" name="Slide Number Placeholder 3"/>
          <p:cNvSpPr>
            <a:spLocks noGrp="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5B5808F2-E8CB-4FA7-97AE-662B0281423B}" type="slidenum">
              <a:rPr lang="en-US" altLang="en-US" smtClean="0"/>
              <a:pPr eaLnBrk="1" hangingPunct="1">
                <a:spcBef>
                  <a:spcPct val="0"/>
                </a:spcBef>
                <a:defRPr/>
              </a:pPr>
              <a:t>39</a:t>
            </a:fld>
            <a:endParaRPr lang="fi-FI"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EFE9CF0F-D7C6-45DB-AAB9-0F2A134E93FF}" type="slidenum">
              <a:rPr lang="en-US" altLang="en-US" smtClean="0"/>
              <a:pPr eaLnBrk="1" hangingPunct="1">
                <a:spcBef>
                  <a:spcPct val="0"/>
                </a:spcBef>
                <a:defRPr/>
              </a:pPr>
              <a:t>4</a:t>
            </a:fld>
            <a:endParaRPr lang="fi-FI" altLang="en-US" smtClean="0"/>
          </a:p>
        </p:txBody>
      </p:sp>
      <p:sp>
        <p:nvSpPr>
          <p:cNvPr id="48130" name="Rectangle 1"/>
          <p:cNvSpPr>
            <a:spLocks noGrp="1" noRot="1" noChangeAspect="1" noChangeArrowheads="1" noTextEdit="1"/>
          </p:cNvSpPr>
          <p:nvPr>
            <p:ph type="sldImg"/>
          </p:nvPr>
        </p:nvSpPr>
        <p:spPr>
          <a:ln/>
        </p:spPr>
      </p:sp>
      <p:sp>
        <p:nvSpPr>
          <p:cNvPr id="48131"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endParaRPr lang="en-US" altLang="en-US" smtClean="0">
              <a:solidFill>
                <a:srgbClr val="000000"/>
              </a:solidFill>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0ADA3E17-1656-4F7E-B028-FF9B827527F0}" type="slidenum">
              <a:rPr lang="en-US" altLang="en-US" smtClean="0"/>
              <a:pPr eaLnBrk="1" hangingPunct="1">
                <a:spcBef>
                  <a:spcPct val="0"/>
                </a:spcBef>
                <a:defRPr/>
              </a:pPr>
              <a:t>5</a:t>
            </a:fld>
            <a:endParaRPr lang="fi-FI" altLang="en-US" smtClean="0"/>
          </a:p>
        </p:txBody>
      </p:sp>
      <p:sp>
        <p:nvSpPr>
          <p:cNvPr id="50178" name="Rectangle 1"/>
          <p:cNvSpPr>
            <a:spLocks noGrp="1" noRot="1" noChangeAspect="1" noChangeArrowheads="1" noTextEdit="1"/>
          </p:cNvSpPr>
          <p:nvPr>
            <p:ph type="sldImg"/>
          </p:nvPr>
        </p:nvSpPr>
        <p:spPr>
          <a:ln/>
        </p:spPr>
      </p:sp>
      <p:sp>
        <p:nvSpPr>
          <p:cNvPr id="50179" name="Rectangle 2"/>
          <p:cNvSpPr>
            <a:spLocks noGrp="1" noChangeArrowheads="1"/>
          </p:cNvSpPr>
          <p:nvPr>
            <p:ph type="body" idx="1"/>
          </p:nvPr>
        </p:nvSpPr>
        <p:spPr>
          <a:noFill/>
          <a:ln/>
        </p:spPr>
        <p:txBody>
          <a:bodyPr lIns="0" tIns="0" rIns="0" bIns="0"/>
          <a:lstStyle/>
          <a:p>
            <a:pPr marL="171450" indent="-171450" eaLnBrk="1" hangingPunct="1">
              <a:lnSpc>
                <a:spcPct val="95000"/>
              </a:lnSpc>
              <a:spcBef>
                <a:spcPct val="0"/>
              </a:spcBef>
              <a:buFontTx/>
              <a:buChar char="•"/>
            </a:pPr>
            <a:endParaRPr lang="en-US" altLang="en-US" smtClean="0">
              <a:solidFill>
                <a:srgbClr val="000000"/>
              </a:solidFill>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p:cNvSpPr>
            <a:spLocks noGrp="1" noChangeArrowheads="1"/>
          </p:cNvSpPr>
          <p:nvPr>
            <p:ph type="sldNum" sz="quarter" idx="5"/>
          </p:nvPr>
        </p:nvSpPr>
        <p:spPr>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defRPr/>
            </a:pPr>
            <a:fld id="{16367F6A-DB2F-434E-8DAC-F9FE1B7CFD86}" type="slidenum">
              <a:rPr lang="en-US" altLang="en-US" smtClean="0"/>
              <a:pPr>
                <a:defRPr/>
              </a:pPr>
              <a:t>6</a:t>
            </a:fld>
            <a:endParaRPr lang="fi-FI" altLang="en-US" smtClean="0"/>
          </a:p>
        </p:txBody>
      </p:sp>
      <p:sp>
        <p:nvSpPr>
          <p:cNvPr id="52226" name="Rectangle 2"/>
          <p:cNvSpPr>
            <a:spLocks noGrp="1" noRot="1" noChangeAspect="1" noChangeArrowheads="1" noTextEdit="1"/>
          </p:cNvSpPr>
          <p:nvPr>
            <p:ph type="sldImg"/>
          </p:nvPr>
        </p:nvSpPr>
        <p:spPr>
          <a:solidFill>
            <a:srgbClr val="FFFFFF"/>
          </a:solidFill>
          <a:ln/>
        </p:spPr>
      </p:sp>
      <p:sp>
        <p:nvSpPr>
          <p:cNvPr id="52227" name="Rectangle 3"/>
          <p:cNvSpPr>
            <a:spLocks noGrp="1" noChangeArrowheads="1"/>
          </p:cNvSpPr>
          <p:nvPr>
            <p:ph type="body" idx="1"/>
          </p:nvPr>
        </p:nvSpPr>
        <p:spPr>
          <a:solidFill>
            <a:srgbClr val="FFFFFF"/>
          </a:solidFill>
          <a:ln>
            <a:solidFill>
              <a:schemeClr val="bg1"/>
            </a:solidFill>
          </a:ln>
        </p:spPr>
        <p:txBody>
          <a:bodyPr lIns="0" tIns="0" rIns="0" bIns="0"/>
          <a:lstStyle/>
          <a:p>
            <a:pPr marL="171450" indent="-171450">
              <a:buFontTx/>
              <a:buChar char="•"/>
            </a:pPr>
            <a:endParaRPr lang="en-US" altLang="en-US" sz="1600" smtClean="0">
              <a:cs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358AFEB3-435D-4D29-81C4-2F26C881D805}" type="slidenum">
              <a:rPr lang="en-US" altLang="en-US" smtClean="0"/>
              <a:pPr eaLnBrk="1" hangingPunct="1">
                <a:spcBef>
                  <a:spcPct val="0"/>
                </a:spcBef>
                <a:defRPr/>
              </a:pPr>
              <a:t>7</a:t>
            </a:fld>
            <a:endParaRPr lang="fi-FI" altLang="en-US" smtClean="0"/>
          </a:p>
        </p:txBody>
      </p:sp>
      <p:sp>
        <p:nvSpPr>
          <p:cNvPr id="54274" name="Rectangle 1"/>
          <p:cNvSpPr>
            <a:spLocks noGrp="1" noRot="1" noChangeAspect="1" noChangeArrowheads="1" noTextEdit="1"/>
          </p:cNvSpPr>
          <p:nvPr>
            <p:ph type="sldImg"/>
          </p:nvPr>
        </p:nvSpPr>
        <p:spPr>
          <a:ln/>
        </p:spPr>
      </p:sp>
      <p:sp>
        <p:nvSpPr>
          <p:cNvPr id="54275"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endParaRPr lang="en-US" altLang="en-US" smtClean="0">
              <a:solidFill>
                <a:srgbClr val="000000"/>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17A82794-20A5-469E-85AA-4BC620BB10B8}" type="slidenum">
              <a:rPr lang="en-US" altLang="en-US" smtClean="0"/>
              <a:pPr eaLnBrk="1" hangingPunct="1">
                <a:spcBef>
                  <a:spcPct val="0"/>
                </a:spcBef>
                <a:defRPr/>
              </a:pPr>
              <a:t>8</a:t>
            </a:fld>
            <a:endParaRPr lang="fi-FI" altLang="en-US" smtClean="0"/>
          </a:p>
        </p:txBody>
      </p:sp>
      <p:sp>
        <p:nvSpPr>
          <p:cNvPr id="56322" name="Rectangle 1"/>
          <p:cNvSpPr>
            <a:spLocks noGrp="1" noRot="1" noChangeAspect="1" noChangeArrowheads="1" noTextEdit="1"/>
          </p:cNvSpPr>
          <p:nvPr>
            <p:ph type="sldImg"/>
          </p:nvPr>
        </p:nvSpPr>
        <p:spPr>
          <a:ln/>
        </p:spPr>
      </p:sp>
      <p:sp>
        <p:nvSpPr>
          <p:cNvPr id="56323"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endParaRPr lang="en-US" altLang="en-US" smtClean="0">
              <a:solidFill>
                <a:srgbClr val="000000"/>
              </a:solidFill>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a:noFill/>
          <a:ln/>
        </p:spPr>
        <p:txBody>
          <a:bodyPr/>
          <a:lstStyle/>
          <a:p>
            <a:pPr eaLnBrk="1" hangingPunct="1"/>
            <a:endParaRPr lang="en-US" smtClean="0"/>
          </a:p>
        </p:txBody>
      </p:sp>
      <p:sp>
        <p:nvSpPr>
          <p:cNvPr id="26627" name="Slide Number Placeholder 3"/>
          <p:cNvSpPr>
            <a:spLocks noGrp="1"/>
          </p:cNvSpPr>
          <p:nvPr>
            <p:ph type="sldNum" sz="quarter" idx="5"/>
          </p:nvPr>
        </p:nvSpPr>
        <p:spPr>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pPr>
              <a:defRPr/>
            </a:pPr>
            <a:fld id="{CC59844C-45E1-4439-A3AB-F96B52C5EEE2}" type="slidenum">
              <a:rPr lang="en-US" sz="1200">
                <a:solidFill>
                  <a:prstClr val="black"/>
                </a:solidFill>
              </a:rPr>
              <a:pPr>
                <a:defRPr/>
              </a:pPr>
              <a:t>9</a:t>
            </a:fld>
            <a:endParaRPr lang="fi-FI"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250210-BB0B-498A-80BC-7813B61BE3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9167E0-8545-49D6-BEDF-646B918C678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676275"/>
            <a:ext cx="2159000" cy="6097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76275"/>
            <a:ext cx="6324600" cy="6097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9E7F75-37B7-4E2A-8760-CD14C1B1BA1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1 Plain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541867" y="1991236"/>
            <a:ext cx="9022332" cy="4625309"/>
          </a:xfrm>
          <a:prstGeom prst="rect">
            <a:avLst/>
          </a:prstGeom>
        </p:spPr>
        <p:txBody>
          <a:bodyPr vert="horz" lIns="101581" tIns="50791" rIns="101581" bIns="50791" anchor="ctr" anchorCtr="0"/>
          <a:lstStyle>
            <a:lvl1pPr marL="380928" indent="-380928">
              <a:buClr>
                <a:schemeClr val="bg2"/>
              </a:buClr>
              <a:buFont typeface="Arial"/>
              <a:buChar char="•"/>
              <a:defRPr sz="2400">
                <a:solidFill>
                  <a:schemeClr val="tx1">
                    <a:lumMod val="60000"/>
                    <a:lumOff val="40000"/>
                  </a:schemeClr>
                </a:solidFill>
                <a:latin typeface="Arial"/>
              </a:defRPr>
            </a:lvl1pPr>
            <a:lvl2pPr marL="825346" indent="-317441">
              <a:buClr>
                <a:schemeClr val="accent5"/>
              </a:buClr>
              <a:buFont typeface="Arial"/>
              <a:buChar char="•"/>
              <a:defRPr sz="2400">
                <a:solidFill>
                  <a:schemeClr val="tx1">
                    <a:lumMod val="60000"/>
                    <a:lumOff val="40000"/>
                  </a:schemeClr>
                </a:solidFill>
                <a:latin typeface="Arial"/>
              </a:defRPr>
            </a:lvl2pPr>
            <a:lvl3pPr marL="1269763" indent="-253953">
              <a:buFont typeface="Arial"/>
              <a:buChar char="•"/>
              <a:defRPr sz="2400">
                <a:solidFill>
                  <a:schemeClr val="tx1">
                    <a:lumMod val="60000"/>
                    <a:lumOff val="40000"/>
                  </a:schemeClr>
                </a:solidFill>
                <a:latin typeface="Arial"/>
              </a:defRPr>
            </a:lvl3pPr>
            <a:lvl4pPr marL="1777669" indent="-253953">
              <a:buClr>
                <a:schemeClr val="accent2"/>
              </a:buClr>
              <a:buFont typeface="Arial"/>
              <a:buChar char="•"/>
              <a:defRPr sz="2400">
                <a:solidFill>
                  <a:schemeClr val="tx1">
                    <a:lumMod val="60000"/>
                    <a:lumOff val="40000"/>
                  </a:schemeClr>
                </a:solidFill>
                <a:latin typeface="Arial"/>
              </a:defRPr>
            </a:lvl4pPr>
            <a:lvl5pPr marL="2285574" indent="-253953">
              <a:buClr>
                <a:schemeClr val="bg2"/>
              </a:buClr>
              <a:buFont typeface="Arial"/>
              <a:buChar char="•"/>
              <a:defRPr sz="2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Espace réservé du numéro de diapositive 2"/>
          <p:cNvSpPr>
            <a:spLocks noGrp="1"/>
          </p:cNvSpPr>
          <p:nvPr>
            <p:ph type="sldNum" sz="quarter" idx="15"/>
          </p:nvPr>
        </p:nvSpPr>
        <p:spPr/>
        <p:txBody>
          <a:bodyPr rtlCol="0"/>
          <a:lstStyle>
            <a:lvl1pPr defTabSz="914400" fontAlgn="base">
              <a:spcBef>
                <a:spcPct val="0"/>
              </a:spcBef>
              <a:spcAft>
                <a:spcPct val="0"/>
              </a:spcAft>
              <a:defRPr>
                <a:solidFill>
                  <a:srgbClr val="636463">
                    <a:tint val="75000"/>
                  </a:srgbClr>
                </a:solidFill>
                <a:latin typeface="Times New Roman" pitchFamily="18" charset="0"/>
              </a:defRPr>
            </a:lvl1pPr>
          </a:lstStyle>
          <a:p>
            <a:pPr>
              <a:defRPr/>
            </a:pPr>
            <a:fld id="{3AEE98F6-C331-4D2A-ACB1-65D37A19523A}" type="slidenum">
              <a:rPr lang="fr-CH"/>
              <a:pPr>
                <a:defRPr/>
              </a:pPr>
              <a:t>‹#›</a:t>
            </a:fld>
            <a:endParaRPr lang="fr-CH"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1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526187" y="2022594"/>
            <a:ext cx="5102579" cy="4578272"/>
          </a:xfrm>
          <a:prstGeom prst="rect">
            <a:avLst/>
          </a:prstGeom>
        </p:spPr>
        <p:txBody>
          <a:bodyPr vert="horz" lIns="101581" tIns="50791" rIns="101581" bIns="50791" anchor="ctr" anchorCtr="0"/>
          <a:lstStyle>
            <a:lvl1pPr marL="380928" indent="-380928">
              <a:buClr>
                <a:schemeClr val="bg2"/>
              </a:buClr>
              <a:buFont typeface="Arial"/>
              <a:buChar char="•"/>
              <a:defRPr sz="2400">
                <a:solidFill>
                  <a:schemeClr val="tx1">
                    <a:lumMod val="60000"/>
                    <a:lumOff val="40000"/>
                  </a:schemeClr>
                </a:solidFill>
                <a:latin typeface="Arial"/>
              </a:defRPr>
            </a:lvl1pPr>
            <a:lvl2pPr marL="825346" indent="-317441">
              <a:buClr>
                <a:schemeClr val="accent5"/>
              </a:buClr>
              <a:buFont typeface="Arial"/>
              <a:buChar char="•"/>
              <a:defRPr sz="2400">
                <a:solidFill>
                  <a:schemeClr val="tx1">
                    <a:lumMod val="60000"/>
                    <a:lumOff val="40000"/>
                  </a:schemeClr>
                </a:solidFill>
                <a:latin typeface="Arial"/>
              </a:defRPr>
            </a:lvl2pPr>
            <a:lvl3pPr marL="1269763" indent="-253953">
              <a:buFont typeface="Arial"/>
              <a:buChar char="•"/>
              <a:defRPr sz="2400">
                <a:solidFill>
                  <a:schemeClr val="tx1">
                    <a:lumMod val="60000"/>
                    <a:lumOff val="40000"/>
                  </a:schemeClr>
                </a:solidFill>
                <a:latin typeface="Arial"/>
              </a:defRPr>
            </a:lvl3pPr>
            <a:lvl4pPr marL="1777669" indent="-253953">
              <a:buClr>
                <a:schemeClr val="accent2"/>
              </a:buClr>
              <a:buFont typeface="Arial"/>
              <a:buChar char="•"/>
              <a:defRPr sz="2400">
                <a:solidFill>
                  <a:schemeClr val="tx1">
                    <a:lumMod val="60000"/>
                    <a:lumOff val="40000"/>
                  </a:schemeClr>
                </a:solidFill>
                <a:latin typeface="Arial"/>
              </a:defRPr>
            </a:lvl4pPr>
            <a:lvl5pPr marL="2285574" indent="-253953">
              <a:buClr>
                <a:schemeClr val="bg2"/>
              </a:buClr>
              <a:buFont typeface="Arial"/>
              <a:buChar char="•"/>
              <a:defRPr sz="2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5895309" y="2022594"/>
            <a:ext cx="3709653" cy="4578272"/>
          </a:xfrm>
          <a:prstGeom prst="rect">
            <a:avLst/>
          </a:prstGeom>
        </p:spPr>
        <p:txBody>
          <a:bodyPr vert="horz" lIns="101581" tIns="50791" rIns="101581" bIns="50791"/>
          <a:lstStyle>
            <a:lvl1pPr>
              <a:defRPr sz="2400">
                <a:solidFill>
                  <a:schemeClr val="tx1">
                    <a:lumMod val="60000"/>
                    <a:lumOff val="40000"/>
                  </a:schemeClr>
                </a:solidFill>
              </a:defRPr>
            </a:lvl1pPr>
          </a:lstStyle>
          <a:p>
            <a:pPr lvl="0"/>
            <a:endParaRPr lang="en-US"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1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938889" y="2055693"/>
            <a:ext cx="4680929" cy="4531236"/>
          </a:xfrm>
          <a:prstGeom prst="rect">
            <a:avLst/>
          </a:prstGeom>
        </p:spPr>
        <p:txBody>
          <a:bodyPr vert="horz" lIns="101581" tIns="50791" rIns="101581" bIns="50791" anchor="ctr" anchorCtr="0"/>
          <a:lstStyle>
            <a:lvl1pPr marL="380928" indent="-380928">
              <a:buClr>
                <a:schemeClr val="bg2"/>
              </a:buClr>
              <a:buFont typeface="Arial"/>
              <a:buChar char="•"/>
              <a:defRPr sz="2400">
                <a:solidFill>
                  <a:schemeClr val="tx1">
                    <a:lumMod val="60000"/>
                    <a:lumOff val="40000"/>
                  </a:schemeClr>
                </a:solidFill>
                <a:latin typeface="Arial"/>
              </a:defRPr>
            </a:lvl1pPr>
            <a:lvl2pPr marL="825346" indent="-317441">
              <a:buClr>
                <a:schemeClr val="accent5"/>
              </a:buClr>
              <a:buFont typeface="Arial"/>
              <a:buChar char="•"/>
              <a:defRPr sz="2400">
                <a:solidFill>
                  <a:schemeClr val="tx1">
                    <a:lumMod val="60000"/>
                    <a:lumOff val="40000"/>
                  </a:schemeClr>
                </a:solidFill>
                <a:latin typeface="Arial"/>
              </a:defRPr>
            </a:lvl2pPr>
            <a:lvl3pPr marL="1269763" indent="-253953">
              <a:buFont typeface="Arial"/>
              <a:buChar char="•"/>
              <a:defRPr sz="2400">
                <a:solidFill>
                  <a:schemeClr val="tx1">
                    <a:lumMod val="60000"/>
                    <a:lumOff val="40000"/>
                  </a:schemeClr>
                </a:solidFill>
                <a:latin typeface="Arial"/>
              </a:defRPr>
            </a:lvl3pPr>
            <a:lvl4pPr marL="1777669" indent="-253953">
              <a:buClr>
                <a:schemeClr val="accent2"/>
              </a:buClr>
              <a:buFont typeface="Arial"/>
              <a:buChar char="•"/>
              <a:defRPr sz="2400">
                <a:solidFill>
                  <a:schemeClr val="tx1">
                    <a:lumMod val="60000"/>
                    <a:lumOff val="40000"/>
                  </a:schemeClr>
                </a:solidFill>
                <a:latin typeface="Arial"/>
              </a:defRPr>
            </a:lvl4pPr>
            <a:lvl5pPr marL="2285574" indent="-253953">
              <a:buClr>
                <a:schemeClr val="bg2"/>
              </a:buClr>
              <a:buFont typeface="Arial"/>
              <a:buChar char="•"/>
              <a:defRPr sz="2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494829" y="2055693"/>
            <a:ext cx="4217458" cy="4531236"/>
          </a:xfrm>
          <a:prstGeom prst="rect">
            <a:avLst/>
          </a:prstGeom>
        </p:spPr>
        <p:txBody>
          <a:bodyPr vert="horz" lIns="101581" tIns="50791" rIns="101581" bIns="50791"/>
          <a:lstStyle>
            <a:lvl1pPr>
              <a:defRPr sz="2400">
                <a:solidFill>
                  <a:schemeClr val="tx1">
                    <a:lumMod val="60000"/>
                    <a:lumOff val="40000"/>
                  </a:schemeClr>
                </a:solidFill>
              </a:defRPr>
            </a:lvl1pPr>
          </a:lstStyle>
          <a:p>
            <a:pPr lvl="0"/>
            <a:endParaRPr lang="en-US" noProof="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1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94829" y="2038271"/>
            <a:ext cx="9157171" cy="4515556"/>
          </a:xfrm>
          <a:prstGeom prst="rect">
            <a:avLst/>
          </a:prstGeom>
        </p:spPr>
        <p:txBody>
          <a:bodyPr vert="horz" lIns="101581" tIns="50791" rIns="101581" bIns="50791"/>
          <a:lstStyle>
            <a:lvl1pPr>
              <a:defRPr sz="2400">
                <a:solidFill>
                  <a:schemeClr val="tx1">
                    <a:lumMod val="60000"/>
                    <a:lumOff val="40000"/>
                  </a:schemeClr>
                </a:solidFill>
              </a:defRPr>
            </a:lvl1pPr>
          </a:lstStyle>
          <a:p>
            <a:pPr lvl="0"/>
            <a:endParaRPr lang="en-US" noProof="0" dirty="0"/>
          </a:p>
        </p:txBody>
      </p:sp>
      <p:sp>
        <p:nvSpPr>
          <p:cNvPr id="5" name="Espace réservé du numéro de diapositive 4"/>
          <p:cNvSpPr>
            <a:spLocks noGrp="1"/>
          </p:cNvSpPr>
          <p:nvPr>
            <p:ph type="sldNum" sz="quarter" idx="16"/>
          </p:nvPr>
        </p:nvSpPr>
        <p:spPr/>
        <p:txBody>
          <a:bodyPr rtlCol="0"/>
          <a:lstStyle>
            <a:lvl1pPr defTabSz="914400" fontAlgn="base">
              <a:spcBef>
                <a:spcPct val="0"/>
              </a:spcBef>
              <a:spcAft>
                <a:spcPct val="0"/>
              </a:spcAft>
              <a:defRPr>
                <a:solidFill>
                  <a:srgbClr val="636463">
                    <a:tint val="75000"/>
                  </a:srgbClr>
                </a:solidFill>
                <a:latin typeface="Times New Roman" pitchFamily="18" charset="0"/>
              </a:defRPr>
            </a:lvl1pPr>
          </a:lstStyle>
          <a:p>
            <a:pPr>
              <a:defRPr/>
            </a:pPr>
            <a:fld id="{62EE8221-32EA-4F2D-A79E-B49FAA17A6C1}" type="slidenum">
              <a:rPr lang="fr-CH"/>
              <a:pPr>
                <a:defRPr/>
              </a:pPr>
              <a:t>‹#›</a:t>
            </a:fld>
            <a:endParaRPr lang="fr-CH"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94829" y="2032002"/>
            <a:ext cx="4435240" cy="447479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5209491" y="2032002"/>
            <a:ext cx="4417423" cy="4474790"/>
          </a:xfrm>
          <a:prstGeom prst="rect">
            <a:avLst/>
          </a:prstGeom>
        </p:spPr>
        <p:txBody>
          <a:bodyPr lIns="101581" tIns="50791" rIns="101581" bIns="50791"/>
          <a:lstStyle>
            <a:lvl1pPr>
              <a:defRPr sz="24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4"/>
          </p:nvPr>
        </p:nvSpPr>
        <p:spPr/>
        <p:txBody>
          <a:bodyPr rtlCol="0"/>
          <a:lstStyle>
            <a:lvl1pPr defTabSz="914400" fontAlgn="base">
              <a:spcBef>
                <a:spcPct val="0"/>
              </a:spcBef>
              <a:spcAft>
                <a:spcPct val="0"/>
              </a:spcAft>
              <a:defRPr>
                <a:solidFill>
                  <a:srgbClr val="636463">
                    <a:tint val="75000"/>
                  </a:srgbClr>
                </a:solidFill>
                <a:latin typeface="Times New Roman" pitchFamily="18" charset="0"/>
              </a:defRPr>
            </a:lvl1pPr>
          </a:lstStyle>
          <a:p>
            <a:pPr>
              <a:defRPr/>
            </a:pPr>
            <a:fld id="{2A699DC2-E3FC-4A2D-A214-5526186CCDE3}" type="slidenum">
              <a:rPr lang="fr-CH"/>
              <a:pPr>
                <a:defRPr/>
              </a:pPr>
              <a:t>‹#›</a:t>
            </a:fld>
            <a:endParaRPr lang="fr-CH"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94830" y="2032002"/>
            <a:ext cx="9132083" cy="447479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5" name="Espace réservé du numéro de diapositive 2"/>
          <p:cNvSpPr>
            <a:spLocks noGrp="1"/>
          </p:cNvSpPr>
          <p:nvPr>
            <p:ph type="sldNum" sz="quarter" idx="14"/>
          </p:nvPr>
        </p:nvSpPr>
        <p:spPr/>
        <p:txBody>
          <a:bodyPr rtlCol="0"/>
          <a:lstStyle>
            <a:lvl1pPr defTabSz="914400" fontAlgn="base">
              <a:spcBef>
                <a:spcPct val="0"/>
              </a:spcBef>
              <a:spcAft>
                <a:spcPct val="0"/>
              </a:spcAft>
              <a:defRPr>
                <a:solidFill>
                  <a:srgbClr val="636463">
                    <a:tint val="75000"/>
                  </a:srgbClr>
                </a:solidFill>
                <a:latin typeface="Times New Roman" pitchFamily="18" charset="0"/>
              </a:defRPr>
            </a:lvl1pPr>
          </a:lstStyle>
          <a:p>
            <a:pPr>
              <a:defRPr/>
            </a:pPr>
            <a:fld id="{7A9C1A34-A8CD-4F0E-A6BF-1FD7CE32FF71}" type="slidenum">
              <a:rPr lang="fr-CH"/>
              <a:pPr>
                <a:defRPr/>
              </a:pPr>
              <a:t>‹#›</a:t>
            </a:fld>
            <a:endParaRPr lang="fr-CH"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1 Plain 2 objects + Titles">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94831" y="1912841"/>
            <a:ext cx="4435241" cy="563452"/>
          </a:xfrm>
          <a:prstGeom prst="rect">
            <a:avLst/>
          </a:prstGeom>
        </p:spPr>
        <p:txBody>
          <a:bodyPr lIns="101581" tIns="50791" rIns="101581" bIns="50791"/>
          <a:lstStyle>
            <a:lvl1pPr>
              <a:defRPr sz="2400" b="1" i="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94831" y="2624667"/>
            <a:ext cx="4435241" cy="3929161"/>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Text Placeholder 4"/>
          <p:cNvSpPr>
            <a:spLocks noGrp="1"/>
          </p:cNvSpPr>
          <p:nvPr>
            <p:ph type="body" sz="quarter" idx="3"/>
          </p:nvPr>
        </p:nvSpPr>
        <p:spPr>
          <a:xfrm>
            <a:off x="5228167" y="1912839"/>
            <a:ext cx="4398747" cy="563453"/>
          </a:xfrm>
          <a:prstGeom prst="rect">
            <a:avLst/>
          </a:prstGeom>
        </p:spPr>
        <p:txBody>
          <a:bodyPr lIns="101581" tIns="50791" rIns="101581" bIns="50791"/>
          <a:lstStyle>
            <a:lvl1pPr>
              <a:defRPr sz="2400">
                <a:solidFill>
                  <a:schemeClr val="tx1">
                    <a:lumMod val="60000"/>
                    <a:lumOff val="40000"/>
                  </a:schemeClr>
                </a:solidFill>
                <a:latin typeface="Arial Unicode MS"/>
                <a:cs typeface="Arial Unicode MS"/>
              </a:defRPr>
            </a:lvl1pPr>
          </a:lstStyle>
          <a:p>
            <a:endParaRPr lang="en-US" dirty="0"/>
          </a:p>
        </p:txBody>
      </p:sp>
      <p:sp>
        <p:nvSpPr>
          <p:cNvPr id="7" name="Content Placeholder 5"/>
          <p:cNvSpPr>
            <a:spLocks noGrp="1"/>
          </p:cNvSpPr>
          <p:nvPr>
            <p:ph sz="quarter" idx="4"/>
          </p:nvPr>
        </p:nvSpPr>
        <p:spPr>
          <a:xfrm>
            <a:off x="5228167" y="2624667"/>
            <a:ext cx="4398747" cy="3929161"/>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1 Plain 2 objects 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4829" y="2032002"/>
            <a:ext cx="9132084" cy="228600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94829" y="4435351"/>
            <a:ext cx="9132084" cy="2165513"/>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Text Placeholder 10"/>
          <p:cNvSpPr>
            <a:spLocks noGrp="1"/>
          </p:cNvSpPr>
          <p:nvPr>
            <p:ph type="body" sz="quarter" idx="14"/>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F08194-2B20-4A9D-8984-D629DD73EDF9}"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1 Plain Three objec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34392" y="2032003"/>
            <a:ext cx="4392521" cy="2091579"/>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5234392" y="4294241"/>
            <a:ext cx="4392520" cy="2228229"/>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Content Placeholder 4"/>
          <p:cNvSpPr>
            <a:spLocks noGrp="1"/>
          </p:cNvSpPr>
          <p:nvPr>
            <p:ph sz="half" idx="14"/>
          </p:nvPr>
        </p:nvSpPr>
        <p:spPr>
          <a:xfrm>
            <a:off x="494829" y="2032001"/>
            <a:ext cx="4435240" cy="4490469"/>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5"/>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1 Plain Four Objects">
    <p:spTree>
      <p:nvGrpSpPr>
        <p:cNvPr id="1" name=""/>
        <p:cNvGrpSpPr/>
        <p:nvPr/>
      </p:nvGrpSpPr>
      <p:grpSpPr>
        <a:xfrm>
          <a:off x="0" y="0"/>
          <a:ext cx="0" cy="0"/>
          <a:chOff x="0" y="0"/>
          <a:chExt cx="0" cy="0"/>
        </a:xfrm>
      </p:grpSpPr>
      <p:sp>
        <p:nvSpPr>
          <p:cNvPr id="4" name="Content Placeholder 2"/>
          <p:cNvSpPr>
            <a:spLocks noGrp="1"/>
          </p:cNvSpPr>
          <p:nvPr>
            <p:ph sz="half" idx="14"/>
          </p:nvPr>
        </p:nvSpPr>
        <p:spPr>
          <a:xfrm>
            <a:off x="494831" y="2032002"/>
            <a:ext cx="4435241" cy="2138617"/>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15"/>
          </p:nvPr>
        </p:nvSpPr>
        <p:spPr>
          <a:xfrm>
            <a:off x="494831" y="4325599"/>
            <a:ext cx="4435241" cy="228600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Content Placeholder 4"/>
          <p:cNvSpPr>
            <a:spLocks noGrp="1"/>
          </p:cNvSpPr>
          <p:nvPr>
            <p:ph sz="half" idx="1"/>
          </p:nvPr>
        </p:nvSpPr>
        <p:spPr>
          <a:xfrm>
            <a:off x="5281428" y="2032002"/>
            <a:ext cx="4298448" cy="2138617"/>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7" name="Content Placeholder 5"/>
          <p:cNvSpPr>
            <a:spLocks noGrp="1"/>
          </p:cNvSpPr>
          <p:nvPr>
            <p:ph sz="half" idx="13"/>
          </p:nvPr>
        </p:nvSpPr>
        <p:spPr>
          <a:xfrm>
            <a:off x="5281428" y="4325599"/>
            <a:ext cx="4298448" cy="228600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6"/>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1 Plain One Object Right">
    <p:spTree>
      <p:nvGrpSpPr>
        <p:cNvPr id="1" name=""/>
        <p:cNvGrpSpPr/>
        <p:nvPr/>
      </p:nvGrpSpPr>
      <p:grpSpPr>
        <a:xfrm>
          <a:off x="0" y="0"/>
          <a:ext cx="0" cy="0"/>
          <a:chOff x="0" y="0"/>
          <a:chExt cx="0" cy="0"/>
        </a:xfrm>
      </p:grpSpPr>
      <p:sp>
        <p:nvSpPr>
          <p:cNvPr id="4" name="Content Placeholder 2"/>
          <p:cNvSpPr>
            <a:spLocks noGrp="1"/>
          </p:cNvSpPr>
          <p:nvPr>
            <p:ph idx="1"/>
          </p:nvPr>
        </p:nvSpPr>
        <p:spPr>
          <a:xfrm>
            <a:off x="5214470" y="2017891"/>
            <a:ext cx="4396764" cy="4473222"/>
          </a:xfrm>
          <a:prstGeom prst="rect">
            <a:avLst/>
          </a:prstGeom>
        </p:spPr>
        <p:txBody>
          <a:bodyPr lIns="101581" tIns="50791" rIns="101581" bIns="50791"/>
          <a:lstStyle>
            <a:lvl1pPr>
              <a:defRPr sz="2400">
                <a:solidFill>
                  <a:schemeClr val="tx1">
                    <a:lumMod val="60000"/>
                    <a:lumOff val="40000"/>
                  </a:schemeClr>
                </a:solidFill>
              </a:defRPr>
            </a:lvl1pPr>
          </a:lstStyle>
          <a:p>
            <a:endParaRPr lang="en-US" dirty="0"/>
          </a:p>
        </p:txBody>
      </p:sp>
      <p:sp>
        <p:nvSpPr>
          <p:cNvPr id="5" name="Text Placeholder 3"/>
          <p:cNvSpPr>
            <a:spLocks noGrp="1"/>
          </p:cNvSpPr>
          <p:nvPr>
            <p:ph type="body" sz="half" idx="2"/>
          </p:nvPr>
        </p:nvSpPr>
        <p:spPr>
          <a:xfrm>
            <a:off x="580124" y="2017890"/>
            <a:ext cx="4349948" cy="4473223"/>
          </a:xfrm>
          <a:prstGeom prst="rect">
            <a:avLst/>
          </a:prstGeom>
        </p:spPr>
        <p:txBody>
          <a:bodyPr lIns="101581" tIns="50791" rIns="101581" bIns="50791" anchor="ctr" anchorCtr="0"/>
          <a:lstStyle>
            <a:lvl1pPr>
              <a:defRPr sz="24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6"/>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160000" cy="1375856"/>
          </a:xfrm>
          <a:prstGeom prst="rect">
            <a:avLst/>
          </a:prstGeom>
        </p:spPr>
        <p:txBody>
          <a:bodyPr lIns="89051" tIns="44526" rIns="89051" bIns="44526"/>
          <a:lstStyle/>
          <a:p>
            <a:r>
              <a:rPr lang="en-US" smtClean="0"/>
              <a:t>Click to edit Master title style</a:t>
            </a:r>
            <a:endParaRPr lang="en-US"/>
          </a:p>
        </p:txBody>
      </p:sp>
      <p:sp>
        <p:nvSpPr>
          <p:cNvPr id="3" name="Content Placeholder 2"/>
          <p:cNvSpPr>
            <a:spLocks noGrp="1"/>
          </p:cNvSpPr>
          <p:nvPr>
            <p:ph sz="half" idx="1"/>
          </p:nvPr>
        </p:nvSpPr>
        <p:spPr>
          <a:xfrm>
            <a:off x="491714" y="1534240"/>
            <a:ext cx="4533990" cy="5124261"/>
          </a:xfrm>
          <a:prstGeom prst="rect">
            <a:avLst/>
          </a:prstGeom>
        </p:spPr>
        <p:txBody>
          <a:bodyPr lIns="89051" tIns="44526" rIns="89051" bIns="44526"/>
          <a:lstStyle>
            <a:lvl1pPr algn="l" rtl="0">
              <a:defRPr sz="2800"/>
            </a:lvl1pPr>
            <a:lvl2pPr algn="l" rtl="0">
              <a:defRPr sz="23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70501" y="1534240"/>
            <a:ext cx="4533990" cy="5124261"/>
          </a:xfrm>
          <a:prstGeom prst="rect">
            <a:avLst/>
          </a:prstGeom>
        </p:spPr>
        <p:txBody>
          <a:bodyPr lIns="89051" tIns="44526" rIns="89051" bIns="44526"/>
          <a:lstStyle>
            <a:lvl1pPr algn="l" rtl="0">
              <a:defRPr sz="2800"/>
            </a:lvl1pPr>
            <a:lvl2pPr algn="l" rtl="0">
              <a:defRPr sz="23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numéro de diapositive 4"/>
          <p:cNvSpPr>
            <a:spLocks noGrp="1"/>
          </p:cNvSpPr>
          <p:nvPr>
            <p:ph type="sldNum" sz="quarter" idx="10"/>
          </p:nvPr>
        </p:nvSpPr>
        <p:spPr/>
        <p:txBody>
          <a:bodyPr rtlCol="0"/>
          <a:lstStyle>
            <a:lvl1pPr defTabSz="914400" fontAlgn="base">
              <a:spcBef>
                <a:spcPct val="0"/>
              </a:spcBef>
              <a:spcAft>
                <a:spcPct val="0"/>
              </a:spcAft>
              <a:defRPr>
                <a:solidFill>
                  <a:srgbClr val="636463">
                    <a:tint val="75000"/>
                  </a:srgbClr>
                </a:solidFill>
                <a:latin typeface="Times New Roman" pitchFamily="18" charset="0"/>
              </a:defRPr>
            </a:lvl1pPr>
          </a:lstStyle>
          <a:p>
            <a:pPr>
              <a:defRPr/>
            </a:pPr>
            <a:fld id="{59D21ABC-5147-4528-B546-DFAD2045CEED}"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z="1200">
                <a:solidFill>
                  <a:srgbClr val="000000">
                    <a:lumMod val="65000"/>
                    <a:lumOff val="35000"/>
                  </a:srgbClr>
                </a:solidFill>
                <a:latin typeface="Arial" pitchFamily="34" charset="0"/>
                <a:cs typeface="Arial" pitchFamily="34" charset="0"/>
              </a:defRPr>
            </a:lvl1pPr>
          </a:lstStyle>
          <a:p>
            <a:pPr>
              <a:defRPr/>
            </a:pPr>
            <a:fld id="{567FEBB5-5B2E-42FB-B039-271E1241BCEF}"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0A4BA410-A94A-4455-A0A3-75278BD17243}"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7F839CEA-2247-49FE-88BB-A5BB4A7DAE79}"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4813A1E9-FAD3-4EA4-ADF2-D8DC6689FA7E}"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Arial" charset="0"/>
              </a:defRPr>
            </a:lvl1pPr>
          </a:lstStyle>
          <a:p>
            <a:pPr>
              <a:defRPr/>
            </a:pPr>
            <a:fld id="{F4CDC190-0389-40C5-98C2-9C14488D2D7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Arial" charset="0"/>
              </a:defRPr>
            </a:lvl1pPr>
          </a:lstStyle>
          <a:p>
            <a:pPr>
              <a:defRPr/>
            </a:pPr>
            <a:fld id="{74E89176-D5A5-4B3D-9D8F-C0CD8356F1C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FD0C5A-1835-4B91-9A80-9D053CABB684}"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Arial" charset="0"/>
              </a:defRPr>
            </a:lvl1pPr>
          </a:lstStyle>
          <a:p>
            <a:pPr>
              <a:defRPr/>
            </a:pPr>
            <a:fld id="{5E82E15B-EBB0-4878-BA9F-06B2D467675F}"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0200C3D1-E766-4C22-A6E6-8E61B9293D02}"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1D26CFA7-ADE6-4B0F-8021-B24F8BF5F77A}"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26BFE715-A1C9-4EAE-BE9A-416022F02EE2}"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676275"/>
            <a:ext cx="2159000" cy="6097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76275"/>
            <a:ext cx="6324600" cy="6097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35A1833D-ADE7-4C8E-ADAE-2353C3FA84F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D54F7A-C402-466F-8965-674B06C6642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755A141-6B91-4140-AB56-5970EE73F01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CBED343-CC47-4C34-85DB-C0BBC087ECB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001666C-B08E-4796-AE17-BC0800719D6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C891EE-F2C1-4DC3-86CB-E8F55A81461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B96423-9250-4906-9823-93321260F6E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76275"/>
            <a:ext cx="8636000" cy="1271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0" y="2200275"/>
            <a:ext cx="8636000" cy="4573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62000" y="6942138"/>
            <a:ext cx="2117725"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470275" y="6942138"/>
            <a:ext cx="3219450"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7280275" y="6942138"/>
            <a:ext cx="2119313"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AF5FA4EB-CDF9-4178-9CC2-672DC845034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314" name="Picture 6" descr="MRI_Template_PagePlain.jpg"/>
          <p:cNvPicPr>
            <a:picLocks noChangeAspect="1"/>
          </p:cNvPicPr>
          <p:nvPr userDrawn="1"/>
        </p:nvPicPr>
        <p:blipFill>
          <a:blip r:embed="rId14"/>
          <a:srcRect/>
          <a:stretch>
            <a:fillRect/>
          </a:stretch>
        </p:blipFill>
        <p:spPr bwMode="auto">
          <a:xfrm>
            <a:off x="0" y="0"/>
            <a:ext cx="10160000" cy="7620000"/>
          </a:xfrm>
          <a:prstGeom prst="rect">
            <a:avLst/>
          </a:prstGeom>
          <a:noFill/>
          <a:ln w="9525">
            <a:noFill/>
            <a:miter lim="800000"/>
            <a:headEnd/>
            <a:tailEnd/>
          </a:ln>
        </p:spPr>
      </p:pic>
      <p:sp>
        <p:nvSpPr>
          <p:cNvPr id="2" name="Espace réservé du pied de page 1"/>
          <p:cNvSpPr>
            <a:spLocks noGrp="1"/>
          </p:cNvSpPr>
          <p:nvPr>
            <p:ph type="ftr" sz="quarter" idx="3"/>
          </p:nvPr>
        </p:nvSpPr>
        <p:spPr>
          <a:xfrm>
            <a:off x="3471863" y="7062788"/>
            <a:ext cx="3216275" cy="404812"/>
          </a:xfrm>
          <a:prstGeom prst="rect">
            <a:avLst/>
          </a:prstGeom>
        </p:spPr>
        <p:txBody>
          <a:bodyPr vert="horz" wrap="square" lIns="101581" tIns="50791" rIns="101581" bIns="50791" numCol="1" anchor="ctr" anchorCtr="0" compatLnSpc="1">
            <a:prstTxWarp prst="textNoShape">
              <a:avLst/>
            </a:prstTxWarp>
          </a:bodyPr>
          <a:lstStyle>
            <a:lvl1pPr algn="ctr">
              <a:defRPr sz="1300">
                <a:solidFill>
                  <a:srgbClr val="9E9F9E"/>
                </a:solidFill>
                <a:latin typeface="Arial" charset="0"/>
              </a:defRPr>
            </a:lvl1pPr>
          </a:lstStyle>
          <a:p>
            <a:pPr>
              <a:defRPr/>
            </a:pPr>
            <a:endParaRPr lang="fr-CH"/>
          </a:p>
        </p:txBody>
      </p:sp>
      <p:sp>
        <p:nvSpPr>
          <p:cNvPr id="3" name="Espace réservé du numéro de diapositive 2"/>
          <p:cNvSpPr>
            <a:spLocks noGrp="1"/>
          </p:cNvSpPr>
          <p:nvPr>
            <p:ph type="sldNum" sz="quarter" idx="4"/>
          </p:nvPr>
        </p:nvSpPr>
        <p:spPr>
          <a:xfrm>
            <a:off x="2187575" y="7062788"/>
            <a:ext cx="2371725" cy="404812"/>
          </a:xfrm>
          <a:prstGeom prst="rect">
            <a:avLst/>
          </a:prstGeom>
        </p:spPr>
        <p:txBody>
          <a:bodyPr vert="horz" wrap="square" lIns="101581" tIns="50791" rIns="101581" bIns="50791" numCol="1" anchor="ctr" anchorCtr="0" compatLnSpc="1">
            <a:prstTxWarp prst="textNoShape">
              <a:avLst/>
            </a:prstTxWarp>
          </a:bodyPr>
          <a:lstStyle>
            <a:lvl1pPr algn="ctr">
              <a:defRPr sz="1300">
                <a:solidFill>
                  <a:srgbClr val="9E9F9E"/>
                </a:solidFill>
                <a:latin typeface="Arial" charset="0"/>
              </a:defRPr>
            </a:lvl1pPr>
          </a:lstStyle>
          <a:p>
            <a:pPr>
              <a:defRPr/>
            </a:pPr>
            <a:fld id="{3BCA712F-FC64-4702-9311-A57A0BA25B73}" type="slidenum">
              <a:rPr lang="fr-CH"/>
              <a:pPr>
                <a:defRPr/>
              </a:pPr>
              <a:t>‹#›</a:t>
            </a:fld>
            <a:endParaRPr lang="fr-CH"/>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Lst>
  <p:timing>
    <p:tnLst>
      <p:par>
        <p:cTn id="1" dur="indefinite" restart="never" nodeType="tmRoot"/>
      </p:par>
    </p:tnLst>
  </p:timing>
  <p:hf hdr="0" dt="0"/>
  <p:txStyles>
    <p:titleStyle>
      <a:lvl1pPr algn="ctr" defTabSz="506413" rtl="0" eaLnBrk="0" fontAlgn="base" hangingPunct="0">
        <a:spcBef>
          <a:spcPct val="0"/>
        </a:spcBef>
        <a:spcAft>
          <a:spcPct val="0"/>
        </a:spcAft>
        <a:defRPr sz="4900" kern="1200">
          <a:solidFill>
            <a:schemeClr val="tx1"/>
          </a:solidFill>
          <a:latin typeface="+mj-lt"/>
          <a:ea typeface="+mj-ea"/>
          <a:cs typeface="+mj-cs"/>
        </a:defRPr>
      </a:lvl1pPr>
      <a:lvl2pPr algn="ctr" defTabSz="506413" rtl="0" eaLnBrk="0" fontAlgn="base" hangingPunct="0">
        <a:spcBef>
          <a:spcPct val="0"/>
        </a:spcBef>
        <a:spcAft>
          <a:spcPct val="0"/>
        </a:spcAft>
        <a:defRPr sz="4900">
          <a:solidFill>
            <a:schemeClr val="tx1"/>
          </a:solidFill>
          <a:latin typeface="Arial" charset="0"/>
        </a:defRPr>
      </a:lvl2pPr>
      <a:lvl3pPr algn="ctr" defTabSz="506413" rtl="0" eaLnBrk="0" fontAlgn="base" hangingPunct="0">
        <a:spcBef>
          <a:spcPct val="0"/>
        </a:spcBef>
        <a:spcAft>
          <a:spcPct val="0"/>
        </a:spcAft>
        <a:defRPr sz="4900">
          <a:solidFill>
            <a:schemeClr val="tx1"/>
          </a:solidFill>
          <a:latin typeface="Arial" charset="0"/>
        </a:defRPr>
      </a:lvl3pPr>
      <a:lvl4pPr algn="ctr" defTabSz="506413" rtl="0" eaLnBrk="0" fontAlgn="base" hangingPunct="0">
        <a:spcBef>
          <a:spcPct val="0"/>
        </a:spcBef>
        <a:spcAft>
          <a:spcPct val="0"/>
        </a:spcAft>
        <a:defRPr sz="4900">
          <a:solidFill>
            <a:schemeClr val="tx1"/>
          </a:solidFill>
          <a:latin typeface="Arial" charset="0"/>
        </a:defRPr>
      </a:lvl4pPr>
      <a:lvl5pPr algn="ctr" defTabSz="506413" rtl="0" eaLnBrk="0" fontAlgn="base" hangingPunct="0">
        <a:spcBef>
          <a:spcPct val="0"/>
        </a:spcBef>
        <a:spcAft>
          <a:spcPct val="0"/>
        </a:spcAft>
        <a:defRPr sz="4900">
          <a:solidFill>
            <a:schemeClr val="tx1"/>
          </a:solidFill>
          <a:latin typeface="Arial" charset="0"/>
        </a:defRPr>
      </a:lvl5pPr>
      <a:lvl6pPr marL="457200" algn="ctr" defTabSz="506413" rtl="0" fontAlgn="base">
        <a:spcBef>
          <a:spcPct val="0"/>
        </a:spcBef>
        <a:spcAft>
          <a:spcPct val="0"/>
        </a:spcAft>
        <a:defRPr sz="4900">
          <a:solidFill>
            <a:schemeClr val="tx1"/>
          </a:solidFill>
          <a:latin typeface="Arial" charset="0"/>
        </a:defRPr>
      </a:lvl6pPr>
      <a:lvl7pPr marL="914400" algn="ctr" defTabSz="506413" rtl="0" fontAlgn="base">
        <a:spcBef>
          <a:spcPct val="0"/>
        </a:spcBef>
        <a:spcAft>
          <a:spcPct val="0"/>
        </a:spcAft>
        <a:defRPr sz="4900">
          <a:solidFill>
            <a:schemeClr val="tx1"/>
          </a:solidFill>
          <a:latin typeface="Arial" charset="0"/>
        </a:defRPr>
      </a:lvl7pPr>
      <a:lvl8pPr marL="1371600" algn="ctr" defTabSz="506413" rtl="0" fontAlgn="base">
        <a:spcBef>
          <a:spcPct val="0"/>
        </a:spcBef>
        <a:spcAft>
          <a:spcPct val="0"/>
        </a:spcAft>
        <a:defRPr sz="4900">
          <a:solidFill>
            <a:schemeClr val="tx1"/>
          </a:solidFill>
          <a:latin typeface="Arial" charset="0"/>
        </a:defRPr>
      </a:lvl8pPr>
      <a:lvl9pPr marL="1828800" algn="ctr" defTabSz="506413" rtl="0" fontAlgn="base">
        <a:spcBef>
          <a:spcPct val="0"/>
        </a:spcBef>
        <a:spcAft>
          <a:spcPct val="0"/>
        </a:spcAft>
        <a:defRPr sz="4900">
          <a:solidFill>
            <a:schemeClr val="tx1"/>
          </a:solidFill>
          <a:latin typeface="Arial" charset="0"/>
        </a:defRPr>
      </a:lvl9pPr>
    </p:titleStyle>
    <p:bodyStyle>
      <a:lvl1pPr marL="379413" indent="-379413" algn="l" defTabSz="506413" rtl="0" eaLnBrk="0" fontAlgn="base" hangingPunct="0">
        <a:spcBef>
          <a:spcPct val="20000"/>
        </a:spcBef>
        <a:spcAft>
          <a:spcPct val="0"/>
        </a:spcAft>
        <a:buFont typeface="Arial" charset="0"/>
        <a:buChar char="•"/>
        <a:defRPr sz="3600" kern="1200">
          <a:solidFill>
            <a:schemeClr val="tx1"/>
          </a:solidFill>
          <a:latin typeface="+mn-lt"/>
          <a:ea typeface="+mn-ea"/>
          <a:cs typeface="+mn-cs"/>
        </a:defRPr>
      </a:lvl1pPr>
      <a:lvl2pPr marL="823913" indent="-315913" algn="l" defTabSz="506413" rtl="0" eaLnBrk="0" fontAlgn="base" hangingPunct="0">
        <a:spcBef>
          <a:spcPct val="20000"/>
        </a:spcBef>
        <a:spcAft>
          <a:spcPct val="0"/>
        </a:spcAft>
        <a:buFont typeface="Arial" charset="0"/>
        <a:buChar char="–"/>
        <a:defRPr sz="3100" kern="1200">
          <a:solidFill>
            <a:schemeClr val="tx1"/>
          </a:solidFill>
          <a:latin typeface="+mn-lt"/>
          <a:ea typeface="+mn-ea"/>
          <a:cs typeface="+mn-cs"/>
        </a:defRPr>
      </a:lvl2pPr>
      <a:lvl3pPr marL="1268413" indent="-252413" algn="l" defTabSz="506413"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776413" indent="-252413" algn="l" defTabSz="506413" rtl="0" eaLnBrk="0" fontAlgn="base" hangingPunct="0">
        <a:spcBef>
          <a:spcPct val="20000"/>
        </a:spcBef>
        <a:spcAft>
          <a:spcPct val="0"/>
        </a:spcAft>
        <a:buFont typeface="Arial" charset="0"/>
        <a:buChar char="–"/>
        <a:defRPr sz="2200" kern="1200">
          <a:solidFill>
            <a:schemeClr val="tx1"/>
          </a:solidFill>
          <a:latin typeface="+mn-lt"/>
          <a:ea typeface="+mn-ea"/>
          <a:cs typeface="+mn-cs"/>
        </a:defRPr>
      </a:lvl4pPr>
      <a:lvl5pPr marL="2284413" indent="-252413" algn="l" defTabSz="506413" rtl="0" eaLnBrk="0" fontAlgn="base" hangingPunct="0">
        <a:spcBef>
          <a:spcPct val="20000"/>
        </a:spcBef>
        <a:spcAft>
          <a:spcPct val="0"/>
        </a:spcAft>
        <a:buFont typeface="Arial" charset="0"/>
        <a:buChar char="»"/>
        <a:defRPr sz="2200" kern="1200">
          <a:solidFill>
            <a:schemeClr val="tx1"/>
          </a:solidFill>
          <a:latin typeface="+mn-lt"/>
          <a:ea typeface="+mn-ea"/>
          <a:cs typeface="+mn-cs"/>
        </a:defRPr>
      </a:lvl5pPr>
      <a:lvl6pPr marL="2793479" indent="-253953" algn="l" defTabSz="507905" rtl="0" eaLnBrk="1" latinLnBrk="0" hangingPunct="1">
        <a:spcBef>
          <a:spcPct val="20000"/>
        </a:spcBef>
        <a:buFont typeface="Arial"/>
        <a:buChar char="•"/>
        <a:defRPr sz="2200" kern="1200">
          <a:solidFill>
            <a:schemeClr val="tx1"/>
          </a:solidFill>
          <a:latin typeface="+mn-lt"/>
          <a:ea typeface="+mn-ea"/>
          <a:cs typeface="+mn-cs"/>
        </a:defRPr>
      </a:lvl6pPr>
      <a:lvl7pPr marL="3301384" indent="-253953" algn="l" defTabSz="507905" rtl="0" eaLnBrk="1" latinLnBrk="0" hangingPunct="1">
        <a:spcBef>
          <a:spcPct val="20000"/>
        </a:spcBef>
        <a:buFont typeface="Arial"/>
        <a:buChar char="•"/>
        <a:defRPr sz="2200" kern="1200">
          <a:solidFill>
            <a:schemeClr val="tx1"/>
          </a:solidFill>
          <a:latin typeface="+mn-lt"/>
          <a:ea typeface="+mn-ea"/>
          <a:cs typeface="+mn-cs"/>
        </a:defRPr>
      </a:lvl7pPr>
      <a:lvl8pPr marL="3809290" indent="-253953" algn="l" defTabSz="507905" rtl="0" eaLnBrk="1" latinLnBrk="0" hangingPunct="1">
        <a:spcBef>
          <a:spcPct val="20000"/>
        </a:spcBef>
        <a:buFont typeface="Arial"/>
        <a:buChar char="•"/>
        <a:defRPr sz="2200" kern="1200">
          <a:solidFill>
            <a:schemeClr val="tx1"/>
          </a:solidFill>
          <a:latin typeface="+mn-lt"/>
          <a:ea typeface="+mn-ea"/>
          <a:cs typeface="+mn-cs"/>
        </a:defRPr>
      </a:lvl8pPr>
      <a:lvl9pPr marL="4317195" indent="-253953" algn="l" defTabSz="507905"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7905" rtl="0" eaLnBrk="1" latinLnBrk="0" hangingPunct="1">
        <a:defRPr sz="2000" kern="1200">
          <a:solidFill>
            <a:schemeClr val="tx1"/>
          </a:solidFill>
          <a:latin typeface="+mn-lt"/>
          <a:ea typeface="+mn-ea"/>
          <a:cs typeface="+mn-cs"/>
        </a:defRPr>
      </a:lvl1pPr>
      <a:lvl2pPr marL="507905" algn="l" defTabSz="507905" rtl="0" eaLnBrk="1" latinLnBrk="0" hangingPunct="1">
        <a:defRPr sz="2000" kern="1200">
          <a:solidFill>
            <a:schemeClr val="tx1"/>
          </a:solidFill>
          <a:latin typeface="+mn-lt"/>
          <a:ea typeface="+mn-ea"/>
          <a:cs typeface="+mn-cs"/>
        </a:defRPr>
      </a:lvl2pPr>
      <a:lvl3pPr marL="1015811" algn="l" defTabSz="507905" rtl="0" eaLnBrk="1" latinLnBrk="0" hangingPunct="1">
        <a:defRPr sz="2000" kern="1200">
          <a:solidFill>
            <a:schemeClr val="tx1"/>
          </a:solidFill>
          <a:latin typeface="+mn-lt"/>
          <a:ea typeface="+mn-ea"/>
          <a:cs typeface="+mn-cs"/>
        </a:defRPr>
      </a:lvl3pPr>
      <a:lvl4pPr marL="1523716" algn="l" defTabSz="507905" rtl="0" eaLnBrk="1" latinLnBrk="0" hangingPunct="1">
        <a:defRPr sz="2000" kern="1200">
          <a:solidFill>
            <a:schemeClr val="tx1"/>
          </a:solidFill>
          <a:latin typeface="+mn-lt"/>
          <a:ea typeface="+mn-ea"/>
          <a:cs typeface="+mn-cs"/>
        </a:defRPr>
      </a:lvl4pPr>
      <a:lvl5pPr marL="2031621" algn="l" defTabSz="507905" rtl="0" eaLnBrk="1" latinLnBrk="0" hangingPunct="1">
        <a:defRPr sz="2000" kern="1200">
          <a:solidFill>
            <a:schemeClr val="tx1"/>
          </a:solidFill>
          <a:latin typeface="+mn-lt"/>
          <a:ea typeface="+mn-ea"/>
          <a:cs typeface="+mn-cs"/>
        </a:defRPr>
      </a:lvl5pPr>
      <a:lvl6pPr marL="2539526" algn="l" defTabSz="507905" rtl="0" eaLnBrk="1" latinLnBrk="0" hangingPunct="1">
        <a:defRPr sz="2000" kern="1200">
          <a:solidFill>
            <a:schemeClr val="tx1"/>
          </a:solidFill>
          <a:latin typeface="+mn-lt"/>
          <a:ea typeface="+mn-ea"/>
          <a:cs typeface="+mn-cs"/>
        </a:defRPr>
      </a:lvl6pPr>
      <a:lvl7pPr marL="3047432" algn="l" defTabSz="507905" rtl="0" eaLnBrk="1" latinLnBrk="0" hangingPunct="1">
        <a:defRPr sz="2000" kern="1200">
          <a:solidFill>
            <a:schemeClr val="tx1"/>
          </a:solidFill>
          <a:latin typeface="+mn-lt"/>
          <a:ea typeface="+mn-ea"/>
          <a:cs typeface="+mn-cs"/>
        </a:defRPr>
      </a:lvl7pPr>
      <a:lvl8pPr marL="3555337" algn="l" defTabSz="507905" rtl="0" eaLnBrk="1" latinLnBrk="0" hangingPunct="1">
        <a:defRPr sz="2000" kern="1200">
          <a:solidFill>
            <a:schemeClr val="tx1"/>
          </a:solidFill>
          <a:latin typeface="+mn-lt"/>
          <a:ea typeface="+mn-ea"/>
          <a:cs typeface="+mn-cs"/>
        </a:defRPr>
      </a:lvl8pPr>
      <a:lvl9pPr marL="4063242" algn="l" defTabSz="507905"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762000" y="676275"/>
            <a:ext cx="8636000" cy="1271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27" name="Rectangle 3"/>
          <p:cNvSpPr>
            <a:spLocks noGrp="1" noChangeArrowheads="1"/>
          </p:cNvSpPr>
          <p:nvPr>
            <p:ph type="body" idx="1"/>
          </p:nvPr>
        </p:nvSpPr>
        <p:spPr bwMode="auto">
          <a:xfrm>
            <a:off x="762000" y="2200275"/>
            <a:ext cx="8636000" cy="4573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0" y="6942138"/>
            <a:ext cx="2117725"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cs typeface="+mn-cs"/>
              </a:defRPr>
            </a:lvl1pPr>
          </a:lstStyle>
          <a:p>
            <a:pPr>
              <a:defRPr/>
            </a:pPr>
            <a:endParaRPr lang="en-US"/>
          </a:p>
        </p:txBody>
      </p:sp>
      <p:sp>
        <p:nvSpPr>
          <p:cNvPr id="1029" name="Rectangle 5"/>
          <p:cNvSpPr>
            <a:spLocks noGrp="1" noChangeArrowheads="1"/>
          </p:cNvSpPr>
          <p:nvPr>
            <p:ph type="ftr" sz="quarter" idx="3"/>
          </p:nvPr>
        </p:nvSpPr>
        <p:spPr bwMode="auto">
          <a:xfrm>
            <a:off x="3470275" y="6942138"/>
            <a:ext cx="3219450"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mn-cs"/>
              </a:defRPr>
            </a:lvl1pPr>
          </a:lstStyle>
          <a:p>
            <a:pPr>
              <a:defRPr/>
            </a:pPr>
            <a:endParaRPr lang="en-US"/>
          </a:p>
        </p:txBody>
      </p:sp>
      <p:sp>
        <p:nvSpPr>
          <p:cNvPr id="1030" name="Rectangle 6"/>
          <p:cNvSpPr>
            <a:spLocks noGrp="1" noChangeArrowheads="1"/>
          </p:cNvSpPr>
          <p:nvPr>
            <p:ph type="sldNum" sz="quarter" idx="4"/>
          </p:nvPr>
        </p:nvSpPr>
        <p:spPr bwMode="auto">
          <a:xfrm>
            <a:off x="7280275" y="6942138"/>
            <a:ext cx="2119313"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mn-cs"/>
              </a:defRPr>
            </a:lvl1pPr>
          </a:lstStyle>
          <a:p>
            <a:pPr>
              <a:defRPr/>
            </a:pPr>
            <a:fld id="{A5DEA071-FBF2-439C-B7F3-B34AA2558D2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www.youtube.com/watch?v=ad_zjxsFUec"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10.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17.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0.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17.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17.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17.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17.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17.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38.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38.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10.png"/><Relationship Id="rId7"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17.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6.pn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8" Type="http://schemas.openxmlformats.org/officeDocument/2006/relationships/hyperlink" Target="http://www.lcif.org/FI/about-us/leadership/chairpersons-message.php" TargetMode="External"/><Relationship Id="rId3" Type="http://schemas.openxmlformats.org/officeDocument/2006/relationships/image" Target="../media/image10.png"/><Relationship Id="rId7" Type="http://schemas.openxmlformats.org/officeDocument/2006/relationships/hyperlink" Target="http://www.lionsclubs.org/FI/news-and-events/lion-magazine/index.php"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hyperlink" Target="http://youtu.be/r3CKFOT-ruo" TargetMode="External"/><Relationship Id="rId11" Type="http://schemas.openxmlformats.org/officeDocument/2006/relationships/hyperlink" Target="https://twitter.com/lionsclubs" TargetMode="External"/><Relationship Id="rId5" Type="http://schemas.openxmlformats.org/officeDocument/2006/relationships/image" Target="../media/image49.png"/><Relationship Id="rId10" Type="http://schemas.openxmlformats.org/officeDocument/2006/relationships/hyperlink" Target="https://www.facebook.com/lionsclubs" TargetMode="External"/><Relationship Id="rId4" Type="http://schemas.openxmlformats.org/officeDocument/2006/relationships/image" Target="../media/image40.png"/><Relationship Id="rId9" Type="http://schemas.openxmlformats.org/officeDocument/2006/relationships/hyperlink" Target="http://www.lcif.org/blo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hyperlink" Target="mailto:lcifdevelopment@lionsclubs.or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0.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www.youtube.com/watch?v=nDyo_mK3rwM"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LCIF ppt slide purp#138BE02.jpg                                0138BDF6Macintosh HD                   C10B2A88:"/>
          <p:cNvPicPr>
            <a:picLocks noChangeAspect="1" noChangeArrowheads="1"/>
          </p:cNvPicPr>
          <p:nvPr/>
        </p:nvPicPr>
        <p:blipFill>
          <a:blip r:embed="rId3"/>
          <a:srcRect/>
          <a:stretch>
            <a:fillRect/>
          </a:stretch>
        </p:blipFill>
        <p:spPr bwMode="auto">
          <a:xfrm>
            <a:off x="0" y="-1588"/>
            <a:ext cx="10160000" cy="7623176"/>
          </a:xfrm>
          <a:prstGeom prst="rect">
            <a:avLst/>
          </a:prstGeom>
          <a:noFill/>
          <a:ln w="9525">
            <a:noFill/>
            <a:miter lim="800000"/>
            <a:headEnd/>
            <a:tailEnd/>
          </a:ln>
        </p:spPr>
      </p:pic>
      <p:pic>
        <p:nvPicPr>
          <p:cNvPr id="40962" name="Picture 12" descr="Measles Initiative logo cmyk.jpg"/>
          <p:cNvPicPr>
            <a:picLocks noChangeAspect="1"/>
          </p:cNvPicPr>
          <p:nvPr/>
        </p:nvPicPr>
        <p:blipFill>
          <a:blip r:embed="rId4"/>
          <a:srcRect/>
          <a:stretch>
            <a:fillRect/>
          </a:stretch>
        </p:blipFill>
        <p:spPr bwMode="auto">
          <a:xfrm>
            <a:off x="203200" y="6096000"/>
            <a:ext cx="2647950" cy="1054100"/>
          </a:xfrm>
          <a:prstGeom prst="rect">
            <a:avLst/>
          </a:prstGeom>
          <a:noFill/>
          <a:ln w="9525">
            <a:noFill/>
            <a:miter lim="800000"/>
            <a:headEnd/>
            <a:tailEnd/>
          </a:ln>
        </p:spPr>
      </p:pic>
      <p:pic>
        <p:nvPicPr>
          <p:cNvPr id="40963" name="Picture 6"/>
          <p:cNvPicPr>
            <a:picLocks noChangeAspect="1" noChangeArrowheads="1"/>
          </p:cNvPicPr>
          <p:nvPr/>
        </p:nvPicPr>
        <p:blipFill>
          <a:blip r:embed="rId5"/>
          <a:srcRect/>
          <a:stretch>
            <a:fillRect/>
          </a:stretch>
        </p:blipFill>
        <p:spPr bwMode="auto">
          <a:xfrm>
            <a:off x="4232275" y="3962400"/>
            <a:ext cx="5927725" cy="2541588"/>
          </a:xfrm>
          <a:prstGeom prst="rect">
            <a:avLst/>
          </a:prstGeom>
          <a:noFill/>
          <a:ln w="9525">
            <a:noFill/>
            <a:miter lim="800000"/>
            <a:headEnd/>
            <a:tailEnd/>
          </a:ln>
        </p:spPr>
      </p:pic>
      <p:sp>
        <p:nvSpPr>
          <p:cNvPr id="40964" name="Text Box 10"/>
          <p:cNvSpPr txBox="1">
            <a:spLocks noChangeArrowheads="1"/>
          </p:cNvSpPr>
          <p:nvPr/>
        </p:nvSpPr>
        <p:spPr bwMode="auto">
          <a:xfrm>
            <a:off x="4217988" y="4108450"/>
            <a:ext cx="5534025" cy="233363"/>
          </a:xfrm>
          <a:prstGeom prst="rect">
            <a:avLst/>
          </a:prstGeom>
          <a:noFill/>
          <a:ln w="9525">
            <a:noFill/>
            <a:miter lim="800000"/>
            <a:headEnd/>
            <a:tailEnd/>
          </a:ln>
        </p:spPr>
        <p:txBody>
          <a:bodyPr lIns="0" tIns="0" rIns="0" bIns="0">
            <a:spAutoFit/>
          </a:bodyPr>
          <a:lstStyle/>
          <a:p>
            <a:pPr algn="r">
              <a:lnSpc>
                <a:spcPct val="95000"/>
              </a:lnSpc>
            </a:pPr>
            <a:r>
              <a:rPr lang="fi-FI" altLang="en-US" sz="1600">
                <a:solidFill>
                  <a:srgbClr val="EBB700"/>
                </a:solidFill>
                <a:latin typeface="Kalinga" pitchFamily="34" charset="0"/>
              </a:rPr>
              <a:t>LIONS CLUBS INTERNATIONAL FOUNDATION</a:t>
            </a:r>
          </a:p>
        </p:txBody>
      </p:sp>
      <p:sp>
        <p:nvSpPr>
          <p:cNvPr id="40965" name="Text Box 8"/>
          <p:cNvSpPr txBox="1">
            <a:spLocks noChangeArrowheads="1"/>
          </p:cNvSpPr>
          <p:nvPr/>
        </p:nvSpPr>
        <p:spPr bwMode="auto">
          <a:xfrm>
            <a:off x="4354513" y="4926013"/>
            <a:ext cx="5735637" cy="823912"/>
          </a:xfrm>
          <a:prstGeom prst="rect">
            <a:avLst/>
          </a:prstGeom>
          <a:noFill/>
          <a:ln w="9525">
            <a:noFill/>
            <a:miter lim="800000"/>
            <a:headEnd/>
            <a:tailEnd/>
          </a:ln>
        </p:spPr>
        <p:txBody>
          <a:bodyPr lIns="0" tIns="0" rIns="0" bIns="0">
            <a:spAutoFit/>
          </a:bodyPr>
          <a:lstStyle/>
          <a:p>
            <a:pPr algn="r">
              <a:lnSpc>
                <a:spcPct val="95000"/>
              </a:lnSpc>
            </a:pPr>
            <a:r>
              <a:rPr lang="fi-FI" altLang="en-US" sz="2800">
                <a:solidFill>
                  <a:srgbClr val="FFFFFF"/>
                </a:solidFill>
                <a:latin typeface="Kalinga" pitchFamily="34" charset="0"/>
              </a:rPr>
              <a:t>Tehdään tuhkarokosta historiaa</a:t>
            </a:r>
            <a:r>
              <a:rPr lang="en-US" sz="2800"/>
              <a:t/>
            </a:r>
            <a:br>
              <a:rPr lang="en-US" sz="2800"/>
            </a:br>
            <a:r>
              <a:rPr lang="fi-FI" altLang="en-US" sz="2800">
                <a:solidFill>
                  <a:srgbClr val="FFFFFF"/>
                </a:solidFill>
                <a:latin typeface="Kalinga" pitchFamily="34" charset="0"/>
              </a:rPr>
              <a:t>LCIF-koordinaattorin orientaatio</a:t>
            </a:r>
          </a:p>
        </p:txBody>
      </p:sp>
      <p:pic>
        <p:nvPicPr>
          <p:cNvPr id="40966" name="Picture 13"/>
          <p:cNvPicPr>
            <a:picLocks noChangeAspect="1" noChangeArrowheads="1"/>
          </p:cNvPicPr>
          <p:nvPr/>
        </p:nvPicPr>
        <p:blipFill>
          <a:blip r:embed="rId6"/>
          <a:srcRect/>
          <a:stretch>
            <a:fillRect/>
          </a:stretch>
        </p:blipFill>
        <p:spPr bwMode="auto">
          <a:xfrm>
            <a:off x="4249738" y="3962400"/>
            <a:ext cx="104775" cy="2541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8" descr="Section_YTH_Norway_001.jpg"/>
          <p:cNvPicPr>
            <a:picLocks noChangeAspect="1"/>
          </p:cNvPicPr>
          <p:nvPr/>
        </p:nvPicPr>
        <p:blipFill>
          <a:blip r:embed="rId3"/>
          <a:srcRect/>
          <a:stretch>
            <a:fillRect/>
          </a:stretch>
        </p:blipFill>
        <p:spPr bwMode="auto">
          <a:xfrm>
            <a:off x="0" y="0"/>
            <a:ext cx="10160000" cy="7620000"/>
          </a:xfrm>
          <a:prstGeom prst="rect">
            <a:avLst/>
          </a:prstGeom>
          <a:noFill/>
          <a:ln w="9525">
            <a:noFill/>
            <a:miter lim="800000"/>
            <a:headEnd/>
            <a:tailEnd/>
          </a:ln>
        </p:spPr>
      </p:pic>
      <p:sp>
        <p:nvSpPr>
          <p:cNvPr id="59394" name="Rectangle 8"/>
          <p:cNvSpPr>
            <a:spLocks noChangeArrowheads="1"/>
          </p:cNvSpPr>
          <p:nvPr/>
        </p:nvSpPr>
        <p:spPr bwMode="auto">
          <a:xfrm>
            <a:off x="338138" y="1524000"/>
            <a:ext cx="4064000" cy="3132138"/>
          </a:xfrm>
          <a:prstGeom prst="rect">
            <a:avLst/>
          </a:prstGeom>
          <a:noFill/>
          <a:ln w="9525">
            <a:noFill/>
            <a:miter lim="800000"/>
            <a:headEnd/>
            <a:tailEnd/>
          </a:ln>
        </p:spPr>
        <p:txBody>
          <a:bodyPr lIns="101599" tIns="50799" rIns="101599" bIns="50799" anchor="ctr"/>
          <a:lstStyle/>
          <a:p>
            <a:pPr>
              <a:lnSpc>
                <a:spcPct val="90000"/>
              </a:lnSpc>
            </a:pPr>
            <a:r>
              <a:rPr lang="fi-FI" sz="4700">
                <a:solidFill>
                  <a:srgbClr val="4E562B"/>
                </a:solidFill>
                <a:latin typeface="Arial" charset="0"/>
              </a:rPr>
              <a:t>Miksi kohteena juuri tuhkarokko?</a:t>
            </a:r>
            <a:endParaRPr lang="fi-FI" sz="4200">
              <a:solidFill>
                <a:schemeClr val="tx2"/>
              </a:solidFill>
              <a:latin typeface="Arial" charset="0"/>
            </a:endParaRPr>
          </a:p>
        </p:txBody>
      </p:sp>
      <p:sp>
        <p:nvSpPr>
          <p:cNvPr id="59395" name="Rectangle 10"/>
          <p:cNvSpPr>
            <a:spLocks noChangeArrowheads="1"/>
          </p:cNvSpPr>
          <p:nvPr/>
        </p:nvSpPr>
        <p:spPr bwMode="auto">
          <a:xfrm>
            <a:off x="0" y="1524000"/>
            <a:ext cx="101600" cy="3097213"/>
          </a:xfrm>
          <a:prstGeom prst="rect">
            <a:avLst/>
          </a:prstGeom>
          <a:solidFill>
            <a:srgbClr val="7F9942"/>
          </a:solidFill>
          <a:ln w="9525">
            <a:noFill/>
            <a:miter lim="800000"/>
            <a:headEnd/>
            <a:tailEnd/>
          </a:ln>
        </p:spPr>
        <p:txBody>
          <a:bodyPr wrap="none" lIns="101599" tIns="50799" rIns="101599" bIns="50799" anchor="ctr"/>
          <a:lstStyle/>
          <a:p>
            <a:endParaRPr lang="es-ES"/>
          </a:p>
        </p:txBody>
      </p:sp>
      <p:pic>
        <p:nvPicPr>
          <p:cNvPr id="59396" name="Picture 7" descr="poster.jpg"/>
          <p:cNvPicPr>
            <a:picLocks noChangeAspect="1"/>
          </p:cNvPicPr>
          <p:nvPr/>
        </p:nvPicPr>
        <p:blipFill>
          <a:blip r:embed="rId4"/>
          <a:srcRect/>
          <a:stretch>
            <a:fillRect/>
          </a:stretch>
        </p:blipFill>
        <p:spPr bwMode="auto">
          <a:xfrm>
            <a:off x="4940300" y="457200"/>
            <a:ext cx="4483100" cy="6629400"/>
          </a:xfrm>
          <a:prstGeom prst="rect">
            <a:avLst/>
          </a:prstGeom>
          <a:noFill/>
          <a:ln w="9525">
            <a:noFill/>
            <a:miter lim="800000"/>
            <a:headEnd/>
            <a:tailEnd/>
          </a:ln>
        </p:spPr>
      </p:pic>
      <p:sp>
        <p:nvSpPr>
          <p:cNvPr id="23557" name="Slide Number Placeholder 5"/>
          <p:cNvSpPr>
            <a:spLocks noGrp="1"/>
          </p:cNvSpPr>
          <p:nvPr>
            <p:ph type="sldNum" sz="quarter" idx="12"/>
          </p:nvPr>
        </p:nvSpPr>
        <p:spPr>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defRPr/>
            </a:pPr>
            <a:fld id="{E701C135-CFC3-4779-9320-E6992BB10635}" type="slidenum">
              <a:rPr lang="en-US" sz="1400" smtClean="0"/>
              <a:pPr>
                <a:defRPr/>
              </a:pPr>
              <a:t>10</a:t>
            </a:fld>
            <a:endParaRPr lang="fi-FI" sz="14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61442" name="Picture 5"/>
          <p:cNvPicPr>
            <a:picLocks noChangeAspect="1" noChangeArrowheads="1"/>
          </p:cNvPicPr>
          <p:nvPr/>
        </p:nvPicPr>
        <p:blipFill>
          <a:blip r:embed="rId4"/>
          <a:srcRect/>
          <a:stretch>
            <a:fillRect/>
          </a:stretch>
        </p:blipFill>
        <p:spPr bwMode="auto">
          <a:xfrm>
            <a:off x="6772275" y="6434138"/>
            <a:ext cx="346075" cy="255587"/>
          </a:xfrm>
          <a:prstGeom prst="rect">
            <a:avLst/>
          </a:prstGeom>
          <a:noFill/>
          <a:ln w="9525">
            <a:noFill/>
            <a:miter lim="800000"/>
            <a:headEnd/>
            <a:tailEnd/>
          </a:ln>
        </p:spPr>
      </p:pic>
      <p:pic>
        <p:nvPicPr>
          <p:cNvPr id="61443" name="Picture 6"/>
          <p:cNvPicPr>
            <a:picLocks noChangeAspect="1" noChangeArrowheads="1"/>
          </p:cNvPicPr>
          <p:nvPr/>
        </p:nvPicPr>
        <p:blipFill>
          <a:blip r:embed="rId5"/>
          <a:srcRect/>
          <a:stretch>
            <a:fillRect/>
          </a:stretch>
        </p:blipFill>
        <p:spPr bwMode="auto">
          <a:xfrm>
            <a:off x="338138" y="168275"/>
            <a:ext cx="9567862" cy="1187450"/>
          </a:xfrm>
          <a:prstGeom prst="rect">
            <a:avLst/>
          </a:prstGeom>
          <a:noFill/>
          <a:ln w="9525">
            <a:noFill/>
            <a:miter lim="800000"/>
            <a:headEnd/>
            <a:tailEnd/>
          </a:ln>
        </p:spPr>
      </p:pic>
      <p:sp>
        <p:nvSpPr>
          <p:cNvPr id="61444" name="Rectangle 1"/>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fi-FI" sz="3200" smtClean="0">
                <a:solidFill>
                  <a:srgbClr val="FFFFFF"/>
                </a:solidFill>
                <a:latin typeface="Kalinga" pitchFamily="34" charset="0"/>
              </a:rPr>
              <a:t>Miksi kohteena juuri tuhkarokko?</a:t>
            </a:r>
            <a:endParaRPr lang="fi-FI" altLang="en-US" sz="3200" smtClean="0">
              <a:solidFill>
                <a:srgbClr val="FFFFFF"/>
              </a:solidFill>
              <a:latin typeface="Kalinga" pitchFamily="34" charset="0"/>
              <a:cs typeface="Kalinga" pitchFamily="34" charset="0"/>
            </a:endParaRPr>
          </a:p>
        </p:txBody>
      </p:sp>
      <p:pic>
        <p:nvPicPr>
          <p:cNvPr id="61445" name="Picture 7"/>
          <p:cNvPicPr>
            <a:picLocks noChangeAspect="1" noChangeArrowheads="1"/>
          </p:cNvPicPr>
          <p:nvPr/>
        </p:nvPicPr>
        <p:blipFill>
          <a:blip r:embed="rId6"/>
          <a:srcRect/>
          <a:stretch>
            <a:fillRect/>
          </a:stretch>
        </p:blipFill>
        <p:spPr bwMode="auto">
          <a:xfrm>
            <a:off x="338138" y="6772275"/>
            <a:ext cx="9315450" cy="509588"/>
          </a:xfrm>
          <a:prstGeom prst="rect">
            <a:avLst/>
          </a:prstGeom>
          <a:noFill/>
          <a:ln w="9525">
            <a:noFill/>
            <a:miter lim="800000"/>
            <a:headEnd/>
            <a:tailEnd/>
          </a:ln>
        </p:spPr>
      </p:pic>
      <p:pic>
        <p:nvPicPr>
          <p:cNvPr id="61446" name="Picture 8"/>
          <p:cNvPicPr>
            <a:picLocks noChangeAspect="1" noChangeArrowheads="1"/>
          </p:cNvPicPr>
          <p:nvPr/>
        </p:nvPicPr>
        <p:blipFill>
          <a:blip r:embed="rId7"/>
          <a:srcRect/>
          <a:stretch>
            <a:fillRect/>
          </a:stretch>
        </p:blipFill>
        <p:spPr bwMode="auto">
          <a:xfrm>
            <a:off x="846138" y="1692275"/>
            <a:ext cx="8551862" cy="4911725"/>
          </a:xfrm>
          <a:prstGeom prst="rect">
            <a:avLst/>
          </a:prstGeom>
          <a:noFill/>
          <a:ln w="9525">
            <a:noFill/>
            <a:miter lim="800000"/>
            <a:headEnd/>
            <a:tailEnd/>
          </a:ln>
        </p:spPr>
      </p:pic>
      <p:sp>
        <p:nvSpPr>
          <p:cNvPr id="61447" name="Text Box 10"/>
          <p:cNvSpPr txBox="1">
            <a:spLocks noChangeArrowheads="1"/>
          </p:cNvSpPr>
          <p:nvPr/>
        </p:nvSpPr>
        <p:spPr bwMode="auto">
          <a:xfrm>
            <a:off x="382588" y="2286000"/>
            <a:ext cx="6907212" cy="3703638"/>
          </a:xfrm>
          <a:prstGeom prst="rect">
            <a:avLst/>
          </a:prstGeom>
          <a:noFill/>
          <a:ln w="9525">
            <a:noFill/>
            <a:miter lim="800000"/>
            <a:headEnd/>
            <a:tailEnd/>
          </a:ln>
        </p:spPr>
        <p:txBody>
          <a:bodyPr lIns="0" tIns="0" rIns="0" bIns="0">
            <a:spAutoFit/>
          </a:bodyPr>
          <a:lstStyle/>
          <a:p>
            <a:pPr>
              <a:lnSpc>
                <a:spcPct val="95000"/>
              </a:lnSpc>
            </a:pPr>
            <a:r>
              <a:rPr lang="fi-FI" altLang="en-US" sz="4000">
                <a:solidFill>
                  <a:srgbClr val="000000"/>
                </a:solidFill>
                <a:latin typeface="Kalinga" pitchFamily="34" charset="0"/>
              </a:rPr>
              <a:t>Tuhkarokko on...</a:t>
            </a:r>
          </a:p>
          <a:p>
            <a:pPr>
              <a:lnSpc>
                <a:spcPct val="95000"/>
              </a:lnSpc>
            </a:pPr>
            <a:endParaRPr lang="fi-FI" altLang="en-US">
              <a:solidFill>
                <a:srgbClr val="000000"/>
              </a:solidFill>
              <a:latin typeface="Kalinga" pitchFamily="34" charset="0"/>
              <a:cs typeface="Kalinga" pitchFamily="34" charset="0"/>
            </a:endParaRPr>
          </a:p>
          <a:p>
            <a:pPr lvl="1" indent="-342900">
              <a:lnSpc>
                <a:spcPct val="95000"/>
              </a:lnSpc>
              <a:spcAft>
                <a:spcPts val="1200"/>
              </a:spcAft>
              <a:buClr>
                <a:srgbClr val="000000"/>
              </a:buClr>
              <a:buFont typeface="Arial" charset="0"/>
              <a:buChar char="•"/>
            </a:pPr>
            <a:r>
              <a:rPr lang="fi-FI" altLang="en-US">
                <a:solidFill>
                  <a:srgbClr val="000000"/>
                </a:solidFill>
                <a:latin typeface="Kalinga" pitchFamily="34" charset="0"/>
              </a:rPr>
              <a:t>Yksi maailman viidestä kuolettavimmista taudeista joihin on olemassa rokote</a:t>
            </a:r>
          </a:p>
          <a:p>
            <a:pPr lvl="1" indent="-342900">
              <a:lnSpc>
                <a:spcPct val="95000"/>
              </a:lnSpc>
              <a:spcAft>
                <a:spcPts val="1200"/>
              </a:spcAft>
              <a:buClr>
                <a:srgbClr val="000000"/>
              </a:buClr>
              <a:buFont typeface="Arial" charset="0"/>
              <a:buChar char="•"/>
            </a:pPr>
            <a:r>
              <a:rPr lang="fi-FI" altLang="en-US">
                <a:solidFill>
                  <a:srgbClr val="000000"/>
                </a:solidFill>
                <a:latin typeface="Kalinga" pitchFamily="34" charset="0"/>
              </a:rPr>
              <a:t>Yksi maailman tarttuvimmista taudeista; noin 90 prosenttia rokottamattomista henkilöistä saa tartunnan nopeasti. </a:t>
            </a:r>
            <a:endParaRPr lang="fi-FI" altLang="en-US">
              <a:solidFill>
                <a:srgbClr val="000000"/>
              </a:solidFill>
              <a:latin typeface="Kalinga" pitchFamily="34" charset="0"/>
              <a:cs typeface="Kalinga" pitchFamily="34" charset="0"/>
            </a:endParaRPr>
          </a:p>
          <a:p>
            <a:pPr lvl="1" indent="-342900">
              <a:lnSpc>
                <a:spcPct val="95000"/>
              </a:lnSpc>
              <a:spcAft>
                <a:spcPts val="1200"/>
              </a:spcAft>
              <a:buClr>
                <a:srgbClr val="000000"/>
              </a:buClr>
              <a:buFont typeface="Arial" charset="0"/>
              <a:buChar char="•"/>
            </a:pPr>
            <a:r>
              <a:rPr lang="fi-FI" altLang="en-US">
                <a:solidFill>
                  <a:srgbClr val="000000"/>
                </a:solidFill>
                <a:latin typeface="Kalinga" pitchFamily="34" charset="0"/>
              </a:rPr>
              <a:t>Helposti torjuttavissa -- Rokote maksaa alle dollarin. </a:t>
            </a:r>
            <a:endParaRPr lang="fi-FI" altLang="en-US">
              <a:solidFill>
                <a:srgbClr val="000000"/>
              </a:solidFill>
              <a:latin typeface="Kalinga" pitchFamily="34" charset="0"/>
              <a:cs typeface="Kalinga" pitchFamily="34" charset="0"/>
            </a:endParaRPr>
          </a:p>
        </p:txBody>
      </p:sp>
      <p:pic>
        <p:nvPicPr>
          <p:cNvPr id="61448" name="Picture 10" descr="O:\Public Relations &amp; Communications\Common\Photos\LCIF\measles\Nepal children showing off shots.JPG"/>
          <p:cNvPicPr>
            <a:picLocks noChangeAspect="1" noChangeArrowheads="1"/>
          </p:cNvPicPr>
          <p:nvPr/>
        </p:nvPicPr>
        <p:blipFill>
          <a:blip r:embed="rId8"/>
          <a:srcRect l="28523" r="12416"/>
          <a:stretch>
            <a:fillRect/>
          </a:stretch>
        </p:blipFill>
        <p:spPr bwMode="auto">
          <a:xfrm>
            <a:off x="7302500" y="1630363"/>
            <a:ext cx="2235200" cy="251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63490" name="Picture 5"/>
          <p:cNvPicPr>
            <a:picLocks noChangeAspect="1" noChangeArrowheads="1"/>
          </p:cNvPicPr>
          <p:nvPr/>
        </p:nvPicPr>
        <p:blipFill>
          <a:blip r:embed="rId4"/>
          <a:srcRect/>
          <a:stretch>
            <a:fillRect/>
          </a:stretch>
        </p:blipFill>
        <p:spPr bwMode="auto">
          <a:xfrm>
            <a:off x="0" y="0"/>
            <a:ext cx="10160000" cy="7620000"/>
          </a:xfrm>
          <a:prstGeom prst="rect">
            <a:avLst/>
          </a:prstGeom>
          <a:noFill/>
          <a:ln w="9525">
            <a:noFill/>
            <a:miter lim="800000"/>
            <a:headEnd/>
            <a:tailEnd/>
          </a:ln>
        </p:spPr>
      </p:pic>
      <p:pic>
        <p:nvPicPr>
          <p:cNvPr id="63491" name="Picture 6"/>
          <p:cNvPicPr>
            <a:picLocks noChangeAspect="1" noChangeArrowheads="1"/>
          </p:cNvPicPr>
          <p:nvPr/>
        </p:nvPicPr>
        <p:blipFill>
          <a:blip r:embed="rId5"/>
          <a:srcRect/>
          <a:stretch>
            <a:fillRect/>
          </a:stretch>
        </p:blipFill>
        <p:spPr bwMode="auto">
          <a:xfrm>
            <a:off x="338138" y="1946275"/>
            <a:ext cx="6605587" cy="3133725"/>
          </a:xfrm>
          <a:prstGeom prst="rect">
            <a:avLst/>
          </a:prstGeom>
          <a:noFill/>
          <a:ln w="9525">
            <a:noFill/>
            <a:miter lim="800000"/>
            <a:headEnd/>
            <a:tailEnd/>
          </a:ln>
        </p:spPr>
      </p:pic>
      <p:sp>
        <p:nvSpPr>
          <p:cNvPr id="25604" name="Text Box 7"/>
          <p:cNvSpPr txBox="1">
            <a:spLocks noChangeArrowheads="1"/>
          </p:cNvSpPr>
          <p:nvPr/>
        </p:nvSpPr>
        <p:spPr bwMode="auto">
          <a:xfrm>
            <a:off x="279400" y="1524000"/>
            <a:ext cx="6719888" cy="1169988"/>
          </a:xfrm>
          <a:prstGeom prst="rect">
            <a:avLst/>
          </a:prstGeom>
          <a:noFill/>
          <a:ln>
            <a:noFill/>
          </a:ln>
          <a:extLst/>
        </p:spPr>
        <p:txBody>
          <a:bodyPr lIns="0" tIns="0" rIns="0" bIns="0"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nSpc>
                <a:spcPct val="95000"/>
              </a:lnSpc>
              <a:defRPr/>
            </a:pPr>
            <a:r>
              <a:rPr lang="fi-FI" sz="4000">
                <a:solidFill>
                  <a:srgbClr val="365436"/>
                </a:solidFill>
                <a:latin typeface="Arial" charset="0"/>
              </a:rPr>
              <a:t>VIDEO</a:t>
            </a:r>
            <a:endParaRPr lang="fi-FI">
              <a:solidFill>
                <a:srgbClr val="000000"/>
              </a:solidFill>
              <a:cs typeface="+mn-cs"/>
            </a:endParaRPr>
          </a:p>
          <a:p>
            <a:pPr>
              <a:lnSpc>
                <a:spcPct val="95000"/>
              </a:lnSpc>
              <a:defRPr/>
            </a:pPr>
            <a:r>
              <a:rPr lang="fi-FI" sz="4000">
                <a:solidFill>
                  <a:srgbClr val="365436"/>
                </a:solidFill>
                <a:latin typeface="Arial" charset="0"/>
              </a:rPr>
              <a:t>Mitä on tuhkarokko?</a:t>
            </a:r>
            <a:endParaRPr lang="fi-FI" sz="3200">
              <a:solidFill>
                <a:srgbClr val="365436"/>
              </a:solidFill>
              <a:latin typeface="Arial" charset="0"/>
              <a:cs typeface="+mn-cs"/>
            </a:endParaRPr>
          </a:p>
        </p:txBody>
      </p:sp>
      <p:pic>
        <p:nvPicPr>
          <p:cNvPr id="63493" name="Picture 8"/>
          <p:cNvPicPr>
            <a:picLocks noChangeAspect="1" noChangeArrowheads="1"/>
          </p:cNvPicPr>
          <p:nvPr/>
        </p:nvPicPr>
        <p:blipFill>
          <a:blip r:embed="rId6"/>
          <a:srcRect/>
          <a:stretch>
            <a:fillRect/>
          </a:stretch>
        </p:blipFill>
        <p:spPr bwMode="auto">
          <a:xfrm>
            <a:off x="0" y="1524000"/>
            <a:ext cx="103188" cy="3098800"/>
          </a:xfrm>
          <a:prstGeom prst="rect">
            <a:avLst/>
          </a:prstGeom>
          <a:noFill/>
          <a:ln w="9525">
            <a:noFill/>
            <a:miter lim="800000"/>
            <a:headEnd/>
            <a:tailEnd/>
          </a:ln>
        </p:spPr>
      </p:pic>
      <p:sp>
        <p:nvSpPr>
          <p:cNvPr id="25606" name="TextBox 6"/>
          <p:cNvSpPr txBox="1">
            <a:spLocks noChangeArrowheads="1"/>
          </p:cNvSpPr>
          <p:nvPr/>
        </p:nvSpPr>
        <p:spPr bwMode="auto">
          <a:xfrm>
            <a:off x="1498600" y="3962400"/>
            <a:ext cx="6553200" cy="2308225"/>
          </a:xfrm>
          <a:prstGeom prst="rect">
            <a:avLst/>
          </a:prstGeom>
          <a:no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defRPr/>
            </a:pPr>
            <a:r>
              <a:rPr lang="fi-FI" dirty="0">
                <a:solidFill>
                  <a:srgbClr val="000000"/>
                </a:solidFill>
                <a:latin typeface="Arial" charset="0"/>
              </a:rPr>
              <a:t>Tuhkarokkorokotteen kehittänyt lääkäri Samuel Katz kertoo taudista.</a:t>
            </a:r>
          </a:p>
          <a:p>
            <a:pPr>
              <a:defRPr/>
            </a:pPr>
            <a:endParaRPr lang="fi-FI" dirty="0">
              <a:solidFill>
                <a:srgbClr val="000000"/>
              </a:solidFill>
              <a:latin typeface="Arial" charset="0"/>
              <a:cs typeface="+mn-cs"/>
            </a:endParaRPr>
          </a:p>
          <a:p>
            <a:pPr>
              <a:defRPr/>
            </a:pPr>
            <a:r>
              <a:rPr lang="fi-FI" dirty="0" smtClean="0">
                <a:solidFill>
                  <a:srgbClr val="000000"/>
                </a:solidFill>
                <a:latin typeface="Arial" charset="0"/>
              </a:rPr>
              <a:t>Katso video tästä: </a:t>
            </a:r>
            <a:r>
              <a:rPr lang="fi-FI" dirty="0">
                <a:hlinkClick r:id="rId7"/>
              </a:rPr>
              <a:t>https://www.youtube.com/watch?v=ad_zjxsFUec</a:t>
            </a:r>
            <a:endParaRPr lang="fi-FI" dirty="0">
              <a:solidFill>
                <a:srgbClr val="000000"/>
              </a:solidFill>
              <a:latin typeface="Arial" charset="0"/>
              <a:cs typeface="+mn-cs"/>
            </a:endParaRPr>
          </a:p>
          <a:p>
            <a:pPr>
              <a:defRPr/>
            </a:pPr>
            <a:endParaRPr lang="fi-FI" dirty="0"/>
          </a:p>
        </p:txBody>
      </p:sp>
      <p:sp>
        <p:nvSpPr>
          <p:cNvPr id="63495" name="Slide Number Placeholder 7"/>
          <p:cNvSpPr>
            <a:spLocks noGrp="1"/>
          </p:cNvSpPr>
          <p:nvPr>
            <p:ph type="sldNum" sz="quarter" idx="12"/>
          </p:nvPr>
        </p:nvSpPr>
        <p:spPr>
          <a:noFill/>
        </p:spPr>
        <p:txBody>
          <a:bodyPr/>
          <a:lstStyle/>
          <a:p>
            <a:fld id="{6CC64F9A-E6AA-41D1-8AEA-5EF226D939BE}" type="slidenum">
              <a:rPr lang="en-US" smtClean="0">
                <a:solidFill>
                  <a:srgbClr val="595959"/>
                </a:solidFill>
                <a:latin typeface="Arial" charset="0"/>
                <a:cs typeface="Arial" charset="0"/>
              </a:rPr>
              <a:pPr/>
              <a:t>12</a:t>
            </a:fld>
            <a:endParaRPr lang="fi-FI" smtClean="0">
              <a:solidFill>
                <a:srgbClr val="595959"/>
              </a:solidFill>
              <a:latin typeface="Arial" charset="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65538" name="Picture 3"/>
          <p:cNvPicPr>
            <a:picLocks noChangeAspect="1" noChangeArrowheads="1"/>
          </p:cNvPicPr>
          <p:nvPr/>
        </p:nvPicPr>
        <p:blipFill>
          <a:blip r:embed="rId4"/>
          <a:srcRect/>
          <a:stretch>
            <a:fillRect/>
          </a:stretch>
        </p:blipFill>
        <p:spPr bwMode="auto">
          <a:xfrm>
            <a:off x="6772275" y="6434138"/>
            <a:ext cx="346075" cy="255587"/>
          </a:xfrm>
          <a:prstGeom prst="rect">
            <a:avLst/>
          </a:prstGeom>
          <a:noFill/>
          <a:ln w="9525">
            <a:noFill/>
            <a:miter lim="800000"/>
            <a:headEnd/>
            <a:tailEnd/>
          </a:ln>
        </p:spPr>
      </p:pic>
      <p:pic>
        <p:nvPicPr>
          <p:cNvPr id="65539" name="Picture 4"/>
          <p:cNvPicPr>
            <a:picLocks noChangeAspect="1" noChangeArrowheads="1"/>
          </p:cNvPicPr>
          <p:nvPr/>
        </p:nvPicPr>
        <p:blipFill>
          <a:blip r:embed="rId5"/>
          <a:srcRect/>
          <a:stretch>
            <a:fillRect/>
          </a:stretch>
        </p:blipFill>
        <p:spPr bwMode="auto">
          <a:xfrm>
            <a:off x="338138" y="168275"/>
            <a:ext cx="9567862" cy="1187450"/>
          </a:xfrm>
          <a:prstGeom prst="rect">
            <a:avLst/>
          </a:prstGeom>
          <a:noFill/>
          <a:ln w="9525">
            <a:noFill/>
            <a:miter lim="800000"/>
            <a:headEnd/>
            <a:tailEnd/>
          </a:ln>
        </p:spPr>
      </p:pic>
      <p:sp>
        <p:nvSpPr>
          <p:cNvPr id="65540" name="Rectangle 5"/>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fi-FI" sz="3200" smtClean="0">
                <a:solidFill>
                  <a:srgbClr val="FFFFFF"/>
                </a:solidFill>
                <a:latin typeface="Kalinga" pitchFamily="34" charset="0"/>
              </a:rPr>
              <a:t>Miksi kohteena juuri tuhkarokko?</a:t>
            </a:r>
          </a:p>
        </p:txBody>
      </p:sp>
      <p:pic>
        <p:nvPicPr>
          <p:cNvPr id="65541" name="Picture 6"/>
          <p:cNvPicPr>
            <a:picLocks noChangeAspect="1" noChangeArrowheads="1"/>
          </p:cNvPicPr>
          <p:nvPr/>
        </p:nvPicPr>
        <p:blipFill>
          <a:blip r:embed="rId6"/>
          <a:srcRect/>
          <a:stretch>
            <a:fillRect/>
          </a:stretch>
        </p:blipFill>
        <p:spPr bwMode="auto">
          <a:xfrm>
            <a:off x="338138" y="6772275"/>
            <a:ext cx="9315450" cy="509588"/>
          </a:xfrm>
          <a:prstGeom prst="rect">
            <a:avLst/>
          </a:prstGeom>
          <a:noFill/>
          <a:ln w="9525">
            <a:noFill/>
            <a:miter lim="800000"/>
            <a:headEnd/>
            <a:tailEnd/>
          </a:ln>
        </p:spPr>
      </p:pic>
      <p:pic>
        <p:nvPicPr>
          <p:cNvPr id="65542" name="Picture 13"/>
          <p:cNvPicPr>
            <a:picLocks noChangeAspect="1" noChangeArrowheads="1"/>
          </p:cNvPicPr>
          <p:nvPr/>
        </p:nvPicPr>
        <p:blipFill>
          <a:blip r:embed="rId7"/>
          <a:srcRect/>
          <a:stretch>
            <a:fillRect/>
          </a:stretch>
        </p:blipFill>
        <p:spPr bwMode="auto">
          <a:xfrm>
            <a:off x="592138" y="5502275"/>
            <a:ext cx="1609725" cy="923925"/>
          </a:xfrm>
          <a:prstGeom prst="rect">
            <a:avLst/>
          </a:prstGeom>
          <a:noFill/>
          <a:ln w="9525">
            <a:noFill/>
            <a:miter lim="800000"/>
            <a:headEnd/>
            <a:tailEnd/>
          </a:ln>
        </p:spPr>
      </p:pic>
      <p:sp>
        <p:nvSpPr>
          <p:cNvPr id="11" name="TextBox 10"/>
          <p:cNvSpPr txBox="1"/>
          <p:nvPr/>
        </p:nvSpPr>
        <p:spPr>
          <a:xfrm>
            <a:off x="127000" y="1831975"/>
            <a:ext cx="6096000" cy="4524375"/>
          </a:xfrm>
          <a:prstGeom prst="rect">
            <a:avLst/>
          </a:prstGeom>
          <a:noFill/>
        </p:spPr>
        <p:txBody>
          <a:bodyPr>
            <a:spAutoFit/>
          </a:bodyPr>
          <a:lstStyle/>
          <a:p>
            <a:pPr marL="342900" indent="-342900">
              <a:buFont typeface="Wingdings" pitchFamily="2" charset="2"/>
              <a:buChar char="ü"/>
              <a:defRPr/>
            </a:pPr>
            <a:r>
              <a:rPr lang="fi-FI" dirty="0">
                <a:latin typeface="Kalinga" pitchFamily="34" charset="0"/>
              </a:rPr>
              <a:t>Tuhkarokkokampanjoilla pystytään vahvistamaan perusterveydenhoitoa ja rutiinirokotteiden käyttöönottoa.</a:t>
            </a:r>
          </a:p>
          <a:p>
            <a:pPr marL="342900" indent="-342900">
              <a:buFont typeface="Wingdings" pitchFamily="2" charset="2"/>
              <a:buChar char="ü"/>
              <a:defRPr/>
            </a:pPr>
            <a:endParaRPr lang="fi-FI" dirty="0">
              <a:latin typeface="Kalinga" pitchFamily="34" charset="0"/>
              <a:cs typeface="Kalinga" pitchFamily="34" charset="0"/>
            </a:endParaRPr>
          </a:p>
          <a:p>
            <a:pPr marL="342900" indent="-342900">
              <a:buFont typeface="Wingdings" pitchFamily="2" charset="2"/>
              <a:buChar char="ü"/>
              <a:defRPr/>
            </a:pPr>
            <a:r>
              <a:rPr lang="fi-FI" dirty="0">
                <a:latin typeface="Kalinga" pitchFamily="34" charset="0"/>
              </a:rPr>
              <a:t>Tuhkarokkotartunnan vaikutukset ovat tuntuvat joka perheessä: lastenhoito, lääkärikulut, työn menetys, etc. </a:t>
            </a:r>
            <a:endParaRPr lang="fi-FI" dirty="0">
              <a:latin typeface="Kalinga" pitchFamily="34" charset="0"/>
              <a:cs typeface="Kalinga" pitchFamily="34" charset="0"/>
            </a:endParaRPr>
          </a:p>
          <a:p>
            <a:pPr marL="342900" indent="-342900">
              <a:buFont typeface="Wingdings" pitchFamily="2" charset="2"/>
              <a:buChar char="ü"/>
              <a:defRPr/>
            </a:pPr>
            <a:endParaRPr lang="fi-FI" dirty="0">
              <a:latin typeface="Kalinga" pitchFamily="34" charset="0"/>
              <a:cs typeface="Kalinga" pitchFamily="34" charset="0"/>
            </a:endParaRPr>
          </a:p>
          <a:p>
            <a:pPr marL="342900" indent="-342900">
              <a:buFont typeface="Wingdings" pitchFamily="2" charset="2"/>
              <a:buChar char="ü"/>
              <a:defRPr/>
            </a:pPr>
            <a:r>
              <a:rPr lang="fi-FI" dirty="0">
                <a:latin typeface="Kalinga" pitchFamily="34" charset="0"/>
              </a:rPr>
              <a:t>Tartuntojen estäminen on realistinen tavoite</a:t>
            </a:r>
          </a:p>
          <a:p>
            <a:pPr marL="514350" indent="-514350">
              <a:buFont typeface="+mj-lt"/>
              <a:buAutoNum type="arabicPeriod" startAt="7"/>
              <a:defRPr/>
            </a:pPr>
            <a:endParaRPr lang="fi-FI" dirty="0">
              <a:latin typeface="Kalinga" pitchFamily="34" charset="0"/>
              <a:cs typeface="Kalinga" pitchFamily="34" charset="0"/>
            </a:endParaRPr>
          </a:p>
          <a:p>
            <a:pPr>
              <a:defRPr/>
            </a:pPr>
            <a:endParaRPr lang="fi-FI" dirty="0"/>
          </a:p>
        </p:txBody>
      </p:sp>
      <p:pic>
        <p:nvPicPr>
          <p:cNvPr id="65544" name="Picture 13" descr="trio of children nigeria compressed.jpg"/>
          <p:cNvPicPr>
            <a:picLocks noChangeAspect="1"/>
          </p:cNvPicPr>
          <p:nvPr/>
        </p:nvPicPr>
        <p:blipFill>
          <a:blip r:embed="rId8"/>
          <a:srcRect/>
          <a:stretch>
            <a:fillRect/>
          </a:stretch>
        </p:blipFill>
        <p:spPr bwMode="auto">
          <a:xfrm>
            <a:off x="6223000" y="2057400"/>
            <a:ext cx="3692525" cy="2819400"/>
          </a:xfrm>
          <a:prstGeom prst="rect">
            <a:avLst/>
          </a:prstGeom>
          <a:noFill/>
          <a:ln w="9525">
            <a:noFill/>
            <a:miter lim="800000"/>
            <a:headEnd/>
            <a:tailEnd/>
          </a:ln>
        </p:spPr>
      </p:pic>
      <p:sp>
        <p:nvSpPr>
          <p:cNvPr id="12" name="Slide Number Placeholder 11"/>
          <p:cNvSpPr>
            <a:spLocks noGrp="1"/>
          </p:cNvSpPr>
          <p:nvPr>
            <p:ph type="sldNum" sz="quarter" idx="12"/>
          </p:nvPr>
        </p:nvSpPr>
        <p:spPr/>
        <p:txBody>
          <a:bodyPr/>
          <a:lstStyle/>
          <a:p>
            <a:pPr>
              <a:defRPr/>
            </a:pPr>
            <a:fld id="{BB24398D-DF61-4B8F-99EE-12F488805D27}" type="slidenum">
              <a:rPr lang="en-US"/>
              <a:pPr>
                <a:defRPr/>
              </a:pPr>
              <a:t>13</a:t>
            </a:fld>
            <a:endParaRPr lang="fi-FI"/>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67586" name="Picture 3"/>
          <p:cNvPicPr>
            <a:picLocks noChangeAspect="1" noChangeArrowheads="1"/>
          </p:cNvPicPr>
          <p:nvPr/>
        </p:nvPicPr>
        <p:blipFill>
          <a:blip r:embed="rId4"/>
          <a:srcRect/>
          <a:stretch>
            <a:fillRect/>
          </a:stretch>
        </p:blipFill>
        <p:spPr bwMode="auto">
          <a:xfrm>
            <a:off x="338138" y="6772275"/>
            <a:ext cx="9315450" cy="509588"/>
          </a:xfrm>
          <a:prstGeom prst="rect">
            <a:avLst/>
          </a:prstGeom>
          <a:noFill/>
          <a:ln w="9525">
            <a:noFill/>
            <a:miter lim="800000"/>
            <a:headEnd/>
            <a:tailEnd/>
          </a:ln>
        </p:spPr>
      </p:pic>
      <p:sp>
        <p:nvSpPr>
          <p:cNvPr id="67587" name="Text Box 4"/>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fi-FI" altLang="en-US" sz="1400">
                <a:solidFill>
                  <a:srgbClr val="766A62"/>
                </a:solidFill>
                <a:latin typeface="Arial" charset="0"/>
              </a:rPr>
              <a:t>Me välitämme. Me palvelemme. Me saamme aikaan. </a:t>
            </a:r>
          </a:p>
        </p:txBody>
      </p:sp>
      <p:pic>
        <p:nvPicPr>
          <p:cNvPr id="67588" name="Picture 5"/>
          <p:cNvPicPr>
            <a:picLocks noChangeAspect="1" noChangeArrowheads="1"/>
          </p:cNvPicPr>
          <p:nvPr/>
        </p:nvPicPr>
        <p:blipFill>
          <a:blip r:embed="rId5"/>
          <a:srcRect/>
          <a:stretch>
            <a:fillRect/>
          </a:stretch>
        </p:blipFill>
        <p:spPr bwMode="auto">
          <a:xfrm>
            <a:off x="254000" y="168275"/>
            <a:ext cx="9821863" cy="1187450"/>
          </a:xfrm>
          <a:prstGeom prst="rect">
            <a:avLst/>
          </a:prstGeom>
          <a:noFill/>
          <a:ln w="9525">
            <a:noFill/>
            <a:miter lim="800000"/>
            <a:headEnd/>
            <a:tailEnd/>
          </a:ln>
        </p:spPr>
      </p:pic>
      <p:sp>
        <p:nvSpPr>
          <p:cNvPr id="67589" name="Text Box 6"/>
          <p:cNvSpPr txBox="1">
            <a:spLocks noChangeArrowheads="1"/>
          </p:cNvSpPr>
          <p:nvPr/>
        </p:nvSpPr>
        <p:spPr bwMode="auto">
          <a:xfrm>
            <a:off x="196850" y="525463"/>
            <a:ext cx="9936163" cy="473075"/>
          </a:xfrm>
          <a:prstGeom prst="rect">
            <a:avLst/>
          </a:prstGeom>
          <a:noFill/>
          <a:ln w="9525">
            <a:noFill/>
            <a:miter lim="800000"/>
            <a:headEnd/>
            <a:tailEnd/>
          </a:ln>
        </p:spPr>
        <p:txBody>
          <a:bodyPr lIns="0" tIns="0" rIns="0" bIns="0" anchor="ctr">
            <a:spAutoFit/>
          </a:bodyPr>
          <a:lstStyle/>
          <a:p>
            <a:pPr>
              <a:lnSpc>
                <a:spcPct val="95000"/>
              </a:lnSpc>
            </a:pPr>
            <a:r>
              <a:rPr lang="fi-FI" altLang="en-US" sz="3200">
                <a:solidFill>
                  <a:srgbClr val="FFFFFF"/>
                </a:solidFill>
                <a:latin typeface="Kalinga" pitchFamily="34" charset="0"/>
              </a:rPr>
              <a:t>Testaa tietosi tuhkarokosta</a:t>
            </a:r>
          </a:p>
        </p:txBody>
      </p:sp>
      <p:sp>
        <p:nvSpPr>
          <p:cNvPr id="39944" name="Text Box 8"/>
          <p:cNvSpPr txBox="1">
            <a:spLocks noChangeArrowheads="1"/>
          </p:cNvSpPr>
          <p:nvPr/>
        </p:nvSpPr>
        <p:spPr bwMode="auto">
          <a:xfrm>
            <a:off x="630238" y="1524000"/>
            <a:ext cx="9067800" cy="3514725"/>
          </a:xfrm>
          <a:prstGeom prst="rect">
            <a:avLst/>
          </a:prstGeom>
          <a:noFill/>
          <a:ln w="9525">
            <a:noFill/>
            <a:miter lim="800000"/>
            <a:headEnd/>
            <a:tailEnd/>
          </a:ln>
          <a:effectLst/>
        </p:spPr>
        <p:txBody>
          <a:bodyPr lIns="0" tIns="0" rIns="0" bIns="0">
            <a:spAutoFit/>
          </a:bodyPr>
          <a:lstStyle/>
          <a:p>
            <a:pPr marL="0" lvl="1">
              <a:lnSpc>
                <a:spcPct val="95000"/>
              </a:lnSpc>
              <a:defRPr/>
            </a:pPr>
            <a:r>
              <a:rPr lang="fi-FI" sz="3000" dirty="0">
                <a:latin typeface="Kalinga" pitchFamily="34" charset="0"/>
              </a:rPr>
              <a:t>Millä alueilla tuhkarokkoa esiintyy parhaillaan?</a:t>
            </a:r>
          </a:p>
          <a:p>
            <a:pPr marL="514350" lvl="1" indent="-514350">
              <a:lnSpc>
                <a:spcPct val="95000"/>
              </a:lnSpc>
              <a:defRPr/>
            </a:pPr>
            <a:endParaRPr lang="fi-FI" sz="3000" dirty="0">
              <a:latin typeface="Kalinga" pitchFamily="34" charset="0"/>
              <a:cs typeface="Kalinga" pitchFamily="34" charset="0"/>
            </a:endParaRPr>
          </a:p>
          <a:p>
            <a:pPr marL="971550" lvl="2" indent="-514350">
              <a:lnSpc>
                <a:spcPct val="95000"/>
              </a:lnSpc>
              <a:buFontTx/>
              <a:buAutoNum type="alphaUcPeriod"/>
              <a:defRPr/>
            </a:pPr>
            <a:r>
              <a:rPr lang="fi-FI" sz="3000" dirty="0">
                <a:latin typeface="Kalinga" pitchFamily="34" charset="0"/>
              </a:rPr>
              <a:t>Kehitysmaissa </a:t>
            </a:r>
          </a:p>
          <a:p>
            <a:pPr marL="971550" lvl="2" indent="-514350">
              <a:lnSpc>
                <a:spcPct val="95000"/>
              </a:lnSpc>
              <a:buFontTx/>
              <a:buAutoNum type="alphaUcPeriod"/>
              <a:defRPr/>
            </a:pPr>
            <a:r>
              <a:rPr lang="fi-FI" sz="3000" dirty="0">
                <a:latin typeface="Kalinga" pitchFamily="34" charset="0"/>
              </a:rPr>
              <a:t>Afrikka </a:t>
            </a:r>
          </a:p>
          <a:p>
            <a:pPr marL="971550" lvl="2" indent="-514350">
              <a:lnSpc>
                <a:spcPct val="95000"/>
              </a:lnSpc>
              <a:buFontTx/>
              <a:buAutoNum type="alphaUcPeriod"/>
              <a:defRPr/>
            </a:pPr>
            <a:r>
              <a:rPr lang="fi-FI" sz="3000" dirty="0">
                <a:latin typeface="Kalinga" pitchFamily="34" charset="0"/>
              </a:rPr>
              <a:t>Afrikka, Aasia ja Eurooppa</a:t>
            </a:r>
          </a:p>
          <a:p>
            <a:pPr marL="971550" lvl="2" indent="-514350">
              <a:lnSpc>
                <a:spcPct val="95000"/>
              </a:lnSpc>
              <a:buFontTx/>
              <a:buAutoNum type="alphaUcPeriod"/>
              <a:defRPr/>
            </a:pPr>
            <a:r>
              <a:rPr lang="fi-FI" sz="3000" dirty="0">
                <a:latin typeface="Kalinga" pitchFamily="34" charset="0"/>
              </a:rPr>
              <a:t>Tuhkarokkoa esiintyy jokaisella mantereella</a:t>
            </a:r>
            <a:endParaRPr lang="fi-FI" sz="5400" b="1" dirty="0">
              <a:latin typeface="Kalinga" pitchFamily="34" charset="0"/>
              <a:cs typeface="Kalinga" pitchFamily="34" charset="0"/>
            </a:endParaRPr>
          </a:p>
        </p:txBody>
      </p:sp>
      <p:sp>
        <p:nvSpPr>
          <p:cNvPr id="7176" name="Slide Number Placeholder 7"/>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B8F37A1-E9BE-4608-A627-7085D06ABF73}" type="slidenum">
              <a:rPr lang="en-US" altLang="en-US" sz="1400" smtClean="0"/>
              <a:pPr eaLnBrk="1" hangingPunct="1">
                <a:spcBef>
                  <a:spcPct val="0"/>
                </a:spcBef>
                <a:buFontTx/>
                <a:buNone/>
                <a:defRPr/>
              </a:pPr>
              <a:t>14</a:t>
            </a:fld>
            <a:endParaRPr lang="fi-FI" altLang="en-US" sz="1400" smtClean="0"/>
          </a:p>
        </p:txBody>
      </p:sp>
      <p:pic>
        <p:nvPicPr>
          <p:cNvPr id="67592" name="Picture 9"/>
          <p:cNvPicPr>
            <a:picLocks noChangeAspect="1" noChangeArrowheads="1"/>
          </p:cNvPicPr>
          <p:nvPr/>
        </p:nvPicPr>
        <p:blipFill>
          <a:blip r:embed="rId6"/>
          <a:srcRect/>
          <a:stretch>
            <a:fillRect/>
          </a:stretch>
        </p:blipFill>
        <p:spPr bwMode="auto">
          <a:xfrm>
            <a:off x="4851400" y="4724400"/>
            <a:ext cx="4067175" cy="2713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69634" name="Picture 3"/>
          <p:cNvPicPr>
            <a:picLocks noChangeAspect="1" noChangeArrowheads="1"/>
          </p:cNvPicPr>
          <p:nvPr/>
        </p:nvPicPr>
        <p:blipFill>
          <a:blip r:embed="rId4"/>
          <a:srcRect/>
          <a:stretch>
            <a:fillRect/>
          </a:stretch>
        </p:blipFill>
        <p:spPr bwMode="auto">
          <a:xfrm>
            <a:off x="6772275" y="6434138"/>
            <a:ext cx="346075" cy="255587"/>
          </a:xfrm>
          <a:prstGeom prst="rect">
            <a:avLst/>
          </a:prstGeom>
          <a:noFill/>
          <a:ln w="9525">
            <a:noFill/>
            <a:miter lim="800000"/>
            <a:headEnd/>
            <a:tailEnd/>
          </a:ln>
        </p:spPr>
      </p:pic>
      <p:pic>
        <p:nvPicPr>
          <p:cNvPr id="69635" name="Picture 4"/>
          <p:cNvPicPr>
            <a:picLocks noChangeAspect="1" noChangeArrowheads="1"/>
          </p:cNvPicPr>
          <p:nvPr/>
        </p:nvPicPr>
        <p:blipFill>
          <a:blip r:embed="rId5"/>
          <a:srcRect/>
          <a:stretch>
            <a:fillRect/>
          </a:stretch>
        </p:blipFill>
        <p:spPr bwMode="auto">
          <a:xfrm>
            <a:off x="338138" y="168275"/>
            <a:ext cx="9567862" cy="1187450"/>
          </a:xfrm>
          <a:prstGeom prst="rect">
            <a:avLst/>
          </a:prstGeom>
          <a:noFill/>
          <a:ln w="9525">
            <a:noFill/>
            <a:miter lim="800000"/>
            <a:headEnd/>
            <a:tailEnd/>
          </a:ln>
        </p:spPr>
      </p:pic>
      <p:pic>
        <p:nvPicPr>
          <p:cNvPr id="69636" name="Picture 6"/>
          <p:cNvPicPr>
            <a:picLocks noChangeAspect="1" noChangeArrowheads="1"/>
          </p:cNvPicPr>
          <p:nvPr/>
        </p:nvPicPr>
        <p:blipFill>
          <a:blip r:embed="rId6"/>
          <a:srcRect/>
          <a:stretch>
            <a:fillRect/>
          </a:stretch>
        </p:blipFill>
        <p:spPr bwMode="auto">
          <a:xfrm>
            <a:off x="338138" y="6772275"/>
            <a:ext cx="9315450" cy="509588"/>
          </a:xfrm>
          <a:prstGeom prst="rect">
            <a:avLst/>
          </a:prstGeom>
          <a:noFill/>
          <a:ln w="9525">
            <a:noFill/>
            <a:miter lim="800000"/>
            <a:headEnd/>
            <a:tailEnd/>
          </a:ln>
        </p:spPr>
      </p:pic>
      <p:sp>
        <p:nvSpPr>
          <p:cNvPr id="69637" name="Text Box 8"/>
          <p:cNvSpPr txBox="1">
            <a:spLocks noChangeArrowheads="1"/>
          </p:cNvSpPr>
          <p:nvPr/>
        </p:nvSpPr>
        <p:spPr bwMode="auto">
          <a:xfrm>
            <a:off x="304800" y="1905000"/>
            <a:ext cx="9271000" cy="701675"/>
          </a:xfrm>
          <a:prstGeom prst="rect">
            <a:avLst/>
          </a:prstGeom>
          <a:noFill/>
          <a:ln w="9525">
            <a:noFill/>
            <a:miter lim="800000"/>
            <a:headEnd/>
            <a:tailEnd/>
          </a:ln>
        </p:spPr>
        <p:txBody>
          <a:bodyPr lIns="0" tIns="0" rIns="0" bIns="0">
            <a:spAutoFit/>
          </a:bodyPr>
          <a:lstStyle/>
          <a:p>
            <a:pPr>
              <a:lnSpc>
                <a:spcPct val="95000"/>
              </a:lnSpc>
            </a:pPr>
            <a:r>
              <a:rPr lang="fi-FI" altLang="en-US">
                <a:solidFill>
                  <a:srgbClr val="000000"/>
                </a:solidFill>
                <a:latin typeface="Kalinga" pitchFamily="34" charset="0"/>
              </a:rPr>
              <a:t>D. Tuhkarokkoa esiintyy kaikkialla maailmassa</a:t>
            </a:r>
          </a:p>
          <a:p>
            <a:pPr>
              <a:lnSpc>
                <a:spcPct val="95000"/>
              </a:lnSpc>
            </a:pPr>
            <a:endParaRPr lang="fi-FI" altLang="en-US">
              <a:solidFill>
                <a:srgbClr val="000000"/>
              </a:solidFill>
              <a:latin typeface="Kalinga" pitchFamily="34" charset="0"/>
              <a:cs typeface="Kalinga" pitchFamily="34" charset="0"/>
            </a:endParaRPr>
          </a:p>
        </p:txBody>
      </p:sp>
      <p:pic>
        <p:nvPicPr>
          <p:cNvPr id="69638" name="Picture 9"/>
          <p:cNvPicPr>
            <a:picLocks noChangeAspect="1" noChangeArrowheads="1"/>
          </p:cNvPicPr>
          <p:nvPr/>
        </p:nvPicPr>
        <p:blipFill>
          <a:blip r:embed="rId7"/>
          <a:srcRect/>
          <a:stretch>
            <a:fillRect/>
          </a:stretch>
        </p:blipFill>
        <p:spPr bwMode="auto">
          <a:xfrm>
            <a:off x="592138" y="5502275"/>
            <a:ext cx="1609725" cy="923925"/>
          </a:xfrm>
          <a:prstGeom prst="rect">
            <a:avLst/>
          </a:prstGeom>
          <a:noFill/>
          <a:ln w="9525">
            <a:noFill/>
            <a:miter lim="800000"/>
            <a:headEnd/>
            <a:tailEnd/>
          </a:ln>
        </p:spPr>
      </p:pic>
      <p:sp>
        <p:nvSpPr>
          <p:cNvPr id="69639" name="TextBox 9"/>
          <p:cNvSpPr txBox="1">
            <a:spLocks noChangeArrowheads="1"/>
          </p:cNvSpPr>
          <p:nvPr/>
        </p:nvSpPr>
        <p:spPr bwMode="auto">
          <a:xfrm>
            <a:off x="431800" y="6781800"/>
            <a:ext cx="9296400" cy="338138"/>
          </a:xfrm>
          <a:prstGeom prst="rect">
            <a:avLst/>
          </a:prstGeom>
          <a:noFill/>
          <a:ln w="9525">
            <a:noFill/>
            <a:miter lim="800000"/>
            <a:headEnd/>
            <a:tailEnd/>
          </a:ln>
        </p:spPr>
        <p:txBody>
          <a:bodyPr>
            <a:spAutoFit/>
          </a:bodyPr>
          <a:lstStyle/>
          <a:p>
            <a:pPr algn="r"/>
            <a:r>
              <a:rPr lang="fi-FI" altLang="en-US" sz="1600">
                <a:latin typeface="Arial" charset="0"/>
              </a:rPr>
              <a:t>2013 epidemiat</a:t>
            </a:r>
          </a:p>
        </p:txBody>
      </p:sp>
      <p:pic>
        <p:nvPicPr>
          <p:cNvPr id="69640" name="Picture 11"/>
          <p:cNvPicPr>
            <a:picLocks noChangeAspect="1" noChangeArrowheads="1"/>
          </p:cNvPicPr>
          <p:nvPr/>
        </p:nvPicPr>
        <p:blipFill>
          <a:blip r:embed="rId8"/>
          <a:srcRect/>
          <a:stretch>
            <a:fillRect/>
          </a:stretch>
        </p:blipFill>
        <p:spPr bwMode="auto">
          <a:xfrm>
            <a:off x="1397000" y="2754313"/>
            <a:ext cx="7045325" cy="3798887"/>
          </a:xfrm>
          <a:prstGeom prst="rect">
            <a:avLst/>
          </a:prstGeom>
          <a:noFill/>
          <a:ln w="9525">
            <a:noFill/>
            <a:miter lim="800000"/>
            <a:headEnd/>
            <a:tailEnd/>
          </a:ln>
        </p:spPr>
      </p:pic>
      <p:sp>
        <p:nvSpPr>
          <p:cNvPr id="69641" name="Text Box 6"/>
          <p:cNvSpPr txBox="1">
            <a:spLocks noChangeArrowheads="1"/>
          </p:cNvSpPr>
          <p:nvPr/>
        </p:nvSpPr>
        <p:spPr bwMode="auto">
          <a:xfrm>
            <a:off x="196850" y="525463"/>
            <a:ext cx="9936163" cy="473075"/>
          </a:xfrm>
          <a:prstGeom prst="rect">
            <a:avLst/>
          </a:prstGeom>
          <a:noFill/>
          <a:ln w="9525">
            <a:noFill/>
            <a:miter lim="800000"/>
            <a:headEnd/>
            <a:tailEnd/>
          </a:ln>
        </p:spPr>
        <p:txBody>
          <a:bodyPr lIns="0" tIns="0" rIns="0" bIns="0" anchor="ctr">
            <a:spAutoFit/>
          </a:bodyPr>
          <a:lstStyle/>
          <a:p>
            <a:pPr>
              <a:lnSpc>
                <a:spcPct val="95000"/>
              </a:lnSpc>
            </a:pPr>
            <a:r>
              <a:rPr lang="fi-FI" altLang="en-US" sz="3200">
                <a:solidFill>
                  <a:srgbClr val="FFFFFF"/>
                </a:solidFill>
                <a:latin typeface="Kalinga" pitchFamily="34" charset="0"/>
              </a:rPr>
              <a:t>Testaa tietosi tuhkarokosta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71682" name="Picture 3"/>
          <p:cNvPicPr>
            <a:picLocks noChangeAspect="1" noChangeArrowheads="1"/>
          </p:cNvPicPr>
          <p:nvPr/>
        </p:nvPicPr>
        <p:blipFill>
          <a:blip r:embed="rId4"/>
          <a:srcRect/>
          <a:stretch>
            <a:fillRect/>
          </a:stretch>
        </p:blipFill>
        <p:spPr bwMode="auto">
          <a:xfrm>
            <a:off x="338138" y="6772275"/>
            <a:ext cx="9315450" cy="509588"/>
          </a:xfrm>
          <a:prstGeom prst="rect">
            <a:avLst/>
          </a:prstGeom>
          <a:noFill/>
          <a:ln w="9525">
            <a:noFill/>
            <a:miter lim="800000"/>
            <a:headEnd/>
            <a:tailEnd/>
          </a:ln>
        </p:spPr>
      </p:pic>
      <p:sp>
        <p:nvSpPr>
          <p:cNvPr id="71683" name="Text Box 4"/>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fi-FI" altLang="en-US" sz="1400">
                <a:solidFill>
                  <a:srgbClr val="766A62"/>
                </a:solidFill>
                <a:latin typeface="Arial" charset="0"/>
              </a:rPr>
              <a:t>Me välitämme. Me palvelemme. Me saamme aikaan. </a:t>
            </a:r>
          </a:p>
        </p:txBody>
      </p:sp>
      <p:pic>
        <p:nvPicPr>
          <p:cNvPr id="71684" name="Picture 5"/>
          <p:cNvPicPr>
            <a:picLocks noChangeAspect="1" noChangeArrowheads="1"/>
          </p:cNvPicPr>
          <p:nvPr/>
        </p:nvPicPr>
        <p:blipFill>
          <a:blip r:embed="rId5"/>
          <a:srcRect/>
          <a:stretch>
            <a:fillRect/>
          </a:stretch>
        </p:blipFill>
        <p:spPr bwMode="auto">
          <a:xfrm>
            <a:off x="254000" y="168275"/>
            <a:ext cx="9821863" cy="1187450"/>
          </a:xfrm>
          <a:prstGeom prst="rect">
            <a:avLst/>
          </a:prstGeom>
          <a:noFill/>
          <a:ln w="9525">
            <a:noFill/>
            <a:miter lim="800000"/>
            <a:headEnd/>
            <a:tailEnd/>
          </a:ln>
        </p:spPr>
      </p:pic>
      <p:sp>
        <p:nvSpPr>
          <p:cNvPr id="39944" name="Text Box 8"/>
          <p:cNvSpPr txBox="1">
            <a:spLocks noChangeArrowheads="1"/>
          </p:cNvSpPr>
          <p:nvPr/>
        </p:nvSpPr>
        <p:spPr bwMode="auto">
          <a:xfrm>
            <a:off x="679450" y="1971675"/>
            <a:ext cx="8591550" cy="3948113"/>
          </a:xfrm>
          <a:prstGeom prst="rect">
            <a:avLst/>
          </a:prstGeom>
          <a:noFill/>
          <a:ln w="9525">
            <a:noFill/>
            <a:miter lim="800000"/>
            <a:headEnd/>
            <a:tailEnd/>
          </a:ln>
          <a:effectLst/>
        </p:spPr>
        <p:txBody>
          <a:bodyPr lIns="0" tIns="0" rIns="0" bIns="0">
            <a:spAutoFit/>
          </a:bodyPr>
          <a:lstStyle/>
          <a:p>
            <a:pPr>
              <a:lnSpc>
                <a:spcPct val="95000"/>
              </a:lnSpc>
              <a:defRPr/>
            </a:pPr>
            <a:r>
              <a:rPr lang="fi-FI" sz="3000" dirty="0">
                <a:latin typeface="Kalinga" pitchFamily="34" charset="0"/>
              </a:rPr>
              <a:t>Mitkä seuraavista komplikaatioista voivat seurata tuhkarokkotartuntaa aiheuttaen lapsen vakavan sairastumisen tai kuolemaan?</a:t>
            </a:r>
          </a:p>
          <a:p>
            <a:pPr marL="514350" indent="-514350">
              <a:lnSpc>
                <a:spcPct val="95000"/>
              </a:lnSpc>
              <a:defRPr/>
            </a:pPr>
            <a:endParaRPr lang="fi-FI" sz="3000" dirty="0">
              <a:latin typeface="Kalinga" pitchFamily="34" charset="0"/>
              <a:cs typeface="Kalinga" pitchFamily="34" charset="0"/>
            </a:endParaRPr>
          </a:p>
          <a:p>
            <a:pPr marL="971550" lvl="1" indent="-514350">
              <a:lnSpc>
                <a:spcPct val="95000"/>
              </a:lnSpc>
              <a:buFontTx/>
              <a:buAutoNum type="alphaUcPeriod"/>
              <a:defRPr/>
            </a:pPr>
            <a:r>
              <a:rPr lang="fi-FI" sz="3000" dirty="0">
                <a:latin typeface="Kalinga" pitchFamily="34" charset="0"/>
              </a:rPr>
              <a:t>Sarveiskalvon arpeutumisesta johtuva sokeutuminen</a:t>
            </a:r>
          </a:p>
          <a:p>
            <a:pPr marL="971550" lvl="1" indent="-514350">
              <a:lnSpc>
                <a:spcPct val="95000"/>
              </a:lnSpc>
              <a:buFontTx/>
              <a:buAutoNum type="alphaUcPeriod"/>
              <a:defRPr/>
            </a:pPr>
            <a:r>
              <a:rPr lang="fi-FI" sz="3000" dirty="0">
                <a:latin typeface="Kalinga" pitchFamily="34" charset="0"/>
              </a:rPr>
              <a:t>Aivokuume, -tulehdus</a:t>
            </a:r>
          </a:p>
          <a:p>
            <a:pPr marL="971550" lvl="1" indent="-514350">
              <a:lnSpc>
                <a:spcPct val="95000"/>
              </a:lnSpc>
              <a:buFontTx/>
              <a:buAutoNum type="alphaUcPeriod"/>
              <a:defRPr/>
            </a:pPr>
            <a:r>
              <a:rPr lang="fi-FI" sz="3000" dirty="0">
                <a:latin typeface="Kalinga" pitchFamily="34" charset="0"/>
              </a:rPr>
              <a:t>Keuhkokuume</a:t>
            </a:r>
          </a:p>
          <a:p>
            <a:pPr marL="971550" lvl="1" indent="-514350">
              <a:lnSpc>
                <a:spcPct val="95000"/>
              </a:lnSpc>
              <a:buFontTx/>
              <a:buAutoNum type="alphaUcPeriod"/>
              <a:defRPr/>
            </a:pPr>
            <a:r>
              <a:rPr lang="fi-FI" sz="3000" dirty="0">
                <a:latin typeface="Kalinga" pitchFamily="34" charset="0"/>
              </a:rPr>
              <a:t>Hengenvaarallinen ripuli</a:t>
            </a:r>
          </a:p>
          <a:p>
            <a:pPr marL="971550" lvl="1" indent="-514350">
              <a:lnSpc>
                <a:spcPct val="95000"/>
              </a:lnSpc>
              <a:buFontTx/>
              <a:buAutoNum type="alphaUcPeriod"/>
              <a:defRPr/>
            </a:pPr>
            <a:r>
              <a:rPr lang="fi-FI" sz="3000" dirty="0">
                <a:latin typeface="Kalinga" pitchFamily="34" charset="0"/>
              </a:rPr>
              <a:t>Kaikki edellä mainitut</a:t>
            </a:r>
          </a:p>
        </p:txBody>
      </p:sp>
      <p:sp>
        <p:nvSpPr>
          <p:cNvPr id="9224" name="Slide Number Placeholder 7"/>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FC8452BD-44BE-4420-A9AD-CE2AB7C7CB84}" type="slidenum">
              <a:rPr lang="en-US" altLang="en-US" sz="1400" smtClean="0"/>
              <a:pPr eaLnBrk="1" hangingPunct="1">
                <a:spcBef>
                  <a:spcPct val="0"/>
                </a:spcBef>
                <a:buFontTx/>
                <a:buNone/>
                <a:defRPr/>
              </a:pPr>
              <a:t>16</a:t>
            </a:fld>
            <a:endParaRPr lang="fi-FI" altLang="en-US" sz="1400" smtClean="0"/>
          </a:p>
        </p:txBody>
      </p:sp>
      <p:sp>
        <p:nvSpPr>
          <p:cNvPr id="71687" name="Text Box 6"/>
          <p:cNvSpPr txBox="1">
            <a:spLocks noChangeArrowheads="1"/>
          </p:cNvSpPr>
          <p:nvPr/>
        </p:nvSpPr>
        <p:spPr bwMode="auto">
          <a:xfrm>
            <a:off x="196850" y="525463"/>
            <a:ext cx="9936163" cy="473075"/>
          </a:xfrm>
          <a:prstGeom prst="rect">
            <a:avLst/>
          </a:prstGeom>
          <a:noFill/>
          <a:ln w="9525">
            <a:noFill/>
            <a:miter lim="800000"/>
            <a:headEnd/>
            <a:tailEnd/>
          </a:ln>
        </p:spPr>
        <p:txBody>
          <a:bodyPr lIns="0" tIns="0" rIns="0" bIns="0" anchor="ctr">
            <a:spAutoFit/>
          </a:bodyPr>
          <a:lstStyle/>
          <a:p>
            <a:pPr>
              <a:lnSpc>
                <a:spcPct val="95000"/>
              </a:lnSpc>
            </a:pPr>
            <a:r>
              <a:rPr lang="fi-FI" altLang="en-US" sz="3200">
                <a:solidFill>
                  <a:srgbClr val="FFFFFF"/>
                </a:solidFill>
                <a:latin typeface="Kalinga" pitchFamily="34" charset="0"/>
              </a:rPr>
              <a:t>Testaa tietosi tuhkarokosta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73730" name="Picture 3"/>
          <p:cNvPicPr>
            <a:picLocks noChangeAspect="1" noChangeArrowheads="1"/>
          </p:cNvPicPr>
          <p:nvPr/>
        </p:nvPicPr>
        <p:blipFill>
          <a:blip r:embed="rId4"/>
          <a:srcRect/>
          <a:stretch>
            <a:fillRect/>
          </a:stretch>
        </p:blipFill>
        <p:spPr bwMode="auto">
          <a:xfrm>
            <a:off x="338138" y="6772275"/>
            <a:ext cx="9315450" cy="509588"/>
          </a:xfrm>
          <a:prstGeom prst="rect">
            <a:avLst/>
          </a:prstGeom>
          <a:noFill/>
          <a:ln w="9525">
            <a:noFill/>
            <a:miter lim="800000"/>
            <a:headEnd/>
            <a:tailEnd/>
          </a:ln>
        </p:spPr>
      </p:pic>
      <p:sp>
        <p:nvSpPr>
          <p:cNvPr id="73731" name="Text Box 4"/>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fi-FI" altLang="en-US" sz="1400">
                <a:solidFill>
                  <a:srgbClr val="766A62"/>
                </a:solidFill>
                <a:latin typeface="Arial" charset="0"/>
              </a:rPr>
              <a:t>Me välitämme. Me palvelemme. Me saamme aikaan. </a:t>
            </a:r>
          </a:p>
        </p:txBody>
      </p:sp>
      <p:pic>
        <p:nvPicPr>
          <p:cNvPr id="73732" name="Picture 5"/>
          <p:cNvPicPr>
            <a:picLocks noChangeAspect="1" noChangeArrowheads="1"/>
          </p:cNvPicPr>
          <p:nvPr/>
        </p:nvPicPr>
        <p:blipFill>
          <a:blip r:embed="rId5"/>
          <a:srcRect/>
          <a:stretch>
            <a:fillRect/>
          </a:stretch>
        </p:blipFill>
        <p:spPr bwMode="auto">
          <a:xfrm>
            <a:off x="254000" y="168275"/>
            <a:ext cx="9821863" cy="1187450"/>
          </a:xfrm>
          <a:prstGeom prst="rect">
            <a:avLst/>
          </a:prstGeom>
          <a:noFill/>
          <a:ln w="9525">
            <a:noFill/>
            <a:miter lim="800000"/>
            <a:headEnd/>
            <a:tailEnd/>
          </a:ln>
        </p:spPr>
      </p:pic>
      <p:sp>
        <p:nvSpPr>
          <p:cNvPr id="39944" name="Text Box 8"/>
          <p:cNvSpPr txBox="1">
            <a:spLocks noChangeArrowheads="1"/>
          </p:cNvSpPr>
          <p:nvPr/>
        </p:nvSpPr>
        <p:spPr bwMode="auto">
          <a:xfrm>
            <a:off x="508000" y="2047875"/>
            <a:ext cx="7219950" cy="877888"/>
          </a:xfrm>
          <a:prstGeom prst="rect">
            <a:avLst/>
          </a:prstGeom>
          <a:noFill/>
          <a:ln w="9525">
            <a:noFill/>
            <a:miter lim="800000"/>
            <a:headEnd/>
            <a:tailEnd/>
          </a:ln>
          <a:effectLst/>
        </p:spPr>
        <p:txBody>
          <a:bodyPr lIns="0" tIns="0" rIns="0" bIns="0">
            <a:spAutoFit/>
          </a:bodyPr>
          <a:lstStyle/>
          <a:p>
            <a:pPr>
              <a:lnSpc>
                <a:spcPct val="95000"/>
              </a:lnSpc>
              <a:defRPr/>
            </a:pPr>
            <a:r>
              <a:rPr lang="fi-FI" sz="3000" dirty="0">
                <a:latin typeface="Kalinga" pitchFamily="34" charset="0"/>
              </a:rPr>
              <a:t>E: Kaikki edellä mainitut</a:t>
            </a:r>
            <a:endParaRPr lang="fi-FI" sz="3000" dirty="0">
              <a:latin typeface="Kalinga" pitchFamily="34" charset="0"/>
              <a:cs typeface="Kalinga" pitchFamily="34" charset="0"/>
            </a:endParaRPr>
          </a:p>
          <a:p>
            <a:pPr marL="514350" indent="-514350">
              <a:lnSpc>
                <a:spcPct val="95000"/>
              </a:lnSpc>
              <a:defRPr/>
            </a:pPr>
            <a:endParaRPr lang="fi-FI" sz="3000" dirty="0">
              <a:latin typeface="Kalinga" pitchFamily="34" charset="0"/>
              <a:cs typeface="Kalinga" pitchFamily="34" charset="0"/>
            </a:endParaRPr>
          </a:p>
        </p:txBody>
      </p:sp>
      <p:sp>
        <p:nvSpPr>
          <p:cNvPr id="10248" name="Slide Number Placeholder 7"/>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8B1F0CA1-3045-4E9E-8C22-664E705416C9}" type="slidenum">
              <a:rPr lang="en-US" altLang="en-US" sz="1400" smtClean="0"/>
              <a:pPr eaLnBrk="1" hangingPunct="1">
                <a:spcBef>
                  <a:spcPct val="0"/>
                </a:spcBef>
                <a:buFontTx/>
                <a:buNone/>
                <a:defRPr/>
              </a:pPr>
              <a:t>17</a:t>
            </a:fld>
            <a:endParaRPr lang="fi-FI" altLang="en-US" sz="1400" smtClean="0"/>
          </a:p>
        </p:txBody>
      </p:sp>
      <p:sp>
        <p:nvSpPr>
          <p:cNvPr id="73735" name="Text Box 6"/>
          <p:cNvSpPr txBox="1">
            <a:spLocks noChangeArrowheads="1"/>
          </p:cNvSpPr>
          <p:nvPr/>
        </p:nvSpPr>
        <p:spPr bwMode="auto">
          <a:xfrm>
            <a:off x="196850" y="525463"/>
            <a:ext cx="9936163" cy="473075"/>
          </a:xfrm>
          <a:prstGeom prst="rect">
            <a:avLst/>
          </a:prstGeom>
          <a:noFill/>
          <a:ln w="9525">
            <a:noFill/>
            <a:miter lim="800000"/>
            <a:headEnd/>
            <a:tailEnd/>
          </a:ln>
        </p:spPr>
        <p:txBody>
          <a:bodyPr lIns="0" tIns="0" rIns="0" bIns="0" anchor="ctr">
            <a:spAutoFit/>
          </a:bodyPr>
          <a:lstStyle/>
          <a:p>
            <a:pPr>
              <a:lnSpc>
                <a:spcPct val="95000"/>
              </a:lnSpc>
            </a:pPr>
            <a:r>
              <a:rPr lang="fi-FI" altLang="en-US" sz="3200">
                <a:solidFill>
                  <a:srgbClr val="FFFFFF"/>
                </a:solidFill>
                <a:latin typeface="Kalinga" pitchFamily="34" charset="0"/>
              </a:rPr>
              <a:t>Testaa tietosi tuhkarokosta</a:t>
            </a:r>
          </a:p>
        </p:txBody>
      </p:sp>
      <p:pic>
        <p:nvPicPr>
          <p:cNvPr id="73736" name="Picture 48"/>
          <p:cNvPicPr>
            <a:picLocks noChangeAspect="1" noChangeArrowheads="1"/>
          </p:cNvPicPr>
          <p:nvPr/>
        </p:nvPicPr>
        <p:blipFill>
          <a:blip r:embed="rId6"/>
          <a:srcRect/>
          <a:stretch>
            <a:fillRect/>
          </a:stretch>
        </p:blipFill>
        <p:spPr bwMode="auto">
          <a:xfrm>
            <a:off x="6070600" y="2743200"/>
            <a:ext cx="35052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75778" name="Picture 5"/>
          <p:cNvPicPr>
            <a:picLocks noChangeAspect="1" noChangeArrowheads="1"/>
          </p:cNvPicPr>
          <p:nvPr/>
        </p:nvPicPr>
        <p:blipFill>
          <a:blip r:embed="rId4"/>
          <a:srcRect/>
          <a:stretch>
            <a:fillRect/>
          </a:stretch>
        </p:blipFill>
        <p:spPr bwMode="auto">
          <a:xfrm>
            <a:off x="338138" y="6772275"/>
            <a:ext cx="9315450" cy="509588"/>
          </a:xfrm>
          <a:prstGeom prst="rect">
            <a:avLst/>
          </a:prstGeom>
          <a:noFill/>
          <a:ln w="9525">
            <a:noFill/>
            <a:miter lim="800000"/>
            <a:headEnd/>
            <a:tailEnd/>
          </a:ln>
        </p:spPr>
      </p:pic>
      <p:sp>
        <p:nvSpPr>
          <p:cNvPr id="75779" name="Text Box 6"/>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fi-FI" altLang="en-US" sz="1400">
                <a:solidFill>
                  <a:srgbClr val="766A62"/>
                </a:solidFill>
                <a:latin typeface="Arial" charset="0"/>
              </a:rPr>
              <a:t>Me välitämme. Me palvelemme. Me saamme aikaan. </a:t>
            </a:r>
          </a:p>
        </p:txBody>
      </p:sp>
      <p:pic>
        <p:nvPicPr>
          <p:cNvPr id="75780" name="Picture 7"/>
          <p:cNvPicPr>
            <a:picLocks noChangeAspect="1" noChangeArrowheads="1"/>
          </p:cNvPicPr>
          <p:nvPr/>
        </p:nvPicPr>
        <p:blipFill>
          <a:blip r:embed="rId5"/>
          <a:srcRect/>
          <a:stretch>
            <a:fillRect/>
          </a:stretch>
        </p:blipFill>
        <p:spPr bwMode="auto">
          <a:xfrm>
            <a:off x="254000" y="168275"/>
            <a:ext cx="9821863" cy="1187450"/>
          </a:xfrm>
          <a:prstGeom prst="rect">
            <a:avLst/>
          </a:prstGeom>
          <a:noFill/>
          <a:ln w="9525">
            <a:noFill/>
            <a:miter lim="800000"/>
            <a:headEnd/>
            <a:tailEnd/>
          </a:ln>
        </p:spPr>
      </p:pic>
      <p:sp>
        <p:nvSpPr>
          <p:cNvPr id="12296" name="Slide Number Placeholder 7"/>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F51CEC63-4F52-4A66-92A8-59F3441A1928}" type="slidenum">
              <a:rPr lang="en-US" altLang="en-US" sz="1400" smtClean="0"/>
              <a:pPr eaLnBrk="1" hangingPunct="1">
                <a:spcBef>
                  <a:spcPct val="0"/>
                </a:spcBef>
                <a:buFontTx/>
                <a:buNone/>
                <a:defRPr/>
              </a:pPr>
              <a:t>18</a:t>
            </a:fld>
            <a:endParaRPr lang="fi-FI" altLang="en-US" sz="1400" smtClean="0"/>
          </a:p>
        </p:txBody>
      </p:sp>
      <p:sp>
        <p:nvSpPr>
          <p:cNvPr id="75782" name="TextBox 1"/>
          <p:cNvSpPr txBox="1">
            <a:spLocks noChangeArrowheads="1"/>
          </p:cNvSpPr>
          <p:nvPr/>
        </p:nvSpPr>
        <p:spPr bwMode="auto">
          <a:xfrm>
            <a:off x="584200" y="1612900"/>
            <a:ext cx="8839200" cy="831850"/>
          </a:xfrm>
          <a:prstGeom prst="rect">
            <a:avLst/>
          </a:prstGeom>
          <a:noFill/>
          <a:ln w="9525">
            <a:noFill/>
            <a:miter lim="800000"/>
            <a:headEnd/>
            <a:tailEnd/>
          </a:ln>
        </p:spPr>
        <p:txBody>
          <a:bodyPr>
            <a:spAutoFit/>
          </a:bodyPr>
          <a:lstStyle/>
          <a:p>
            <a:r>
              <a:rPr lang="fi-FI">
                <a:latin typeface="Kalinga" pitchFamily="34" charset="0"/>
              </a:rPr>
              <a:t>Oikein vai väärin:</a:t>
            </a:r>
          </a:p>
          <a:p>
            <a:r>
              <a:rPr lang="fi-FI">
                <a:latin typeface="Kalinga" pitchFamily="34" charset="0"/>
              </a:rPr>
              <a:t>Tuhkarokkoon liittyvät kuolemantapaukset ovat vähentyneet 78 prosentilla vuodesta 2000. </a:t>
            </a:r>
            <a:endParaRPr lang="fi-FI">
              <a:latin typeface="Kalinga" pitchFamily="34" charset="0"/>
              <a:cs typeface="Kalinga" pitchFamily="34" charset="0"/>
            </a:endParaRPr>
          </a:p>
        </p:txBody>
      </p:sp>
      <p:pic>
        <p:nvPicPr>
          <p:cNvPr id="75783" name="Picture 2"/>
          <p:cNvPicPr>
            <a:picLocks noChangeAspect="1" noChangeArrowheads="1"/>
          </p:cNvPicPr>
          <p:nvPr/>
        </p:nvPicPr>
        <p:blipFill>
          <a:blip r:embed="rId6"/>
          <a:srcRect/>
          <a:stretch>
            <a:fillRect/>
          </a:stretch>
        </p:blipFill>
        <p:spPr bwMode="auto">
          <a:xfrm>
            <a:off x="2460625" y="2743200"/>
            <a:ext cx="5237163" cy="3810000"/>
          </a:xfrm>
          <a:prstGeom prst="rect">
            <a:avLst/>
          </a:prstGeom>
          <a:noFill/>
          <a:ln w="9525">
            <a:noFill/>
            <a:miter lim="800000"/>
            <a:headEnd/>
            <a:tailEnd/>
          </a:ln>
        </p:spPr>
      </p:pic>
      <p:sp>
        <p:nvSpPr>
          <p:cNvPr id="75784" name="Text Box 6"/>
          <p:cNvSpPr txBox="1">
            <a:spLocks noChangeArrowheads="1"/>
          </p:cNvSpPr>
          <p:nvPr/>
        </p:nvSpPr>
        <p:spPr bwMode="auto">
          <a:xfrm>
            <a:off x="196850" y="525463"/>
            <a:ext cx="9936163" cy="473075"/>
          </a:xfrm>
          <a:prstGeom prst="rect">
            <a:avLst/>
          </a:prstGeom>
          <a:noFill/>
          <a:ln w="9525">
            <a:noFill/>
            <a:miter lim="800000"/>
            <a:headEnd/>
            <a:tailEnd/>
          </a:ln>
        </p:spPr>
        <p:txBody>
          <a:bodyPr lIns="0" tIns="0" rIns="0" bIns="0" anchor="ctr">
            <a:spAutoFit/>
          </a:bodyPr>
          <a:lstStyle/>
          <a:p>
            <a:pPr>
              <a:lnSpc>
                <a:spcPct val="95000"/>
              </a:lnSpc>
            </a:pPr>
            <a:r>
              <a:rPr lang="fi-FI" altLang="en-US" sz="3200">
                <a:solidFill>
                  <a:srgbClr val="FFFFFF"/>
                </a:solidFill>
                <a:latin typeface="Kalinga" pitchFamily="34" charset="0"/>
              </a:rPr>
              <a:t>Testaa tietosi tuhkarokosta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77826" name="Picture 5"/>
          <p:cNvPicPr>
            <a:picLocks noChangeAspect="1" noChangeArrowheads="1"/>
          </p:cNvPicPr>
          <p:nvPr/>
        </p:nvPicPr>
        <p:blipFill>
          <a:blip r:embed="rId4"/>
          <a:srcRect/>
          <a:stretch>
            <a:fillRect/>
          </a:stretch>
        </p:blipFill>
        <p:spPr bwMode="auto">
          <a:xfrm>
            <a:off x="338138" y="6772275"/>
            <a:ext cx="9315450" cy="509588"/>
          </a:xfrm>
          <a:prstGeom prst="rect">
            <a:avLst/>
          </a:prstGeom>
          <a:noFill/>
          <a:ln w="9525">
            <a:noFill/>
            <a:miter lim="800000"/>
            <a:headEnd/>
            <a:tailEnd/>
          </a:ln>
        </p:spPr>
      </p:pic>
      <p:sp>
        <p:nvSpPr>
          <p:cNvPr id="77827" name="Text Box 6"/>
          <p:cNvSpPr txBox="1">
            <a:spLocks noChangeArrowheads="1"/>
          </p:cNvSpPr>
          <p:nvPr/>
        </p:nvSpPr>
        <p:spPr bwMode="auto">
          <a:xfrm>
            <a:off x="280988" y="7077075"/>
            <a:ext cx="9429750" cy="204788"/>
          </a:xfrm>
          <a:prstGeom prst="rect">
            <a:avLst/>
          </a:prstGeom>
          <a:noFill/>
          <a:ln w="9525">
            <a:noFill/>
            <a:miter lim="800000"/>
            <a:headEnd/>
            <a:tailEnd/>
          </a:ln>
        </p:spPr>
        <p:txBody>
          <a:bodyPr lIns="0" tIns="0" rIns="0" bIns="0" anchor="b">
            <a:spAutoFit/>
          </a:bodyPr>
          <a:lstStyle/>
          <a:p>
            <a:pPr algn="r">
              <a:lnSpc>
                <a:spcPct val="95000"/>
              </a:lnSpc>
            </a:pPr>
            <a:r>
              <a:rPr lang="fi-FI" altLang="en-US" sz="1400">
                <a:solidFill>
                  <a:srgbClr val="766A62"/>
                </a:solidFill>
                <a:latin typeface="Arial" charset="0"/>
              </a:rPr>
              <a:t>Me välitämme. Me palvelemme. Me saamme aikaan. </a:t>
            </a:r>
          </a:p>
        </p:txBody>
      </p:sp>
      <p:pic>
        <p:nvPicPr>
          <p:cNvPr id="77828" name="Picture 7"/>
          <p:cNvPicPr>
            <a:picLocks noChangeAspect="1" noChangeArrowheads="1"/>
          </p:cNvPicPr>
          <p:nvPr/>
        </p:nvPicPr>
        <p:blipFill>
          <a:blip r:embed="rId5"/>
          <a:srcRect/>
          <a:stretch>
            <a:fillRect/>
          </a:stretch>
        </p:blipFill>
        <p:spPr bwMode="auto">
          <a:xfrm>
            <a:off x="254000" y="168275"/>
            <a:ext cx="9821863" cy="1187450"/>
          </a:xfrm>
          <a:prstGeom prst="rect">
            <a:avLst/>
          </a:prstGeom>
          <a:noFill/>
          <a:ln w="9525">
            <a:noFill/>
            <a:miter lim="800000"/>
            <a:headEnd/>
            <a:tailEnd/>
          </a:ln>
        </p:spPr>
      </p:pic>
      <p:sp>
        <p:nvSpPr>
          <p:cNvPr id="12296" name="Slide Number Placeholder 7"/>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8BF4EA04-E8D4-4D61-87B3-A2B6664DC75B}" type="slidenum">
              <a:rPr lang="en-US" altLang="en-US" sz="1400" smtClean="0"/>
              <a:pPr eaLnBrk="1" hangingPunct="1">
                <a:spcBef>
                  <a:spcPct val="0"/>
                </a:spcBef>
                <a:buFontTx/>
                <a:buNone/>
                <a:defRPr/>
              </a:pPr>
              <a:t>19</a:t>
            </a:fld>
            <a:endParaRPr lang="fi-FI" altLang="en-US" sz="1400" dirty="0" smtClean="0"/>
          </a:p>
        </p:txBody>
      </p:sp>
      <p:sp>
        <p:nvSpPr>
          <p:cNvPr id="77830" name="TextBox 6"/>
          <p:cNvSpPr txBox="1">
            <a:spLocks noChangeArrowheads="1"/>
          </p:cNvSpPr>
          <p:nvPr/>
        </p:nvSpPr>
        <p:spPr bwMode="auto">
          <a:xfrm>
            <a:off x="254000" y="1587500"/>
            <a:ext cx="9737725" cy="1200150"/>
          </a:xfrm>
          <a:prstGeom prst="rect">
            <a:avLst/>
          </a:prstGeom>
          <a:noFill/>
          <a:ln w="9525">
            <a:noFill/>
            <a:miter lim="800000"/>
            <a:headEnd/>
            <a:tailEnd/>
          </a:ln>
        </p:spPr>
        <p:txBody>
          <a:bodyPr>
            <a:spAutoFit/>
          </a:bodyPr>
          <a:lstStyle/>
          <a:p>
            <a:r>
              <a:rPr lang="fi-FI" altLang="en-US">
                <a:latin typeface="Kalinga" pitchFamily="34" charset="0"/>
              </a:rPr>
              <a:t>Oikein!  Maailmanlaajuinen immunsaatioaloite käynnistyi vuonna 2000 ja sen seurauksena yli miljardi lasta rokotettiin ja miljoonia lapsia pelastui. </a:t>
            </a:r>
          </a:p>
        </p:txBody>
      </p:sp>
      <p:sp>
        <p:nvSpPr>
          <p:cNvPr id="77831" name="Text Box 6"/>
          <p:cNvSpPr txBox="1">
            <a:spLocks noChangeArrowheads="1"/>
          </p:cNvSpPr>
          <p:nvPr/>
        </p:nvSpPr>
        <p:spPr bwMode="auto">
          <a:xfrm>
            <a:off x="196850" y="525463"/>
            <a:ext cx="9936163" cy="473075"/>
          </a:xfrm>
          <a:prstGeom prst="rect">
            <a:avLst/>
          </a:prstGeom>
          <a:noFill/>
          <a:ln w="9525">
            <a:noFill/>
            <a:miter lim="800000"/>
            <a:headEnd/>
            <a:tailEnd/>
          </a:ln>
        </p:spPr>
        <p:txBody>
          <a:bodyPr lIns="0" tIns="0" rIns="0" bIns="0" anchor="ctr">
            <a:spAutoFit/>
          </a:bodyPr>
          <a:lstStyle/>
          <a:p>
            <a:pPr>
              <a:lnSpc>
                <a:spcPct val="95000"/>
              </a:lnSpc>
            </a:pPr>
            <a:r>
              <a:rPr lang="fi-FI" altLang="en-US" sz="3200">
                <a:solidFill>
                  <a:srgbClr val="FFFFFF"/>
                </a:solidFill>
                <a:latin typeface="Kalinga" pitchFamily="34" charset="0"/>
              </a:rPr>
              <a:t>Testaa tietosi tuhkarokosta</a:t>
            </a:r>
          </a:p>
        </p:txBody>
      </p:sp>
      <p:pic>
        <p:nvPicPr>
          <p:cNvPr id="77832" name="Picture 50"/>
          <p:cNvPicPr>
            <a:picLocks noChangeArrowheads="1"/>
          </p:cNvPicPr>
          <p:nvPr/>
        </p:nvPicPr>
        <p:blipFill>
          <a:blip r:embed="rId6"/>
          <a:srcRect/>
          <a:stretch>
            <a:fillRect/>
          </a:stretch>
        </p:blipFill>
        <p:spPr bwMode="auto">
          <a:xfrm>
            <a:off x="1714500" y="2654300"/>
            <a:ext cx="6870700" cy="461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ChangeAspect="1" noChangeArrowheads="1"/>
          </p:cNvPicPr>
          <p:nvPr/>
        </p:nvPicPr>
        <p:blipFill>
          <a:blip r:embed="rId3"/>
          <a:srcRect/>
          <a:stretch>
            <a:fillRect/>
          </a:stretch>
        </p:blipFill>
        <p:spPr bwMode="auto">
          <a:xfrm>
            <a:off x="1803400" y="0"/>
            <a:ext cx="6429375" cy="76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79874" name="Picture 5"/>
          <p:cNvPicPr>
            <a:picLocks noChangeAspect="1" noChangeArrowheads="1"/>
          </p:cNvPicPr>
          <p:nvPr/>
        </p:nvPicPr>
        <p:blipFill>
          <a:blip r:embed="rId4"/>
          <a:srcRect/>
          <a:stretch>
            <a:fillRect/>
          </a:stretch>
        </p:blipFill>
        <p:spPr bwMode="auto">
          <a:xfrm>
            <a:off x="338138" y="6772275"/>
            <a:ext cx="9315450" cy="509588"/>
          </a:xfrm>
          <a:prstGeom prst="rect">
            <a:avLst/>
          </a:prstGeom>
          <a:noFill/>
          <a:ln w="9525">
            <a:noFill/>
            <a:miter lim="800000"/>
            <a:headEnd/>
            <a:tailEnd/>
          </a:ln>
        </p:spPr>
      </p:pic>
      <p:sp>
        <p:nvSpPr>
          <p:cNvPr id="79875" name="Text Box 6"/>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fi-FI" altLang="en-US" sz="1400">
                <a:solidFill>
                  <a:srgbClr val="766A62"/>
                </a:solidFill>
                <a:latin typeface="Arial" charset="0"/>
              </a:rPr>
              <a:t>Me välitämme. Me palvelemme. Me saamme aikaan. </a:t>
            </a:r>
          </a:p>
        </p:txBody>
      </p:sp>
      <p:pic>
        <p:nvPicPr>
          <p:cNvPr id="79876" name="Picture 7"/>
          <p:cNvPicPr>
            <a:picLocks noChangeAspect="1" noChangeArrowheads="1"/>
          </p:cNvPicPr>
          <p:nvPr/>
        </p:nvPicPr>
        <p:blipFill>
          <a:blip r:embed="rId5"/>
          <a:srcRect/>
          <a:stretch>
            <a:fillRect/>
          </a:stretch>
        </p:blipFill>
        <p:spPr bwMode="auto">
          <a:xfrm>
            <a:off x="254000" y="168275"/>
            <a:ext cx="9821863" cy="1187450"/>
          </a:xfrm>
          <a:prstGeom prst="rect">
            <a:avLst/>
          </a:prstGeom>
          <a:noFill/>
          <a:ln w="9525">
            <a:noFill/>
            <a:miter lim="800000"/>
            <a:headEnd/>
            <a:tailEnd/>
          </a:ln>
        </p:spPr>
      </p:pic>
      <p:sp>
        <p:nvSpPr>
          <p:cNvPr id="79877" name="Text Box 10"/>
          <p:cNvSpPr txBox="1">
            <a:spLocks noChangeArrowheads="1"/>
          </p:cNvSpPr>
          <p:nvPr/>
        </p:nvSpPr>
        <p:spPr bwMode="auto">
          <a:xfrm>
            <a:off x="508000" y="1981200"/>
            <a:ext cx="9652000" cy="3508375"/>
          </a:xfrm>
          <a:prstGeom prst="rect">
            <a:avLst/>
          </a:prstGeom>
          <a:noFill/>
          <a:ln w="9525">
            <a:noFill/>
            <a:miter lim="800000"/>
            <a:headEnd/>
            <a:tailEnd/>
          </a:ln>
        </p:spPr>
        <p:txBody>
          <a:bodyPr lIns="0" tIns="0" rIns="0" bIns="0">
            <a:spAutoFit/>
          </a:bodyPr>
          <a:lstStyle/>
          <a:p>
            <a:pPr>
              <a:lnSpc>
                <a:spcPct val="95000"/>
              </a:lnSpc>
            </a:pPr>
            <a:r>
              <a:rPr lang="fi-FI" altLang="en-US" sz="3000">
                <a:latin typeface="Kalinga" pitchFamily="34" charset="0"/>
              </a:rPr>
              <a:t>Kuinka monta kuolemantapausta on voitu välttää tuhkarokko-ohjelman avulla vuodesta 2001?</a:t>
            </a:r>
          </a:p>
          <a:p>
            <a:pPr>
              <a:lnSpc>
                <a:spcPct val="95000"/>
              </a:lnSpc>
            </a:pPr>
            <a:endParaRPr lang="fi-FI" altLang="en-US" sz="3000">
              <a:latin typeface="Kalinga" pitchFamily="34" charset="0"/>
              <a:cs typeface="Kalinga" pitchFamily="34" charset="0"/>
            </a:endParaRPr>
          </a:p>
          <a:p>
            <a:pPr marL="971550" lvl="1" indent="-514350">
              <a:lnSpc>
                <a:spcPct val="95000"/>
              </a:lnSpc>
              <a:buFontTx/>
              <a:buAutoNum type="alphaUcPeriod"/>
            </a:pPr>
            <a:r>
              <a:rPr lang="fi-FI" altLang="en-US" sz="3000">
                <a:latin typeface="Kalinga" pitchFamily="34" charset="0"/>
              </a:rPr>
              <a:t>2 miljoonaa</a:t>
            </a:r>
          </a:p>
          <a:p>
            <a:pPr marL="971550" lvl="1" indent="-514350">
              <a:lnSpc>
                <a:spcPct val="95000"/>
              </a:lnSpc>
              <a:buFontTx/>
              <a:buAutoNum type="alphaUcPeriod"/>
            </a:pPr>
            <a:r>
              <a:rPr lang="fi-FI" altLang="en-US" sz="3000">
                <a:latin typeface="Kalinga" pitchFamily="34" charset="0"/>
              </a:rPr>
              <a:t>3 miljoonaa</a:t>
            </a:r>
          </a:p>
          <a:p>
            <a:pPr marL="971550" lvl="1" indent="-514350">
              <a:lnSpc>
                <a:spcPct val="95000"/>
              </a:lnSpc>
              <a:buFontTx/>
              <a:buAutoNum type="alphaUcPeriod"/>
            </a:pPr>
            <a:r>
              <a:rPr lang="fi-FI" altLang="en-US" sz="3000">
                <a:latin typeface="Kalinga" pitchFamily="34" charset="0"/>
              </a:rPr>
              <a:t>7 miljoonaa</a:t>
            </a:r>
          </a:p>
          <a:p>
            <a:pPr marL="971550" lvl="1" indent="-514350">
              <a:lnSpc>
                <a:spcPct val="95000"/>
              </a:lnSpc>
              <a:buFontTx/>
              <a:buAutoNum type="alphaUcPeriod"/>
            </a:pPr>
            <a:r>
              <a:rPr lang="fi-FI" altLang="en-US" sz="3000">
                <a:latin typeface="Kalinga" pitchFamily="34" charset="0"/>
              </a:rPr>
              <a:t>13,8 miljoonaa</a:t>
            </a:r>
          </a:p>
          <a:p>
            <a:pPr marL="971550" lvl="1" indent="-514350">
              <a:lnSpc>
                <a:spcPct val="95000"/>
              </a:lnSpc>
              <a:buFontTx/>
              <a:buAutoNum type="alphaUcPeriod"/>
            </a:pPr>
            <a:r>
              <a:rPr lang="fi-FI" altLang="en-US" sz="3000">
                <a:latin typeface="Kalinga" pitchFamily="34" charset="0"/>
              </a:rPr>
              <a:t>20 miljoonaa</a:t>
            </a:r>
          </a:p>
        </p:txBody>
      </p:sp>
      <p:sp>
        <p:nvSpPr>
          <p:cNvPr id="11272" name="Slide Number Placeholder 7"/>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93B4218-6C61-4F65-A8C7-2803A164FF23}" type="slidenum">
              <a:rPr lang="en-US" altLang="en-US" sz="1400" smtClean="0"/>
              <a:pPr eaLnBrk="1" hangingPunct="1">
                <a:spcBef>
                  <a:spcPct val="0"/>
                </a:spcBef>
                <a:buFontTx/>
                <a:buNone/>
                <a:defRPr/>
              </a:pPr>
              <a:t>20</a:t>
            </a:fld>
            <a:endParaRPr lang="fi-FI" altLang="en-US" sz="1400" smtClean="0"/>
          </a:p>
        </p:txBody>
      </p:sp>
      <p:pic>
        <p:nvPicPr>
          <p:cNvPr id="79879" name="Picture 10"/>
          <p:cNvPicPr>
            <a:picLocks noChangeAspect="1" noChangeArrowheads="1"/>
          </p:cNvPicPr>
          <p:nvPr/>
        </p:nvPicPr>
        <p:blipFill>
          <a:blip r:embed="rId6"/>
          <a:srcRect/>
          <a:stretch>
            <a:fillRect/>
          </a:stretch>
        </p:blipFill>
        <p:spPr bwMode="auto">
          <a:xfrm>
            <a:off x="5918200" y="2798763"/>
            <a:ext cx="3792538" cy="4064000"/>
          </a:xfrm>
          <a:prstGeom prst="rect">
            <a:avLst/>
          </a:prstGeom>
          <a:noFill/>
          <a:ln w="9525">
            <a:noFill/>
            <a:miter lim="800000"/>
            <a:headEnd/>
            <a:tailEnd/>
          </a:ln>
        </p:spPr>
      </p:pic>
      <p:sp>
        <p:nvSpPr>
          <p:cNvPr id="79880" name="Text Box 6"/>
          <p:cNvSpPr txBox="1">
            <a:spLocks noChangeArrowheads="1"/>
          </p:cNvSpPr>
          <p:nvPr/>
        </p:nvSpPr>
        <p:spPr bwMode="auto">
          <a:xfrm>
            <a:off x="196850" y="525463"/>
            <a:ext cx="9936163" cy="473075"/>
          </a:xfrm>
          <a:prstGeom prst="rect">
            <a:avLst/>
          </a:prstGeom>
          <a:noFill/>
          <a:ln w="9525">
            <a:noFill/>
            <a:miter lim="800000"/>
            <a:headEnd/>
            <a:tailEnd/>
          </a:ln>
        </p:spPr>
        <p:txBody>
          <a:bodyPr lIns="0" tIns="0" rIns="0" bIns="0" anchor="ctr">
            <a:spAutoFit/>
          </a:bodyPr>
          <a:lstStyle/>
          <a:p>
            <a:pPr>
              <a:lnSpc>
                <a:spcPct val="95000"/>
              </a:lnSpc>
            </a:pPr>
            <a:r>
              <a:rPr lang="fi-FI" altLang="en-US" sz="3200">
                <a:solidFill>
                  <a:srgbClr val="FFFFFF"/>
                </a:solidFill>
                <a:latin typeface="Kalinga" pitchFamily="34" charset="0"/>
              </a:rPr>
              <a:t>Testaa tietosi tuhkarokosta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81922" name="Picture 5"/>
          <p:cNvPicPr>
            <a:picLocks noChangeAspect="1" noChangeArrowheads="1"/>
          </p:cNvPicPr>
          <p:nvPr/>
        </p:nvPicPr>
        <p:blipFill>
          <a:blip r:embed="rId4"/>
          <a:srcRect/>
          <a:stretch>
            <a:fillRect/>
          </a:stretch>
        </p:blipFill>
        <p:spPr bwMode="auto">
          <a:xfrm>
            <a:off x="338138" y="6772275"/>
            <a:ext cx="9315450" cy="509588"/>
          </a:xfrm>
          <a:prstGeom prst="rect">
            <a:avLst/>
          </a:prstGeom>
          <a:noFill/>
          <a:ln w="9525">
            <a:noFill/>
            <a:miter lim="800000"/>
            <a:headEnd/>
            <a:tailEnd/>
          </a:ln>
        </p:spPr>
      </p:pic>
      <p:sp>
        <p:nvSpPr>
          <p:cNvPr id="81923" name="Text Box 6"/>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fi-FI" altLang="en-US" sz="1400">
                <a:solidFill>
                  <a:srgbClr val="766A62"/>
                </a:solidFill>
                <a:latin typeface="Arial" charset="0"/>
              </a:rPr>
              <a:t>Me välitämme. Me palvelemme. Me saamme aikaan. </a:t>
            </a:r>
          </a:p>
        </p:txBody>
      </p:sp>
      <p:pic>
        <p:nvPicPr>
          <p:cNvPr id="81924" name="Picture 7"/>
          <p:cNvPicPr>
            <a:picLocks noChangeAspect="1" noChangeArrowheads="1"/>
          </p:cNvPicPr>
          <p:nvPr/>
        </p:nvPicPr>
        <p:blipFill>
          <a:blip r:embed="rId5"/>
          <a:srcRect/>
          <a:stretch>
            <a:fillRect/>
          </a:stretch>
        </p:blipFill>
        <p:spPr bwMode="auto">
          <a:xfrm>
            <a:off x="254000" y="168275"/>
            <a:ext cx="9821863" cy="1187450"/>
          </a:xfrm>
          <a:prstGeom prst="rect">
            <a:avLst/>
          </a:prstGeom>
          <a:noFill/>
          <a:ln w="9525">
            <a:noFill/>
            <a:miter lim="800000"/>
            <a:headEnd/>
            <a:tailEnd/>
          </a:ln>
        </p:spPr>
      </p:pic>
      <p:sp>
        <p:nvSpPr>
          <p:cNvPr id="81925" name="Text Box 10"/>
          <p:cNvSpPr txBox="1">
            <a:spLocks noChangeArrowheads="1"/>
          </p:cNvSpPr>
          <p:nvPr/>
        </p:nvSpPr>
        <p:spPr bwMode="auto">
          <a:xfrm>
            <a:off x="508000" y="1981200"/>
            <a:ext cx="8763000" cy="2192338"/>
          </a:xfrm>
          <a:prstGeom prst="rect">
            <a:avLst/>
          </a:prstGeom>
          <a:noFill/>
          <a:ln w="9525">
            <a:noFill/>
            <a:miter lim="800000"/>
            <a:headEnd/>
            <a:tailEnd/>
          </a:ln>
        </p:spPr>
        <p:txBody>
          <a:bodyPr lIns="0" tIns="0" rIns="0" bIns="0">
            <a:spAutoFit/>
          </a:bodyPr>
          <a:lstStyle/>
          <a:p>
            <a:pPr>
              <a:lnSpc>
                <a:spcPct val="95000"/>
              </a:lnSpc>
            </a:pPr>
            <a:r>
              <a:rPr lang="fi-FI" altLang="en-US" sz="3000">
                <a:latin typeface="Kalinga" pitchFamily="34" charset="0"/>
              </a:rPr>
              <a:t>D. 13,8 miljoonaa kuolemantapausta on estetty!</a:t>
            </a:r>
          </a:p>
          <a:p>
            <a:pPr>
              <a:lnSpc>
                <a:spcPct val="95000"/>
              </a:lnSpc>
            </a:pPr>
            <a:endParaRPr lang="fi-FI" altLang="en-US" sz="3000">
              <a:latin typeface="Kalinga" pitchFamily="34" charset="0"/>
              <a:cs typeface="Kalinga" pitchFamily="34" charset="0"/>
            </a:endParaRPr>
          </a:p>
          <a:p>
            <a:pPr>
              <a:lnSpc>
                <a:spcPct val="95000"/>
              </a:lnSpc>
            </a:pPr>
            <a:endParaRPr lang="fi-FI" altLang="en-US" sz="3000">
              <a:latin typeface="Kalinga" pitchFamily="34" charset="0"/>
              <a:cs typeface="Kalinga" pitchFamily="34" charset="0"/>
            </a:endParaRPr>
          </a:p>
          <a:p>
            <a:pPr>
              <a:lnSpc>
                <a:spcPct val="95000"/>
              </a:lnSpc>
            </a:pPr>
            <a:endParaRPr lang="fi-FI" altLang="en-US" sz="3000">
              <a:latin typeface="Kalinga" pitchFamily="34" charset="0"/>
              <a:cs typeface="Kalinga" pitchFamily="34" charset="0"/>
            </a:endParaRPr>
          </a:p>
          <a:p>
            <a:pPr>
              <a:lnSpc>
                <a:spcPct val="95000"/>
              </a:lnSpc>
            </a:pPr>
            <a:endParaRPr lang="fi-FI" altLang="en-US" sz="3000">
              <a:latin typeface="Kalinga" pitchFamily="34" charset="0"/>
              <a:cs typeface="Kalinga" pitchFamily="34" charset="0"/>
            </a:endParaRPr>
          </a:p>
        </p:txBody>
      </p:sp>
      <p:sp>
        <p:nvSpPr>
          <p:cNvPr id="12296" name="Slide Number Placeholder 7"/>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A9E8E8CD-95A8-4E8E-A6D8-BAF1A1218568}" type="slidenum">
              <a:rPr lang="en-US" altLang="en-US" sz="1400" smtClean="0"/>
              <a:pPr eaLnBrk="1" hangingPunct="1">
                <a:spcBef>
                  <a:spcPct val="0"/>
                </a:spcBef>
                <a:buFontTx/>
                <a:buNone/>
                <a:defRPr/>
              </a:pPr>
              <a:t>21</a:t>
            </a:fld>
            <a:endParaRPr lang="fi-FI" altLang="en-US" sz="1400" smtClean="0"/>
          </a:p>
        </p:txBody>
      </p:sp>
      <p:pic>
        <p:nvPicPr>
          <p:cNvPr id="81927" name="Picture 9" descr="struggling.jpg"/>
          <p:cNvPicPr>
            <a:picLocks noChangeAspect="1"/>
          </p:cNvPicPr>
          <p:nvPr/>
        </p:nvPicPr>
        <p:blipFill>
          <a:blip r:embed="rId6"/>
          <a:srcRect/>
          <a:stretch>
            <a:fillRect/>
          </a:stretch>
        </p:blipFill>
        <p:spPr bwMode="auto">
          <a:xfrm>
            <a:off x="1346200" y="2819400"/>
            <a:ext cx="2463800" cy="3703638"/>
          </a:xfrm>
          <a:prstGeom prst="rect">
            <a:avLst/>
          </a:prstGeom>
          <a:noFill/>
          <a:ln w="9525">
            <a:noFill/>
            <a:miter lim="800000"/>
            <a:headEnd/>
            <a:tailEnd/>
          </a:ln>
        </p:spPr>
      </p:pic>
      <p:pic>
        <p:nvPicPr>
          <p:cNvPr id="81928" name="Picture 1"/>
          <p:cNvPicPr>
            <a:picLocks noChangeAspect="1"/>
          </p:cNvPicPr>
          <p:nvPr/>
        </p:nvPicPr>
        <p:blipFill>
          <a:blip r:embed="rId7"/>
          <a:srcRect/>
          <a:stretch>
            <a:fillRect/>
          </a:stretch>
        </p:blipFill>
        <p:spPr bwMode="auto">
          <a:xfrm>
            <a:off x="5148263" y="3581400"/>
            <a:ext cx="3792537" cy="2517775"/>
          </a:xfrm>
          <a:prstGeom prst="rect">
            <a:avLst/>
          </a:prstGeom>
          <a:noFill/>
          <a:ln w="9525">
            <a:noFill/>
            <a:miter lim="800000"/>
            <a:headEnd/>
            <a:tailEnd/>
          </a:ln>
        </p:spPr>
      </p:pic>
      <p:sp>
        <p:nvSpPr>
          <p:cNvPr id="81929" name="Text Box 6"/>
          <p:cNvSpPr txBox="1">
            <a:spLocks noChangeArrowheads="1"/>
          </p:cNvSpPr>
          <p:nvPr/>
        </p:nvSpPr>
        <p:spPr bwMode="auto">
          <a:xfrm>
            <a:off x="196850" y="525463"/>
            <a:ext cx="9936163" cy="473075"/>
          </a:xfrm>
          <a:prstGeom prst="rect">
            <a:avLst/>
          </a:prstGeom>
          <a:noFill/>
          <a:ln w="9525">
            <a:noFill/>
            <a:miter lim="800000"/>
            <a:headEnd/>
            <a:tailEnd/>
          </a:ln>
        </p:spPr>
        <p:txBody>
          <a:bodyPr lIns="0" tIns="0" rIns="0" bIns="0" anchor="ctr">
            <a:spAutoFit/>
          </a:bodyPr>
          <a:lstStyle/>
          <a:p>
            <a:pPr>
              <a:lnSpc>
                <a:spcPct val="95000"/>
              </a:lnSpc>
            </a:pPr>
            <a:r>
              <a:rPr lang="fi-FI" altLang="en-US" sz="3200">
                <a:solidFill>
                  <a:srgbClr val="FFFFFF"/>
                </a:solidFill>
                <a:latin typeface="Kalinga" pitchFamily="34" charset="0"/>
              </a:rPr>
              <a:t>Testaa tietosi tuhkarokosta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83970" name="Picture 5"/>
          <p:cNvPicPr>
            <a:picLocks noChangeAspect="1" noChangeArrowheads="1"/>
          </p:cNvPicPr>
          <p:nvPr/>
        </p:nvPicPr>
        <p:blipFill>
          <a:blip r:embed="rId4"/>
          <a:srcRect/>
          <a:stretch>
            <a:fillRect/>
          </a:stretch>
        </p:blipFill>
        <p:spPr bwMode="auto">
          <a:xfrm>
            <a:off x="254000" y="168275"/>
            <a:ext cx="9821863" cy="1187450"/>
          </a:xfrm>
          <a:prstGeom prst="rect">
            <a:avLst/>
          </a:prstGeom>
          <a:noFill/>
          <a:ln w="9525">
            <a:noFill/>
            <a:miter lim="800000"/>
            <a:headEnd/>
            <a:tailEnd/>
          </a:ln>
        </p:spPr>
      </p:pic>
      <p:pic>
        <p:nvPicPr>
          <p:cNvPr id="83971" name="Picture 7"/>
          <p:cNvPicPr>
            <a:picLocks noChangeAspect="1" noChangeArrowheads="1"/>
          </p:cNvPicPr>
          <p:nvPr/>
        </p:nvPicPr>
        <p:blipFill>
          <a:blip r:embed="rId5"/>
          <a:srcRect/>
          <a:stretch>
            <a:fillRect/>
          </a:stretch>
        </p:blipFill>
        <p:spPr bwMode="auto">
          <a:xfrm>
            <a:off x="338138" y="1862138"/>
            <a:ext cx="9483725" cy="4911725"/>
          </a:xfrm>
          <a:prstGeom prst="rect">
            <a:avLst/>
          </a:prstGeom>
          <a:noFill/>
          <a:ln w="9525">
            <a:noFill/>
            <a:miter lim="800000"/>
            <a:headEnd/>
            <a:tailEnd/>
          </a:ln>
        </p:spPr>
      </p:pic>
      <p:sp>
        <p:nvSpPr>
          <p:cNvPr id="83972" name="Rectangle 2"/>
          <p:cNvSpPr>
            <a:spLocks noGrp="1" noChangeArrowheads="1"/>
          </p:cNvSpPr>
          <p:nvPr>
            <p:ph type="subTitle" idx="1"/>
          </p:nvPr>
        </p:nvSpPr>
        <p:spPr>
          <a:xfrm>
            <a:off x="280988" y="1862138"/>
            <a:ext cx="9598025" cy="4911725"/>
          </a:xfrm>
        </p:spPr>
        <p:txBody>
          <a:bodyPr lIns="0" tIns="0" rIns="0" bIns="0"/>
          <a:lstStyle/>
          <a:p>
            <a:pPr lvl="1" indent="-342900" algn="l" eaLnBrk="1" hangingPunct="1">
              <a:lnSpc>
                <a:spcPct val="95000"/>
              </a:lnSpc>
              <a:spcBef>
                <a:spcPct val="0"/>
              </a:spcBef>
              <a:spcAft>
                <a:spcPts val="1200"/>
              </a:spcAft>
              <a:buClr>
                <a:srgbClr val="000000"/>
              </a:buClr>
            </a:pPr>
            <a:r>
              <a:rPr lang="fi-FI" smtClean="0">
                <a:solidFill>
                  <a:srgbClr val="000000"/>
                </a:solidFill>
                <a:latin typeface="Kalinga" pitchFamily="34" charset="0"/>
              </a:rPr>
              <a:t>Miksi taistelua tuhkarokkoa vastaan on edelleen pidettävä yllä?</a:t>
            </a:r>
          </a:p>
          <a:p>
            <a:pPr lvl="2" indent="-342900" algn="l" eaLnBrk="1" hangingPunct="1">
              <a:lnSpc>
                <a:spcPct val="95000"/>
              </a:lnSpc>
              <a:spcBef>
                <a:spcPct val="0"/>
              </a:spcBef>
              <a:spcAft>
                <a:spcPts val="1200"/>
              </a:spcAft>
              <a:buClr>
                <a:srgbClr val="000000"/>
              </a:buClr>
            </a:pPr>
            <a:r>
              <a:rPr lang="fi-FI" smtClean="0">
                <a:solidFill>
                  <a:srgbClr val="000000"/>
                </a:solidFill>
                <a:latin typeface="Kalinga" pitchFamily="34" charset="0"/>
              </a:rPr>
              <a:t>A) Edelleen löytyy kansanryhmiä joita ei ole rokotettu</a:t>
            </a:r>
          </a:p>
          <a:p>
            <a:pPr lvl="2" indent="-342900" algn="l" eaLnBrk="1" hangingPunct="1">
              <a:lnSpc>
                <a:spcPct val="95000"/>
              </a:lnSpc>
              <a:spcBef>
                <a:spcPct val="0"/>
              </a:spcBef>
              <a:spcAft>
                <a:spcPts val="1200"/>
              </a:spcAft>
              <a:buClr>
                <a:srgbClr val="000000"/>
              </a:buClr>
            </a:pPr>
            <a:r>
              <a:rPr lang="fi-FI" smtClean="0">
                <a:solidFill>
                  <a:srgbClr val="000000"/>
                </a:solidFill>
                <a:latin typeface="Kalinga" pitchFamily="34" charset="0"/>
              </a:rPr>
              <a:t>B) Epidemioita puhkeaa edelleen viidessä kuudesta suurimaasta alueesta maailmassa</a:t>
            </a:r>
          </a:p>
          <a:p>
            <a:pPr lvl="2" indent="-342900" algn="l" eaLnBrk="1" hangingPunct="1">
              <a:lnSpc>
                <a:spcPct val="95000"/>
              </a:lnSpc>
              <a:spcBef>
                <a:spcPct val="0"/>
              </a:spcBef>
              <a:spcAft>
                <a:spcPts val="1200"/>
              </a:spcAft>
              <a:buClr>
                <a:srgbClr val="000000"/>
              </a:buClr>
            </a:pPr>
            <a:r>
              <a:rPr lang="fi-FI" smtClean="0">
                <a:solidFill>
                  <a:srgbClr val="000000"/>
                </a:solidFill>
                <a:latin typeface="Kalinga" pitchFamily="34" charset="0"/>
              </a:rPr>
              <a:t>C) Etelä- ja Pohjois-Amerikoissa (jossa tuhkarokko eliminoitiin vuonna 2002) edelleb tavataan tartuntoja</a:t>
            </a:r>
          </a:p>
          <a:p>
            <a:pPr lvl="2" indent="-342900" algn="l" eaLnBrk="1" hangingPunct="1">
              <a:lnSpc>
                <a:spcPct val="95000"/>
              </a:lnSpc>
              <a:spcBef>
                <a:spcPct val="0"/>
              </a:spcBef>
              <a:spcAft>
                <a:spcPts val="1200"/>
              </a:spcAft>
              <a:buClr>
                <a:srgbClr val="000000"/>
              </a:buClr>
            </a:pPr>
            <a:r>
              <a:rPr lang="fi-FI" smtClean="0">
                <a:solidFill>
                  <a:srgbClr val="000000"/>
                </a:solidFill>
                <a:latin typeface="Kalinga" pitchFamily="34" charset="0"/>
              </a:rPr>
              <a:t>D) 122 000 ihmistä kuoli tuhkarokon seurauksena vuonna 2012</a:t>
            </a:r>
          </a:p>
          <a:p>
            <a:pPr lvl="2" indent="-342900" algn="l" eaLnBrk="1" hangingPunct="1">
              <a:lnSpc>
                <a:spcPct val="95000"/>
              </a:lnSpc>
              <a:spcBef>
                <a:spcPct val="0"/>
              </a:spcBef>
              <a:spcAft>
                <a:spcPts val="1200"/>
              </a:spcAft>
              <a:buClr>
                <a:srgbClr val="000000"/>
              </a:buClr>
            </a:pPr>
            <a:r>
              <a:rPr lang="fi-FI" smtClean="0">
                <a:solidFill>
                  <a:srgbClr val="000000"/>
                </a:solidFill>
                <a:latin typeface="Kalinga" pitchFamily="34" charset="0"/>
              </a:rPr>
              <a:t>E) Kaikki edellä mainitut</a:t>
            </a:r>
          </a:p>
        </p:txBody>
      </p:sp>
      <p:sp>
        <p:nvSpPr>
          <p:cNvPr id="7" name="Slide Number Placeholder 6"/>
          <p:cNvSpPr>
            <a:spLocks noGrp="1"/>
          </p:cNvSpPr>
          <p:nvPr>
            <p:ph type="sldNum" sz="quarter" idx="12"/>
          </p:nvPr>
        </p:nvSpPr>
        <p:spPr/>
        <p:txBody>
          <a:bodyPr/>
          <a:lstStyle/>
          <a:p>
            <a:pPr>
              <a:defRPr/>
            </a:pPr>
            <a:fld id="{43F1BF78-DE23-402E-94C7-65DAED608613}" type="slidenum">
              <a:rPr lang="en-US"/>
              <a:pPr>
                <a:defRPr/>
              </a:pPr>
              <a:t>22</a:t>
            </a:fld>
            <a:endParaRPr lang="fi-FI"/>
          </a:p>
        </p:txBody>
      </p:sp>
      <p:sp>
        <p:nvSpPr>
          <p:cNvPr id="83974" name="Text Box 6"/>
          <p:cNvSpPr txBox="1">
            <a:spLocks noChangeArrowheads="1"/>
          </p:cNvSpPr>
          <p:nvPr/>
        </p:nvSpPr>
        <p:spPr bwMode="auto">
          <a:xfrm>
            <a:off x="196850" y="525463"/>
            <a:ext cx="9936163" cy="473075"/>
          </a:xfrm>
          <a:prstGeom prst="rect">
            <a:avLst/>
          </a:prstGeom>
          <a:noFill/>
          <a:ln w="9525">
            <a:noFill/>
            <a:miter lim="800000"/>
            <a:headEnd/>
            <a:tailEnd/>
          </a:ln>
        </p:spPr>
        <p:txBody>
          <a:bodyPr lIns="0" tIns="0" rIns="0" bIns="0" anchor="ctr">
            <a:spAutoFit/>
          </a:bodyPr>
          <a:lstStyle/>
          <a:p>
            <a:pPr>
              <a:lnSpc>
                <a:spcPct val="95000"/>
              </a:lnSpc>
            </a:pPr>
            <a:r>
              <a:rPr lang="fi-FI" altLang="en-US" sz="3200">
                <a:solidFill>
                  <a:srgbClr val="FFFFFF"/>
                </a:solidFill>
                <a:latin typeface="Kalinga" pitchFamily="34" charset="0"/>
              </a:rPr>
              <a:t>Testaa tietosi tuhkarokosta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86018" name="Picture 5"/>
          <p:cNvPicPr>
            <a:picLocks noChangeAspect="1" noChangeArrowheads="1"/>
          </p:cNvPicPr>
          <p:nvPr/>
        </p:nvPicPr>
        <p:blipFill>
          <a:blip r:embed="rId4"/>
          <a:srcRect/>
          <a:stretch>
            <a:fillRect/>
          </a:stretch>
        </p:blipFill>
        <p:spPr bwMode="auto">
          <a:xfrm>
            <a:off x="254000" y="168275"/>
            <a:ext cx="9821863" cy="1187450"/>
          </a:xfrm>
          <a:prstGeom prst="rect">
            <a:avLst/>
          </a:prstGeom>
          <a:noFill/>
          <a:ln w="9525">
            <a:noFill/>
            <a:miter lim="800000"/>
            <a:headEnd/>
            <a:tailEnd/>
          </a:ln>
        </p:spPr>
      </p:pic>
      <p:pic>
        <p:nvPicPr>
          <p:cNvPr id="86019" name="Picture 7"/>
          <p:cNvPicPr>
            <a:picLocks noChangeAspect="1" noChangeArrowheads="1"/>
          </p:cNvPicPr>
          <p:nvPr/>
        </p:nvPicPr>
        <p:blipFill>
          <a:blip r:embed="rId5"/>
          <a:srcRect/>
          <a:stretch>
            <a:fillRect/>
          </a:stretch>
        </p:blipFill>
        <p:spPr bwMode="auto">
          <a:xfrm>
            <a:off x="338138" y="1862138"/>
            <a:ext cx="9483725" cy="4911725"/>
          </a:xfrm>
          <a:prstGeom prst="rect">
            <a:avLst/>
          </a:prstGeom>
          <a:noFill/>
          <a:ln w="9525">
            <a:noFill/>
            <a:miter lim="800000"/>
            <a:headEnd/>
            <a:tailEnd/>
          </a:ln>
        </p:spPr>
      </p:pic>
      <p:sp>
        <p:nvSpPr>
          <p:cNvPr id="86020" name="Rectangle 2"/>
          <p:cNvSpPr>
            <a:spLocks noGrp="1" noChangeArrowheads="1"/>
          </p:cNvSpPr>
          <p:nvPr>
            <p:ph type="subTitle" idx="1"/>
          </p:nvPr>
        </p:nvSpPr>
        <p:spPr>
          <a:xfrm>
            <a:off x="280988" y="1862138"/>
            <a:ext cx="9598025" cy="4911725"/>
          </a:xfrm>
        </p:spPr>
        <p:txBody>
          <a:bodyPr lIns="0" tIns="0" rIns="0" bIns="0"/>
          <a:lstStyle/>
          <a:p>
            <a:pPr lvl="2" indent="-342900" algn="l" eaLnBrk="1" hangingPunct="1">
              <a:lnSpc>
                <a:spcPct val="95000"/>
              </a:lnSpc>
              <a:spcBef>
                <a:spcPct val="0"/>
              </a:spcBef>
              <a:spcAft>
                <a:spcPts val="1200"/>
              </a:spcAft>
              <a:buClr>
                <a:srgbClr val="000000"/>
              </a:buClr>
            </a:pPr>
            <a:r>
              <a:rPr lang="fi-FI" smtClean="0">
                <a:solidFill>
                  <a:srgbClr val="000000"/>
                </a:solidFill>
                <a:latin typeface="Kalinga" pitchFamily="34" charset="0"/>
              </a:rPr>
              <a:t>E) Kaikki edellä mainitut</a:t>
            </a:r>
          </a:p>
          <a:p>
            <a:pPr lvl="2" indent="-342900" algn="l" eaLnBrk="1" hangingPunct="1">
              <a:lnSpc>
                <a:spcPct val="95000"/>
              </a:lnSpc>
              <a:spcBef>
                <a:spcPct val="0"/>
              </a:spcBef>
              <a:spcAft>
                <a:spcPts val="1200"/>
              </a:spcAft>
              <a:buClr>
                <a:srgbClr val="000000"/>
              </a:buClr>
            </a:pPr>
            <a:endParaRPr lang="fi-FI" smtClean="0">
              <a:solidFill>
                <a:srgbClr val="000000"/>
              </a:solidFill>
              <a:latin typeface="Kalinga" pitchFamily="34" charset="0"/>
              <a:cs typeface="Kalinga" pitchFamily="34" charset="0"/>
            </a:endParaRPr>
          </a:p>
          <a:p>
            <a:pPr lvl="1" indent="-342900" algn="l" eaLnBrk="1" hangingPunct="1">
              <a:lnSpc>
                <a:spcPct val="95000"/>
              </a:lnSpc>
              <a:spcBef>
                <a:spcPct val="0"/>
              </a:spcBef>
              <a:spcAft>
                <a:spcPts val="1200"/>
              </a:spcAft>
              <a:buClr>
                <a:srgbClr val="000000"/>
              </a:buClr>
            </a:pPr>
            <a:r>
              <a:rPr lang="fi-FI" smtClean="0">
                <a:solidFill>
                  <a:srgbClr val="000000"/>
                </a:solidFill>
                <a:latin typeface="Kalinga" pitchFamily="34" charset="0"/>
              </a:rPr>
              <a:t>"Yksi suurimmista tuhkarokon hävittämiseen liittyvistä haasteista on juuri se, että rokotuksia tulee jatkaa. Sinnikkyys on valttia, sillä suojan tarvitsevia lapsia syntyy päivittäin. Yksi rokotekampanja ei riitä. Sitä tulee jatkaa vuosittain. Niin kauvan kun työ jatkuu, lapsia pelastuu. Mutta jos työ lopetetaan, lapsia kuolee." </a:t>
            </a:r>
            <a:r>
              <a:rPr lang="en-US" smtClean="0"/>
              <a:t/>
            </a:r>
            <a:br>
              <a:rPr lang="en-US" smtClean="0"/>
            </a:br>
            <a:endParaRPr lang="fi-FI" smtClean="0">
              <a:solidFill>
                <a:srgbClr val="000000"/>
              </a:solidFill>
              <a:latin typeface="Kalinga" pitchFamily="34" charset="0"/>
              <a:cs typeface="Kalinga" pitchFamily="34" charset="0"/>
            </a:endParaRPr>
          </a:p>
          <a:p>
            <a:pPr lvl="1" indent="-342900" algn="l" eaLnBrk="1" hangingPunct="1">
              <a:lnSpc>
                <a:spcPct val="95000"/>
              </a:lnSpc>
              <a:spcBef>
                <a:spcPct val="0"/>
              </a:spcBef>
              <a:spcAft>
                <a:spcPts val="1200"/>
              </a:spcAft>
              <a:buClr>
                <a:srgbClr val="000000"/>
              </a:buClr>
            </a:pPr>
            <a:r>
              <a:rPr lang="fi-FI" smtClean="0">
                <a:solidFill>
                  <a:srgbClr val="000000"/>
                </a:solidFill>
                <a:latin typeface="Kalinga" pitchFamily="34" charset="0"/>
              </a:rPr>
              <a:t>- William H. Gates, Sr., The Bill &amp; Melinda Gates Foundation -säätiön toinen puheenjohtaja</a:t>
            </a:r>
            <a:endParaRPr lang="fi-FI" smtClean="0">
              <a:solidFill>
                <a:srgbClr val="000000"/>
              </a:solidFill>
              <a:latin typeface="Kalinga" pitchFamily="34" charset="0"/>
              <a:cs typeface="Kalinga" pitchFamily="34" charset="0"/>
            </a:endParaRPr>
          </a:p>
        </p:txBody>
      </p:sp>
      <p:sp>
        <p:nvSpPr>
          <p:cNvPr id="7" name="Slide Number Placeholder 6"/>
          <p:cNvSpPr>
            <a:spLocks noGrp="1"/>
          </p:cNvSpPr>
          <p:nvPr>
            <p:ph type="sldNum" sz="quarter" idx="12"/>
          </p:nvPr>
        </p:nvSpPr>
        <p:spPr/>
        <p:txBody>
          <a:bodyPr/>
          <a:lstStyle/>
          <a:p>
            <a:pPr>
              <a:defRPr/>
            </a:pPr>
            <a:fld id="{CDE17F80-AFC9-4AC8-A585-DEECEA12EA2A}" type="slidenum">
              <a:rPr lang="en-US"/>
              <a:pPr>
                <a:defRPr/>
              </a:pPr>
              <a:t>23</a:t>
            </a:fld>
            <a:endParaRPr lang="fi-FI"/>
          </a:p>
        </p:txBody>
      </p:sp>
      <p:sp>
        <p:nvSpPr>
          <p:cNvPr id="86022" name="Text Box 6"/>
          <p:cNvSpPr txBox="1">
            <a:spLocks noChangeArrowheads="1"/>
          </p:cNvSpPr>
          <p:nvPr/>
        </p:nvSpPr>
        <p:spPr bwMode="auto">
          <a:xfrm>
            <a:off x="196850" y="525463"/>
            <a:ext cx="9936163" cy="473075"/>
          </a:xfrm>
          <a:prstGeom prst="rect">
            <a:avLst/>
          </a:prstGeom>
          <a:noFill/>
          <a:ln w="9525">
            <a:noFill/>
            <a:miter lim="800000"/>
            <a:headEnd/>
            <a:tailEnd/>
          </a:ln>
        </p:spPr>
        <p:txBody>
          <a:bodyPr lIns="0" tIns="0" rIns="0" bIns="0" anchor="ctr">
            <a:spAutoFit/>
          </a:bodyPr>
          <a:lstStyle/>
          <a:p>
            <a:pPr>
              <a:lnSpc>
                <a:spcPct val="95000"/>
              </a:lnSpc>
            </a:pPr>
            <a:r>
              <a:rPr lang="fi-FI" altLang="en-US" sz="3200">
                <a:solidFill>
                  <a:srgbClr val="FFFFFF"/>
                </a:solidFill>
                <a:latin typeface="Kalinga" pitchFamily="34" charset="0"/>
              </a:rPr>
              <a:t>Testaa tietosi tuhkarokosta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8" descr="Section_YTH_Norway_001.jpg"/>
          <p:cNvPicPr>
            <a:picLocks noChangeAspect="1"/>
          </p:cNvPicPr>
          <p:nvPr/>
        </p:nvPicPr>
        <p:blipFill>
          <a:blip r:embed="rId3"/>
          <a:srcRect/>
          <a:stretch>
            <a:fillRect/>
          </a:stretch>
        </p:blipFill>
        <p:spPr bwMode="auto">
          <a:xfrm>
            <a:off x="0" y="0"/>
            <a:ext cx="10160000" cy="7620000"/>
          </a:xfrm>
          <a:prstGeom prst="rect">
            <a:avLst/>
          </a:prstGeom>
          <a:noFill/>
          <a:ln w="9525">
            <a:noFill/>
            <a:miter lim="800000"/>
            <a:headEnd/>
            <a:tailEnd/>
          </a:ln>
        </p:spPr>
      </p:pic>
      <p:sp>
        <p:nvSpPr>
          <p:cNvPr id="88066" name="Rectangle 8"/>
          <p:cNvSpPr>
            <a:spLocks noChangeArrowheads="1"/>
          </p:cNvSpPr>
          <p:nvPr/>
        </p:nvSpPr>
        <p:spPr bwMode="auto">
          <a:xfrm>
            <a:off x="338138" y="1524000"/>
            <a:ext cx="4284662" cy="3132138"/>
          </a:xfrm>
          <a:prstGeom prst="rect">
            <a:avLst/>
          </a:prstGeom>
          <a:noFill/>
          <a:ln w="9525">
            <a:noFill/>
            <a:miter lim="800000"/>
            <a:headEnd/>
            <a:tailEnd/>
          </a:ln>
        </p:spPr>
        <p:txBody>
          <a:bodyPr lIns="101598" tIns="50798" rIns="101598" bIns="50798" anchor="ctr"/>
          <a:lstStyle/>
          <a:p>
            <a:pPr>
              <a:lnSpc>
                <a:spcPct val="90000"/>
              </a:lnSpc>
            </a:pPr>
            <a:r>
              <a:rPr lang="fi-FI" sz="4700">
                <a:solidFill>
                  <a:srgbClr val="4E562B"/>
                </a:solidFill>
                <a:latin typeface="Kalinga" pitchFamily="34" charset="0"/>
              </a:rPr>
              <a:t>Tehdään tuhkarokosta historiaa: Lionen toiminta</a:t>
            </a:r>
            <a:endParaRPr lang="fi-FI" sz="4200">
              <a:solidFill>
                <a:schemeClr val="tx2"/>
              </a:solidFill>
              <a:latin typeface="Kalinga" pitchFamily="34" charset="0"/>
              <a:cs typeface="Kalinga" pitchFamily="34" charset="0"/>
            </a:endParaRPr>
          </a:p>
        </p:txBody>
      </p:sp>
      <p:sp>
        <p:nvSpPr>
          <p:cNvPr id="88067" name="Rectangle 10"/>
          <p:cNvSpPr>
            <a:spLocks noChangeArrowheads="1"/>
          </p:cNvSpPr>
          <p:nvPr/>
        </p:nvSpPr>
        <p:spPr bwMode="auto">
          <a:xfrm>
            <a:off x="0" y="1524000"/>
            <a:ext cx="101600" cy="3097213"/>
          </a:xfrm>
          <a:prstGeom prst="rect">
            <a:avLst/>
          </a:prstGeom>
          <a:solidFill>
            <a:srgbClr val="7F9942"/>
          </a:solidFill>
          <a:ln w="9525">
            <a:noFill/>
            <a:miter lim="800000"/>
            <a:headEnd/>
            <a:tailEnd/>
          </a:ln>
        </p:spPr>
        <p:txBody>
          <a:bodyPr wrap="none" lIns="101598" tIns="50798" rIns="101598" bIns="50798" anchor="ctr"/>
          <a:lstStyle/>
          <a:p>
            <a:endParaRPr lang="es-ES">
              <a:latin typeface="Calibri" pitchFamily="34" charset="0"/>
            </a:endParaRPr>
          </a:p>
        </p:txBody>
      </p:sp>
      <p:sp>
        <p:nvSpPr>
          <p:cNvPr id="11" name="Rectangle 10"/>
          <p:cNvSpPr/>
          <p:nvPr/>
        </p:nvSpPr>
        <p:spPr>
          <a:xfrm>
            <a:off x="4927600" y="762000"/>
            <a:ext cx="4572000" cy="5486400"/>
          </a:xfrm>
          <a:prstGeom prst="rect">
            <a:avLst/>
          </a:prstGeom>
          <a:solidFill>
            <a:srgbClr val="333300"/>
          </a:solidFill>
          <a:ln>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lIns="91439" rIns="91439" anchor="ctr"/>
          <a:lstStyle/>
          <a:p>
            <a:pPr algn="ctr">
              <a:defRPr/>
            </a:pPr>
            <a:endParaRPr lang="es-ES">
              <a:solidFill>
                <a:srgbClr val="FFFFFF"/>
              </a:solidFill>
            </a:endParaRPr>
          </a:p>
        </p:txBody>
      </p:sp>
      <p:pic>
        <p:nvPicPr>
          <p:cNvPr id="88069" name="Picture 9" descr="banner nigeria compressed.jpg"/>
          <p:cNvPicPr>
            <a:picLocks noChangeAspect="1"/>
          </p:cNvPicPr>
          <p:nvPr/>
        </p:nvPicPr>
        <p:blipFill>
          <a:blip r:embed="rId4"/>
          <a:srcRect/>
          <a:stretch>
            <a:fillRect/>
          </a:stretch>
        </p:blipFill>
        <p:spPr bwMode="auto">
          <a:xfrm>
            <a:off x="4622800" y="1347788"/>
            <a:ext cx="4953000" cy="4367212"/>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lvl1pPr>
              <a:defRPr>
                <a:solidFill>
                  <a:schemeClr val="tx1"/>
                </a:solidFill>
                <a:latin typeface="Calibri" pitchFamily="34" charset="0"/>
              </a:defRPr>
            </a:lvl1pPr>
            <a:lvl2pPr marL="825492" indent="-317497">
              <a:defRPr>
                <a:solidFill>
                  <a:schemeClr val="tx1"/>
                </a:solidFill>
                <a:latin typeface="Calibri" pitchFamily="34" charset="0"/>
              </a:defRPr>
            </a:lvl2pPr>
            <a:lvl3pPr marL="1269987" indent="-253997">
              <a:defRPr>
                <a:solidFill>
                  <a:schemeClr val="tx1"/>
                </a:solidFill>
                <a:latin typeface="Calibri" pitchFamily="34" charset="0"/>
              </a:defRPr>
            </a:lvl3pPr>
            <a:lvl4pPr marL="1777982" indent="-253997">
              <a:defRPr>
                <a:solidFill>
                  <a:schemeClr val="tx1"/>
                </a:solidFill>
                <a:latin typeface="Calibri" pitchFamily="34" charset="0"/>
              </a:defRPr>
            </a:lvl4pPr>
            <a:lvl5pPr marL="2285977" indent="-253997">
              <a:defRPr>
                <a:solidFill>
                  <a:schemeClr val="tx1"/>
                </a:solidFill>
                <a:latin typeface="Calibri" pitchFamily="34" charset="0"/>
              </a:defRPr>
            </a:lvl5pPr>
            <a:lvl6pPr marL="2793972" indent="-253997" fontAlgn="base">
              <a:spcBef>
                <a:spcPct val="0"/>
              </a:spcBef>
              <a:spcAft>
                <a:spcPct val="0"/>
              </a:spcAft>
              <a:defRPr>
                <a:solidFill>
                  <a:schemeClr val="tx1"/>
                </a:solidFill>
                <a:latin typeface="Calibri" pitchFamily="34" charset="0"/>
              </a:defRPr>
            </a:lvl6pPr>
            <a:lvl7pPr marL="3301967" indent="-253997" fontAlgn="base">
              <a:spcBef>
                <a:spcPct val="0"/>
              </a:spcBef>
              <a:spcAft>
                <a:spcPct val="0"/>
              </a:spcAft>
              <a:defRPr>
                <a:solidFill>
                  <a:schemeClr val="tx1"/>
                </a:solidFill>
                <a:latin typeface="Calibri" pitchFamily="34" charset="0"/>
              </a:defRPr>
            </a:lvl7pPr>
            <a:lvl8pPr marL="3809962" indent="-253997" fontAlgn="base">
              <a:spcBef>
                <a:spcPct val="0"/>
              </a:spcBef>
              <a:spcAft>
                <a:spcPct val="0"/>
              </a:spcAft>
              <a:defRPr>
                <a:solidFill>
                  <a:schemeClr val="tx1"/>
                </a:solidFill>
                <a:latin typeface="Calibri" pitchFamily="34" charset="0"/>
              </a:defRPr>
            </a:lvl8pPr>
            <a:lvl9pPr marL="4317957" indent="-253997" fontAlgn="base">
              <a:spcBef>
                <a:spcPct val="0"/>
              </a:spcBef>
              <a:spcAft>
                <a:spcPct val="0"/>
              </a:spcAft>
              <a:defRPr>
                <a:solidFill>
                  <a:schemeClr val="tx1"/>
                </a:solidFill>
                <a:latin typeface="Calibri" pitchFamily="34" charset="0"/>
              </a:defRPr>
            </a:lvl9pPr>
          </a:lstStyle>
          <a:p>
            <a:pPr>
              <a:defRPr/>
            </a:pPr>
            <a:fld id="{09D0A297-048A-48A3-BBA1-AD0D7FE6ECDF}" type="slidenum">
              <a:rPr lang="en-US">
                <a:solidFill>
                  <a:srgbClr val="898989"/>
                </a:solidFill>
              </a:rPr>
              <a:pPr>
                <a:defRPr/>
              </a:pPr>
              <a:t>24</a:t>
            </a:fld>
            <a:endParaRPr lang="fi-FI">
              <a:solidFill>
                <a:srgbClr val="898989"/>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90114" name="Picture 5"/>
          <p:cNvPicPr>
            <a:picLocks noChangeAspect="1" noChangeArrowheads="1"/>
          </p:cNvPicPr>
          <p:nvPr/>
        </p:nvPicPr>
        <p:blipFill>
          <a:blip r:embed="rId4"/>
          <a:srcRect/>
          <a:stretch>
            <a:fillRect/>
          </a:stretch>
        </p:blipFill>
        <p:spPr bwMode="auto">
          <a:xfrm>
            <a:off x="338138" y="6772275"/>
            <a:ext cx="9315450" cy="509588"/>
          </a:xfrm>
          <a:prstGeom prst="rect">
            <a:avLst/>
          </a:prstGeom>
          <a:noFill/>
          <a:ln w="9525">
            <a:noFill/>
            <a:miter lim="800000"/>
            <a:headEnd/>
            <a:tailEnd/>
          </a:ln>
        </p:spPr>
      </p:pic>
      <p:sp>
        <p:nvSpPr>
          <p:cNvPr id="90115" name="Text Box 6"/>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fi-FI" altLang="en-US" sz="1400">
                <a:solidFill>
                  <a:srgbClr val="766A62"/>
                </a:solidFill>
                <a:latin typeface="Arial" charset="0"/>
              </a:rPr>
              <a:t>Me välitämme. Me palvelemme. Me saamme aikaan. </a:t>
            </a:r>
          </a:p>
        </p:txBody>
      </p:sp>
      <p:pic>
        <p:nvPicPr>
          <p:cNvPr id="90116" name="Picture 7"/>
          <p:cNvPicPr>
            <a:picLocks noChangeAspect="1" noChangeArrowheads="1"/>
          </p:cNvPicPr>
          <p:nvPr/>
        </p:nvPicPr>
        <p:blipFill>
          <a:blip r:embed="rId5"/>
          <a:srcRect/>
          <a:stretch>
            <a:fillRect/>
          </a:stretch>
        </p:blipFill>
        <p:spPr bwMode="auto">
          <a:xfrm>
            <a:off x="254000" y="168275"/>
            <a:ext cx="9821863" cy="1187450"/>
          </a:xfrm>
          <a:prstGeom prst="rect">
            <a:avLst/>
          </a:prstGeom>
          <a:noFill/>
          <a:ln w="9525">
            <a:noFill/>
            <a:miter lim="800000"/>
            <a:headEnd/>
            <a:tailEnd/>
          </a:ln>
        </p:spPr>
      </p:pic>
      <p:sp>
        <p:nvSpPr>
          <p:cNvPr id="90117" name="Text Box 8"/>
          <p:cNvSpPr txBox="1">
            <a:spLocks noChangeArrowheads="1"/>
          </p:cNvSpPr>
          <p:nvPr/>
        </p:nvSpPr>
        <p:spPr bwMode="auto">
          <a:xfrm>
            <a:off x="196850" y="530225"/>
            <a:ext cx="9936163" cy="463550"/>
          </a:xfrm>
          <a:prstGeom prst="rect">
            <a:avLst/>
          </a:prstGeom>
          <a:noFill/>
          <a:ln w="9525">
            <a:noFill/>
            <a:miter lim="800000"/>
            <a:headEnd/>
            <a:tailEnd/>
          </a:ln>
        </p:spPr>
        <p:txBody>
          <a:bodyPr lIns="0" tIns="0" rIns="0" bIns="0" anchor="ctr">
            <a:spAutoFit/>
          </a:bodyPr>
          <a:lstStyle/>
          <a:p>
            <a:pPr>
              <a:lnSpc>
                <a:spcPct val="95000"/>
              </a:lnSpc>
            </a:pPr>
            <a:r>
              <a:rPr lang="fi-FI" altLang="en-US" sz="3200">
                <a:solidFill>
                  <a:srgbClr val="FFFFFF"/>
                </a:solidFill>
                <a:latin typeface="Kalinga" pitchFamily="34" charset="0"/>
              </a:rPr>
              <a:t>Maailmanlaajuinen varainhankinta</a:t>
            </a:r>
          </a:p>
        </p:txBody>
      </p:sp>
      <p:sp>
        <p:nvSpPr>
          <p:cNvPr id="12296" name="Slide Number Placeholder 7"/>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45F4F8DB-44EA-4F93-947E-47A3233B34E4}" type="slidenum">
              <a:rPr lang="en-US" altLang="en-US" sz="1400" smtClean="0"/>
              <a:pPr eaLnBrk="1" hangingPunct="1">
                <a:spcBef>
                  <a:spcPct val="0"/>
                </a:spcBef>
                <a:buFontTx/>
                <a:buNone/>
                <a:defRPr/>
              </a:pPr>
              <a:t>25</a:t>
            </a:fld>
            <a:endParaRPr lang="fi-FI" altLang="en-US" sz="1400" smtClean="0"/>
          </a:p>
        </p:txBody>
      </p:sp>
      <p:sp>
        <p:nvSpPr>
          <p:cNvPr id="2" name="TextBox 1"/>
          <p:cNvSpPr txBox="1"/>
          <p:nvPr/>
        </p:nvSpPr>
        <p:spPr>
          <a:xfrm>
            <a:off x="506413" y="1622425"/>
            <a:ext cx="9315450" cy="3108325"/>
          </a:xfrm>
          <a:prstGeom prst="rect">
            <a:avLst/>
          </a:prstGeom>
          <a:noFill/>
        </p:spPr>
        <p:txBody>
          <a:bodyPr>
            <a:spAutoFit/>
          </a:bodyPr>
          <a:lstStyle/>
          <a:p>
            <a:pPr>
              <a:defRPr/>
            </a:pPr>
            <a:r>
              <a:rPr lang="fi-FI" sz="2800" dirty="0">
                <a:solidFill>
                  <a:srgbClr val="000000"/>
                </a:solidFill>
                <a:latin typeface="Kalinga" pitchFamily="34" charset="0"/>
              </a:rPr>
              <a:t>GAVI-sitoumuksen lisäksi LCIF tukee myös muilla tavoin: </a:t>
            </a:r>
          </a:p>
          <a:p>
            <a:pPr marL="457200" indent="-457200">
              <a:buFont typeface="Arial" pitchFamily="34" charset="0"/>
              <a:buChar char="•"/>
              <a:defRPr/>
            </a:pPr>
            <a:r>
              <a:rPr lang="fi-FI" sz="2800" dirty="0">
                <a:solidFill>
                  <a:srgbClr val="000000"/>
                </a:solidFill>
                <a:latin typeface="Kalinga" pitchFamily="34" charset="0"/>
              </a:rPr>
              <a:t>Lionien paikalliset rokotealoitteet</a:t>
            </a:r>
          </a:p>
          <a:p>
            <a:pPr marL="457200" indent="-457200">
              <a:buFont typeface="Arial" pitchFamily="34" charset="0"/>
              <a:buChar char="•"/>
              <a:defRPr/>
            </a:pPr>
            <a:r>
              <a:rPr lang="fi-FI" sz="2800" dirty="0">
                <a:solidFill>
                  <a:srgbClr val="000000"/>
                </a:solidFill>
                <a:latin typeface="Kalinga" pitchFamily="34" charset="0"/>
              </a:rPr>
              <a:t>Tuhkarokko-vihurirokko-ohjelma</a:t>
            </a:r>
          </a:p>
          <a:p>
            <a:pPr>
              <a:defRPr/>
            </a:pPr>
            <a:endParaRPr lang="fi-FI" sz="2800" dirty="0">
              <a:solidFill>
                <a:srgbClr val="000000"/>
              </a:solidFill>
              <a:latin typeface="Kalinga" pitchFamily="34" charset="0"/>
              <a:cs typeface="Kalinga" pitchFamily="34" charset="0"/>
            </a:endParaRPr>
          </a:p>
          <a:p>
            <a:pPr>
              <a:defRPr/>
            </a:pPr>
            <a:r>
              <a:rPr lang="fi-FI" sz="2800" dirty="0">
                <a:solidFill>
                  <a:srgbClr val="000000"/>
                </a:solidFill>
                <a:latin typeface="Kalinga" pitchFamily="34" charset="0"/>
              </a:rPr>
              <a:t>Tämä taulukko esittää vuosittaisen varojen jakautumisen ja kokonaismäärän:</a:t>
            </a:r>
            <a:endParaRPr lang="fi-FI" sz="2800" dirty="0">
              <a:solidFill>
                <a:srgbClr val="000000"/>
              </a:solidFill>
              <a:latin typeface="Kalinga" pitchFamily="34" charset="0"/>
              <a:cs typeface="Kalinga" pitchFamily="34" charset="0"/>
            </a:endParaRPr>
          </a:p>
        </p:txBody>
      </p:sp>
      <p:sp>
        <p:nvSpPr>
          <p:cNvPr id="90121" name="AutoShape 10"/>
          <p:cNvSpPr>
            <a:spLocks noChangeAspect="1" noChangeArrowheads="1" noTextEdit="1"/>
          </p:cNvSpPr>
          <p:nvPr/>
        </p:nvSpPr>
        <p:spPr bwMode="auto">
          <a:xfrm>
            <a:off x="812800" y="4724400"/>
            <a:ext cx="8169275" cy="2057400"/>
          </a:xfrm>
          <a:prstGeom prst="rect">
            <a:avLst/>
          </a:prstGeom>
          <a:noFill/>
          <a:ln w="9525">
            <a:noFill/>
            <a:miter lim="800000"/>
            <a:headEnd/>
            <a:tailEnd/>
          </a:ln>
        </p:spPr>
        <p:txBody>
          <a:bodyPr/>
          <a:lstStyle/>
          <a:p>
            <a:endParaRPr lang="en-US"/>
          </a:p>
        </p:txBody>
      </p:sp>
      <p:sp>
        <p:nvSpPr>
          <p:cNvPr id="90122" name="Rectangle 12"/>
          <p:cNvSpPr>
            <a:spLocks noChangeArrowheads="1"/>
          </p:cNvSpPr>
          <p:nvPr/>
        </p:nvSpPr>
        <p:spPr bwMode="auto">
          <a:xfrm>
            <a:off x="812800" y="4724400"/>
            <a:ext cx="8169275" cy="427038"/>
          </a:xfrm>
          <a:prstGeom prst="rect">
            <a:avLst/>
          </a:prstGeom>
          <a:solidFill>
            <a:srgbClr val="C0504D"/>
          </a:solidFill>
          <a:ln w="9525">
            <a:noFill/>
            <a:miter lim="800000"/>
            <a:headEnd/>
            <a:tailEnd/>
          </a:ln>
        </p:spPr>
        <p:txBody>
          <a:bodyPr/>
          <a:lstStyle/>
          <a:p>
            <a:endParaRPr lang="en-US"/>
          </a:p>
        </p:txBody>
      </p:sp>
      <p:sp>
        <p:nvSpPr>
          <p:cNvPr id="90123" name="Rectangle 13"/>
          <p:cNvSpPr>
            <a:spLocks noChangeArrowheads="1"/>
          </p:cNvSpPr>
          <p:nvPr/>
        </p:nvSpPr>
        <p:spPr bwMode="auto">
          <a:xfrm>
            <a:off x="812800" y="5132388"/>
            <a:ext cx="8169275" cy="427037"/>
          </a:xfrm>
          <a:prstGeom prst="rect">
            <a:avLst/>
          </a:prstGeom>
          <a:solidFill>
            <a:srgbClr val="F2DCDB"/>
          </a:solidFill>
          <a:ln w="9525">
            <a:noFill/>
            <a:miter lim="800000"/>
            <a:headEnd/>
            <a:tailEnd/>
          </a:ln>
        </p:spPr>
        <p:txBody>
          <a:bodyPr/>
          <a:lstStyle/>
          <a:p>
            <a:endParaRPr lang="en-US"/>
          </a:p>
        </p:txBody>
      </p:sp>
      <p:sp>
        <p:nvSpPr>
          <p:cNvPr id="90124" name="Rectangle 14"/>
          <p:cNvSpPr>
            <a:spLocks noChangeArrowheads="1"/>
          </p:cNvSpPr>
          <p:nvPr/>
        </p:nvSpPr>
        <p:spPr bwMode="auto">
          <a:xfrm>
            <a:off x="812800" y="5946775"/>
            <a:ext cx="8169275" cy="427038"/>
          </a:xfrm>
          <a:prstGeom prst="rect">
            <a:avLst/>
          </a:prstGeom>
          <a:solidFill>
            <a:srgbClr val="F2DCDB"/>
          </a:solidFill>
          <a:ln w="9525">
            <a:noFill/>
            <a:miter lim="800000"/>
            <a:headEnd/>
            <a:tailEnd/>
          </a:ln>
        </p:spPr>
        <p:txBody>
          <a:bodyPr/>
          <a:lstStyle/>
          <a:p>
            <a:endParaRPr lang="en-US"/>
          </a:p>
        </p:txBody>
      </p:sp>
      <p:sp>
        <p:nvSpPr>
          <p:cNvPr id="90125" name="Rectangle 15"/>
          <p:cNvSpPr>
            <a:spLocks noChangeArrowheads="1"/>
          </p:cNvSpPr>
          <p:nvPr/>
        </p:nvSpPr>
        <p:spPr bwMode="auto">
          <a:xfrm>
            <a:off x="1270000" y="4800600"/>
            <a:ext cx="3244850" cy="304800"/>
          </a:xfrm>
          <a:prstGeom prst="rect">
            <a:avLst/>
          </a:prstGeom>
          <a:noFill/>
          <a:ln w="9525">
            <a:noFill/>
            <a:miter lim="800000"/>
            <a:headEnd/>
            <a:tailEnd/>
          </a:ln>
        </p:spPr>
        <p:txBody>
          <a:bodyPr lIns="0" tIns="0" rIns="0" bIns="0">
            <a:spAutoFit/>
          </a:bodyPr>
          <a:lstStyle/>
          <a:p>
            <a:r>
              <a:rPr lang="en-US" sz="2000" b="1">
                <a:solidFill>
                  <a:schemeClr val="bg1"/>
                </a:solidFill>
              </a:rPr>
              <a:t>Varojen kohdennus</a:t>
            </a:r>
            <a:r>
              <a:rPr lang="en-US" sz="2000">
                <a:solidFill>
                  <a:schemeClr val="bg1"/>
                </a:solidFill>
              </a:rPr>
              <a:t> </a:t>
            </a:r>
            <a:r>
              <a:rPr lang="en-US" sz="2000" b="1">
                <a:solidFill>
                  <a:schemeClr val="bg1"/>
                </a:solidFill>
              </a:rPr>
              <a:t>mennessä</a:t>
            </a:r>
          </a:p>
        </p:txBody>
      </p:sp>
      <p:sp>
        <p:nvSpPr>
          <p:cNvPr id="90126" name="Rectangle 16"/>
          <p:cNvSpPr>
            <a:spLocks noChangeArrowheads="1"/>
          </p:cNvSpPr>
          <p:nvPr/>
        </p:nvSpPr>
        <p:spPr bwMode="auto">
          <a:xfrm>
            <a:off x="5335588" y="4765675"/>
            <a:ext cx="1127125" cy="304800"/>
          </a:xfrm>
          <a:prstGeom prst="rect">
            <a:avLst/>
          </a:prstGeom>
          <a:noFill/>
          <a:ln w="9525">
            <a:noFill/>
            <a:miter lim="800000"/>
            <a:headEnd/>
            <a:tailEnd/>
          </a:ln>
        </p:spPr>
        <p:txBody>
          <a:bodyPr wrap="none" lIns="0" tIns="0" rIns="0" bIns="0">
            <a:spAutoFit/>
          </a:bodyPr>
          <a:lstStyle/>
          <a:p>
            <a:r>
              <a:rPr lang="en-US" sz="2000" b="1">
                <a:solidFill>
                  <a:schemeClr val="bg1"/>
                </a:solidFill>
              </a:rPr>
              <a:t>Vuosittain</a:t>
            </a:r>
          </a:p>
        </p:txBody>
      </p:sp>
      <p:sp>
        <p:nvSpPr>
          <p:cNvPr id="90127" name="Rectangle 17"/>
          <p:cNvSpPr>
            <a:spLocks noChangeArrowheads="1"/>
          </p:cNvSpPr>
          <p:nvPr/>
        </p:nvSpPr>
        <p:spPr bwMode="auto">
          <a:xfrm>
            <a:off x="7061200" y="4724400"/>
            <a:ext cx="1649413" cy="365125"/>
          </a:xfrm>
          <a:prstGeom prst="rect">
            <a:avLst/>
          </a:prstGeom>
          <a:noFill/>
          <a:ln w="9525">
            <a:noFill/>
            <a:miter lim="800000"/>
            <a:headEnd/>
            <a:tailEnd/>
          </a:ln>
        </p:spPr>
        <p:txBody>
          <a:bodyPr wrap="none" lIns="0" tIns="0" rIns="0" bIns="0">
            <a:spAutoFit/>
          </a:bodyPr>
          <a:lstStyle/>
          <a:p>
            <a:r>
              <a:rPr lang="en-US" sz="2000" b="1">
                <a:solidFill>
                  <a:schemeClr val="bg1"/>
                </a:solidFill>
              </a:rPr>
              <a:t>Yhteensä 2017</a:t>
            </a:r>
            <a:r>
              <a:rPr lang="en-US"/>
              <a:t> </a:t>
            </a:r>
          </a:p>
        </p:txBody>
      </p:sp>
      <p:sp>
        <p:nvSpPr>
          <p:cNvPr id="90128" name="Rectangle 18"/>
          <p:cNvSpPr>
            <a:spLocks noChangeArrowheads="1"/>
          </p:cNvSpPr>
          <p:nvPr/>
        </p:nvSpPr>
        <p:spPr bwMode="auto">
          <a:xfrm>
            <a:off x="873125" y="5172075"/>
            <a:ext cx="1658938"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GAVI Alliance</a:t>
            </a:r>
            <a:endParaRPr lang="en-US"/>
          </a:p>
        </p:txBody>
      </p:sp>
      <p:sp>
        <p:nvSpPr>
          <p:cNvPr id="90129" name="Rectangle 19"/>
          <p:cNvSpPr>
            <a:spLocks noChangeArrowheads="1"/>
          </p:cNvSpPr>
          <p:nvPr/>
        </p:nvSpPr>
        <p:spPr bwMode="auto">
          <a:xfrm>
            <a:off x="5478463" y="5172075"/>
            <a:ext cx="1214437"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7 500 000</a:t>
            </a:r>
            <a:endParaRPr lang="en-US"/>
          </a:p>
        </p:txBody>
      </p:sp>
      <p:sp>
        <p:nvSpPr>
          <p:cNvPr id="90130" name="Rectangle 20"/>
          <p:cNvSpPr>
            <a:spLocks noChangeArrowheads="1"/>
          </p:cNvSpPr>
          <p:nvPr/>
        </p:nvSpPr>
        <p:spPr bwMode="auto">
          <a:xfrm>
            <a:off x="4906963" y="5172075"/>
            <a:ext cx="631825"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       </a:t>
            </a:r>
            <a:endParaRPr lang="en-US"/>
          </a:p>
        </p:txBody>
      </p:sp>
      <p:sp>
        <p:nvSpPr>
          <p:cNvPr id="90131" name="Rectangle 21"/>
          <p:cNvSpPr>
            <a:spLocks noChangeArrowheads="1"/>
          </p:cNvSpPr>
          <p:nvPr/>
        </p:nvSpPr>
        <p:spPr bwMode="auto">
          <a:xfrm>
            <a:off x="5478463" y="5172075"/>
            <a:ext cx="68262"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 </a:t>
            </a:r>
            <a:endParaRPr lang="en-US"/>
          </a:p>
        </p:txBody>
      </p:sp>
      <p:sp>
        <p:nvSpPr>
          <p:cNvPr id="90132" name="Rectangle 22"/>
          <p:cNvSpPr>
            <a:spLocks noChangeArrowheads="1"/>
          </p:cNvSpPr>
          <p:nvPr/>
        </p:nvSpPr>
        <p:spPr bwMode="auto">
          <a:xfrm>
            <a:off x="7515225" y="5172075"/>
            <a:ext cx="1368425"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30 000 000</a:t>
            </a:r>
            <a:endParaRPr lang="en-US"/>
          </a:p>
        </p:txBody>
      </p:sp>
      <p:sp>
        <p:nvSpPr>
          <p:cNvPr id="90133" name="Rectangle 23"/>
          <p:cNvSpPr>
            <a:spLocks noChangeArrowheads="1"/>
          </p:cNvSpPr>
          <p:nvPr/>
        </p:nvSpPr>
        <p:spPr bwMode="auto">
          <a:xfrm>
            <a:off x="6945313" y="5172075"/>
            <a:ext cx="631825"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       </a:t>
            </a:r>
            <a:endParaRPr lang="en-US"/>
          </a:p>
        </p:txBody>
      </p:sp>
      <p:sp>
        <p:nvSpPr>
          <p:cNvPr id="90134" name="Rectangle 24"/>
          <p:cNvSpPr>
            <a:spLocks noChangeArrowheads="1"/>
          </p:cNvSpPr>
          <p:nvPr/>
        </p:nvSpPr>
        <p:spPr bwMode="auto">
          <a:xfrm>
            <a:off x="7515225" y="5172075"/>
            <a:ext cx="68263"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 </a:t>
            </a:r>
            <a:endParaRPr lang="en-US"/>
          </a:p>
        </p:txBody>
      </p:sp>
      <p:sp>
        <p:nvSpPr>
          <p:cNvPr id="90135" name="Rectangle 25"/>
          <p:cNvSpPr>
            <a:spLocks noChangeArrowheads="1"/>
          </p:cNvSpPr>
          <p:nvPr/>
        </p:nvSpPr>
        <p:spPr bwMode="auto">
          <a:xfrm>
            <a:off x="873125" y="5580063"/>
            <a:ext cx="3703638" cy="365125"/>
          </a:xfrm>
          <a:prstGeom prst="rect">
            <a:avLst/>
          </a:prstGeom>
          <a:noFill/>
          <a:ln w="9525">
            <a:noFill/>
            <a:miter lim="800000"/>
            <a:headEnd/>
            <a:tailEnd/>
          </a:ln>
        </p:spPr>
        <p:txBody>
          <a:bodyPr wrap="none" lIns="0" tIns="0" rIns="0" bIns="0">
            <a:spAutoFit/>
          </a:bodyPr>
          <a:lstStyle/>
          <a:p>
            <a:r>
              <a:rPr lang="en-US"/>
              <a:t>Tuhkarokko-vihurirokkoaloite</a:t>
            </a:r>
            <a:endParaRPr lang="en-US">
              <a:solidFill>
                <a:srgbClr val="000000"/>
              </a:solidFill>
              <a:latin typeface="Calibri" pitchFamily="34" charset="0"/>
            </a:endParaRPr>
          </a:p>
        </p:txBody>
      </p:sp>
      <p:sp>
        <p:nvSpPr>
          <p:cNvPr id="90136" name="Rectangle 26"/>
          <p:cNvSpPr>
            <a:spLocks noChangeArrowheads="1"/>
          </p:cNvSpPr>
          <p:nvPr/>
        </p:nvSpPr>
        <p:spPr bwMode="auto">
          <a:xfrm>
            <a:off x="5478463" y="5580063"/>
            <a:ext cx="1214437"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1 000 000</a:t>
            </a:r>
            <a:endParaRPr lang="en-US"/>
          </a:p>
        </p:txBody>
      </p:sp>
      <p:sp>
        <p:nvSpPr>
          <p:cNvPr id="90137" name="Rectangle 27"/>
          <p:cNvSpPr>
            <a:spLocks noChangeArrowheads="1"/>
          </p:cNvSpPr>
          <p:nvPr/>
        </p:nvSpPr>
        <p:spPr bwMode="auto">
          <a:xfrm>
            <a:off x="4906963" y="5580063"/>
            <a:ext cx="631825"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       </a:t>
            </a:r>
            <a:endParaRPr lang="en-US"/>
          </a:p>
        </p:txBody>
      </p:sp>
      <p:sp>
        <p:nvSpPr>
          <p:cNvPr id="90138" name="Rectangle 28"/>
          <p:cNvSpPr>
            <a:spLocks noChangeArrowheads="1"/>
          </p:cNvSpPr>
          <p:nvPr/>
        </p:nvSpPr>
        <p:spPr bwMode="auto">
          <a:xfrm>
            <a:off x="5478463" y="5580063"/>
            <a:ext cx="68262"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 </a:t>
            </a:r>
            <a:endParaRPr lang="en-US"/>
          </a:p>
        </p:txBody>
      </p:sp>
      <p:sp>
        <p:nvSpPr>
          <p:cNvPr id="90139" name="Rectangle 29"/>
          <p:cNvSpPr>
            <a:spLocks noChangeArrowheads="1"/>
          </p:cNvSpPr>
          <p:nvPr/>
        </p:nvSpPr>
        <p:spPr bwMode="auto">
          <a:xfrm>
            <a:off x="7658100" y="5580063"/>
            <a:ext cx="1214438"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4 000 000</a:t>
            </a:r>
            <a:endParaRPr lang="en-US"/>
          </a:p>
        </p:txBody>
      </p:sp>
      <p:sp>
        <p:nvSpPr>
          <p:cNvPr id="90140" name="Rectangle 30"/>
          <p:cNvSpPr>
            <a:spLocks noChangeArrowheads="1"/>
          </p:cNvSpPr>
          <p:nvPr/>
        </p:nvSpPr>
        <p:spPr bwMode="auto">
          <a:xfrm>
            <a:off x="6945313" y="5580063"/>
            <a:ext cx="768350"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         </a:t>
            </a:r>
            <a:endParaRPr lang="en-US"/>
          </a:p>
        </p:txBody>
      </p:sp>
      <p:sp>
        <p:nvSpPr>
          <p:cNvPr id="90141" name="Rectangle 31"/>
          <p:cNvSpPr>
            <a:spLocks noChangeArrowheads="1"/>
          </p:cNvSpPr>
          <p:nvPr/>
        </p:nvSpPr>
        <p:spPr bwMode="auto">
          <a:xfrm>
            <a:off x="7637463" y="5580063"/>
            <a:ext cx="68262"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 </a:t>
            </a:r>
            <a:endParaRPr lang="en-US"/>
          </a:p>
        </p:txBody>
      </p:sp>
      <p:sp>
        <p:nvSpPr>
          <p:cNvPr id="90142" name="Rectangle 32"/>
          <p:cNvSpPr>
            <a:spLocks noChangeArrowheads="1"/>
          </p:cNvSpPr>
          <p:nvPr/>
        </p:nvSpPr>
        <p:spPr bwMode="auto">
          <a:xfrm>
            <a:off x="873125" y="5988050"/>
            <a:ext cx="3098800" cy="365125"/>
          </a:xfrm>
          <a:prstGeom prst="rect">
            <a:avLst/>
          </a:prstGeom>
          <a:noFill/>
          <a:ln w="9525">
            <a:noFill/>
            <a:miter lim="800000"/>
            <a:headEnd/>
            <a:tailEnd/>
          </a:ln>
        </p:spPr>
        <p:txBody>
          <a:bodyPr wrap="none" lIns="0" tIns="0" rIns="0" bIns="0">
            <a:spAutoFit/>
          </a:bodyPr>
          <a:lstStyle/>
          <a:p>
            <a:r>
              <a:rPr lang="en-US"/>
              <a:t>Lionien rokoteaktiviteetit</a:t>
            </a:r>
          </a:p>
        </p:txBody>
      </p:sp>
      <p:sp>
        <p:nvSpPr>
          <p:cNvPr id="90143" name="Rectangle 33"/>
          <p:cNvSpPr>
            <a:spLocks noChangeArrowheads="1"/>
          </p:cNvSpPr>
          <p:nvPr/>
        </p:nvSpPr>
        <p:spPr bwMode="auto">
          <a:xfrm>
            <a:off x="5702300" y="5988050"/>
            <a:ext cx="992188"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750 000</a:t>
            </a:r>
            <a:endParaRPr lang="en-US"/>
          </a:p>
        </p:txBody>
      </p:sp>
      <p:sp>
        <p:nvSpPr>
          <p:cNvPr id="90144" name="Rectangle 34"/>
          <p:cNvSpPr>
            <a:spLocks noChangeArrowheads="1"/>
          </p:cNvSpPr>
          <p:nvPr/>
        </p:nvSpPr>
        <p:spPr bwMode="auto">
          <a:xfrm>
            <a:off x="4906963" y="5988050"/>
            <a:ext cx="836612"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          </a:t>
            </a:r>
            <a:endParaRPr lang="en-US"/>
          </a:p>
        </p:txBody>
      </p:sp>
      <p:sp>
        <p:nvSpPr>
          <p:cNvPr id="90145" name="Rectangle 35"/>
          <p:cNvSpPr>
            <a:spLocks noChangeArrowheads="1"/>
          </p:cNvSpPr>
          <p:nvPr/>
        </p:nvSpPr>
        <p:spPr bwMode="auto">
          <a:xfrm>
            <a:off x="5661025" y="5988050"/>
            <a:ext cx="68263"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 </a:t>
            </a:r>
            <a:endParaRPr lang="en-US"/>
          </a:p>
        </p:txBody>
      </p:sp>
      <p:sp>
        <p:nvSpPr>
          <p:cNvPr id="90146" name="Rectangle 36"/>
          <p:cNvSpPr>
            <a:spLocks noChangeArrowheads="1"/>
          </p:cNvSpPr>
          <p:nvPr/>
        </p:nvSpPr>
        <p:spPr bwMode="auto">
          <a:xfrm>
            <a:off x="7658100" y="5988050"/>
            <a:ext cx="1214438"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3 000 000</a:t>
            </a:r>
            <a:endParaRPr lang="en-US"/>
          </a:p>
        </p:txBody>
      </p:sp>
      <p:sp>
        <p:nvSpPr>
          <p:cNvPr id="90147" name="Rectangle 37"/>
          <p:cNvSpPr>
            <a:spLocks noChangeArrowheads="1"/>
          </p:cNvSpPr>
          <p:nvPr/>
        </p:nvSpPr>
        <p:spPr bwMode="auto">
          <a:xfrm>
            <a:off x="6945313" y="5988050"/>
            <a:ext cx="768350"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         </a:t>
            </a:r>
            <a:endParaRPr lang="en-US"/>
          </a:p>
        </p:txBody>
      </p:sp>
      <p:sp>
        <p:nvSpPr>
          <p:cNvPr id="90148" name="Rectangle 38"/>
          <p:cNvSpPr>
            <a:spLocks noChangeArrowheads="1"/>
          </p:cNvSpPr>
          <p:nvPr/>
        </p:nvSpPr>
        <p:spPr bwMode="auto">
          <a:xfrm>
            <a:off x="7637463" y="5988050"/>
            <a:ext cx="68262"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 </a:t>
            </a:r>
            <a:endParaRPr lang="en-US"/>
          </a:p>
        </p:txBody>
      </p:sp>
      <p:sp>
        <p:nvSpPr>
          <p:cNvPr id="90149" name="Rectangle 39"/>
          <p:cNvSpPr>
            <a:spLocks noChangeArrowheads="1"/>
          </p:cNvSpPr>
          <p:nvPr/>
        </p:nvSpPr>
        <p:spPr bwMode="auto">
          <a:xfrm>
            <a:off x="873125" y="6394450"/>
            <a:ext cx="1203325" cy="365125"/>
          </a:xfrm>
          <a:prstGeom prst="rect">
            <a:avLst/>
          </a:prstGeom>
          <a:noFill/>
          <a:ln w="9525">
            <a:noFill/>
            <a:miter lim="800000"/>
            <a:headEnd/>
            <a:tailEnd/>
          </a:ln>
        </p:spPr>
        <p:txBody>
          <a:bodyPr wrap="none" lIns="0" tIns="0" rIns="0" bIns="0">
            <a:spAutoFit/>
          </a:bodyPr>
          <a:lstStyle/>
          <a:p>
            <a:r>
              <a:rPr lang="en-US" b="1"/>
              <a:t>Yhteensä</a:t>
            </a:r>
          </a:p>
        </p:txBody>
      </p:sp>
      <p:sp>
        <p:nvSpPr>
          <p:cNvPr id="90150" name="Rectangle 40"/>
          <p:cNvSpPr>
            <a:spLocks noChangeArrowheads="1"/>
          </p:cNvSpPr>
          <p:nvPr/>
        </p:nvSpPr>
        <p:spPr bwMode="auto">
          <a:xfrm>
            <a:off x="5478463" y="6394450"/>
            <a:ext cx="1214437" cy="365125"/>
          </a:xfrm>
          <a:prstGeom prst="rect">
            <a:avLst/>
          </a:prstGeom>
          <a:noFill/>
          <a:ln w="9525">
            <a:noFill/>
            <a:miter lim="800000"/>
            <a:headEnd/>
            <a:tailEnd/>
          </a:ln>
        </p:spPr>
        <p:txBody>
          <a:bodyPr wrap="none" lIns="0" tIns="0" rIns="0" bIns="0">
            <a:spAutoFit/>
          </a:bodyPr>
          <a:lstStyle/>
          <a:p>
            <a:r>
              <a:rPr lang="en-US" b="1">
                <a:solidFill>
                  <a:srgbClr val="000000"/>
                </a:solidFill>
                <a:latin typeface="Calibri" pitchFamily="34" charset="0"/>
              </a:rPr>
              <a:t>9 250 000</a:t>
            </a:r>
            <a:endParaRPr lang="en-US"/>
          </a:p>
        </p:txBody>
      </p:sp>
      <p:sp>
        <p:nvSpPr>
          <p:cNvPr id="90151" name="Rectangle 41"/>
          <p:cNvSpPr>
            <a:spLocks noChangeArrowheads="1"/>
          </p:cNvSpPr>
          <p:nvPr/>
        </p:nvSpPr>
        <p:spPr bwMode="auto">
          <a:xfrm>
            <a:off x="4906963" y="6394450"/>
            <a:ext cx="631825" cy="365125"/>
          </a:xfrm>
          <a:prstGeom prst="rect">
            <a:avLst/>
          </a:prstGeom>
          <a:noFill/>
          <a:ln w="9525">
            <a:noFill/>
            <a:miter lim="800000"/>
            <a:headEnd/>
            <a:tailEnd/>
          </a:ln>
        </p:spPr>
        <p:txBody>
          <a:bodyPr wrap="none" lIns="0" tIns="0" rIns="0" bIns="0">
            <a:spAutoFit/>
          </a:bodyPr>
          <a:lstStyle/>
          <a:p>
            <a:r>
              <a:rPr lang="en-US" b="1">
                <a:solidFill>
                  <a:srgbClr val="000000"/>
                </a:solidFill>
                <a:latin typeface="Calibri" pitchFamily="34" charset="0"/>
              </a:rPr>
              <a:t>$       </a:t>
            </a:r>
            <a:endParaRPr lang="en-US"/>
          </a:p>
        </p:txBody>
      </p:sp>
      <p:sp>
        <p:nvSpPr>
          <p:cNvPr id="90152" name="Rectangle 42"/>
          <p:cNvSpPr>
            <a:spLocks noChangeArrowheads="1"/>
          </p:cNvSpPr>
          <p:nvPr/>
        </p:nvSpPr>
        <p:spPr bwMode="auto">
          <a:xfrm>
            <a:off x="5478463" y="6394450"/>
            <a:ext cx="68262" cy="365125"/>
          </a:xfrm>
          <a:prstGeom prst="rect">
            <a:avLst/>
          </a:prstGeom>
          <a:noFill/>
          <a:ln w="9525">
            <a:noFill/>
            <a:miter lim="800000"/>
            <a:headEnd/>
            <a:tailEnd/>
          </a:ln>
        </p:spPr>
        <p:txBody>
          <a:bodyPr wrap="none" lIns="0" tIns="0" rIns="0" bIns="0">
            <a:spAutoFit/>
          </a:bodyPr>
          <a:lstStyle/>
          <a:p>
            <a:r>
              <a:rPr lang="en-US" b="1">
                <a:solidFill>
                  <a:srgbClr val="000000"/>
                </a:solidFill>
                <a:latin typeface="Calibri" pitchFamily="34" charset="0"/>
              </a:rPr>
              <a:t> </a:t>
            </a:r>
            <a:endParaRPr lang="en-US"/>
          </a:p>
        </p:txBody>
      </p:sp>
      <p:sp>
        <p:nvSpPr>
          <p:cNvPr id="90153" name="Rectangle 43"/>
          <p:cNvSpPr>
            <a:spLocks noChangeArrowheads="1"/>
          </p:cNvSpPr>
          <p:nvPr/>
        </p:nvSpPr>
        <p:spPr bwMode="auto">
          <a:xfrm>
            <a:off x="7515225" y="6394450"/>
            <a:ext cx="1368425" cy="365125"/>
          </a:xfrm>
          <a:prstGeom prst="rect">
            <a:avLst/>
          </a:prstGeom>
          <a:noFill/>
          <a:ln w="9525">
            <a:noFill/>
            <a:miter lim="800000"/>
            <a:headEnd/>
            <a:tailEnd/>
          </a:ln>
        </p:spPr>
        <p:txBody>
          <a:bodyPr wrap="none" lIns="0" tIns="0" rIns="0" bIns="0">
            <a:spAutoFit/>
          </a:bodyPr>
          <a:lstStyle/>
          <a:p>
            <a:r>
              <a:rPr lang="en-US" b="1">
                <a:solidFill>
                  <a:srgbClr val="000000"/>
                </a:solidFill>
                <a:latin typeface="Calibri" pitchFamily="34" charset="0"/>
              </a:rPr>
              <a:t>37 000 000</a:t>
            </a:r>
            <a:endParaRPr lang="en-US"/>
          </a:p>
        </p:txBody>
      </p:sp>
      <p:sp>
        <p:nvSpPr>
          <p:cNvPr id="90154" name="Rectangle 44"/>
          <p:cNvSpPr>
            <a:spLocks noChangeArrowheads="1"/>
          </p:cNvSpPr>
          <p:nvPr/>
        </p:nvSpPr>
        <p:spPr bwMode="auto">
          <a:xfrm>
            <a:off x="6945313" y="6394450"/>
            <a:ext cx="631825" cy="365125"/>
          </a:xfrm>
          <a:prstGeom prst="rect">
            <a:avLst/>
          </a:prstGeom>
          <a:noFill/>
          <a:ln w="9525">
            <a:noFill/>
            <a:miter lim="800000"/>
            <a:headEnd/>
            <a:tailEnd/>
          </a:ln>
        </p:spPr>
        <p:txBody>
          <a:bodyPr wrap="none" lIns="0" tIns="0" rIns="0" bIns="0">
            <a:spAutoFit/>
          </a:bodyPr>
          <a:lstStyle/>
          <a:p>
            <a:r>
              <a:rPr lang="en-US" b="1">
                <a:solidFill>
                  <a:srgbClr val="000000"/>
                </a:solidFill>
                <a:latin typeface="Calibri" pitchFamily="34" charset="0"/>
              </a:rPr>
              <a:t>$       </a:t>
            </a:r>
            <a:endParaRPr lang="en-US"/>
          </a:p>
        </p:txBody>
      </p:sp>
      <p:sp>
        <p:nvSpPr>
          <p:cNvPr id="90155" name="Rectangle 45"/>
          <p:cNvSpPr>
            <a:spLocks noChangeArrowheads="1"/>
          </p:cNvSpPr>
          <p:nvPr/>
        </p:nvSpPr>
        <p:spPr bwMode="auto">
          <a:xfrm>
            <a:off x="7515225" y="6394450"/>
            <a:ext cx="68263" cy="365125"/>
          </a:xfrm>
          <a:prstGeom prst="rect">
            <a:avLst/>
          </a:prstGeom>
          <a:noFill/>
          <a:ln w="9525">
            <a:noFill/>
            <a:miter lim="800000"/>
            <a:headEnd/>
            <a:tailEnd/>
          </a:ln>
        </p:spPr>
        <p:txBody>
          <a:bodyPr wrap="none" lIns="0" tIns="0" rIns="0" bIns="0">
            <a:spAutoFit/>
          </a:bodyPr>
          <a:lstStyle/>
          <a:p>
            <a:r>
              <a:rPr lang="en-US" b="1">
                <a:solidFill>
                  <a:srgbClr val="000000"/>
                </a:solidFill>
                <a:latin typeface="Calibri" pitchFamily="34" charset="0"/>
              </a:rPr>
              <a:t> </a:t>
            </a:r>
            <a:endParaRPr lang="en-US"/>
          </a:p>
        </p:txBody>
      </p:sp>
      <p:sp>
        <p:nvSpPr>
          <p:cNvPr id="90156" name="Rectangle 46"/>
          <p:cNvSpPr>
            <a:spLocks noChangeArrowheads="1"/>
          </p:cNvSpPr>
          <p:nvPr/>
        </p:nvSpPr>
        <p:spPr bwMode="auto">
          <a:xfrm>
            <a:off x="812800" y="4724400"/>
            <a:ext cx="20638" cy="1588"/>
          </a:xfrm>
          <a:prstGeom prst="rect">
            <a:avLst/>
          </a:prstGeom>
          <a:solidFill>
            <a:srgbClr val="DADCDD"/>
          </a:solidFill>
          <a:ln w="9525">
            <a:noFill/>
            <a:miter lim="800000"/>
            <a:headEnd/>
            <a:tailEnd/>
          </a:ln>
        </p:spPr>
        <p:txBody>
          <a:bodyPr/>
          <a:lstStyle/>
          <a:p>
            <a:endParaRPr lang="en-US"/>
          </a:p>
        </p:txBody>
      </p:sp>
      <p:sp>
        <p:nvSpPr>
          <p:cNvPr id="90157" name="Rectangle 47"/>
          <p:cNvSpPr>
            <a:spLocks noChangeArrowheads="1"/>
          </p:cNvSpPr>
          <p:nvPr/>
        </p:nvSpPr>
        <p:spPr bwMode="auto">
          <a:xfrm>
            <a:off x="4745038" y="4724400"/>
            <a:ext cx="20637" cy="1588"/>
          </a:xfrm>
          <a:prstGeom prst="rect">
            <a:avLst/>
          </a:prstGeom>
          <a:solidFill>
            <a:srgbClr val="DADCDD"/>
          </a:solidFill>
          <a:ln w="9525">
            <a:noFill/>
            <a:miter lim="800000"/>
            <a:headEnd/>
            <a:tailEnd/>
          </a:ln>
        </p:spPr>
        <p:txBody>
          <a:bodyPr/>
          <a:lstStyle/>
          <a:p>
            <a:endParaRPr lang="en-US"/>
          </a:p>
        </p:txBody>
      </p:sp>
      <p:sp>
        <p:nvSpPr>
          <p:cNvPr id="90158" name="Rectangle 48"/>
          <p:cNvSpPr>
            <a:spLocks noChangeArrowheads="1"/>
          </p:cNvSpPr>
          <p:nvPr/>
        </p:nvSpPr>
        <p:spPr bwMode="auto">
          <a:xfrm>
            <a:off x="6781800" y="4724400"/>
            <a:ext cx="20638" cy="1588"/>
          </a:xfrm>
          <a:prstGeom prst="rect">
            <a:avLst/>
          </a:prstGeom>
          <a:solidFill>
            <a:srgbClr val="DADCDD"/>
          </a:solidFill>
          <a:ln w="9525">
            <a:noFill/>
            <a:miter lim="800000"/>
            <a:headEnd/>
            <a:tailEnd/>
          </a:ln>
        </p:spPr>
        <p:txBody>
          <a:bodyPr/>
          <a:lstStyle/>
          <a:p>
            <a:endParaRPr lang="en-US"/>
          </a:p>
        </p:txBody>
      </p:sp>
      <p:sp>
        <p:nvSpPr>
          <p:cNvPr id="90159" name="Line 49"/>
          <p:cNvSpPr>
            <a:spLocks noChangeShapeType="1"/>
          </p:cNvSpPr>
          <p:nvPr/>
        </p:nvSpPr>
        <p:spPr bwMode="auto">
          <a:xfrm>
            <a:off x="833438" y="4724400"/>
            <a:ext cx="8148637" cy="0"/>
          </a:xfrm>
          <a:prstGeom prst="line">
            <a:avLst/>
          </a:prstGeom>
          <a:noFill/>
          <a:ln w="0">
            <a:solidFill>
              <a:srgbClr val="DA9694"/>
            </a:solidFill>
            <a:round/>
            <a:headEnd/>
            <a:tailEnd/>
          </a:ln>
        </p:spPr>
        <p:txBody>
          <a:bodyPr/>
          <a:lstStyle/>
          <a:p>
            <a:endParaRPr lang="en-US"/>
          </a:p>
        </p:txBody>
      </p:sp>
      <p:sp>
        <p:nvSpPr>
          <p:cNvPr id="90160" name="Rectangle 50"/>
          <p:cNvSpPr>
            <a:spLocks noChangeArrowheads="1"/>
          </p:cNvSpPr>
          <p:nvPr/>
        </p:nvSpPr>
        <p:spPr bwMode="auto">
          <a:xfrm>
            <a:off x="833438" y="4724400"/>
            <a:ext cx="8148637" cy="20638"/>
          </a:xfrm>
          <a:prstGeom prst="rect">
            <a:avLst/>
          </a:prstGeom>
          <a:solidFill>
            <a:srgbClr val="DA9694"/>
          </a:solidFill>
          <a:ln w="9525">
            <a:noFill/>
            <a:miter lim="800000"/>
            <a:headEnd/>
            <a:tailEnd/>
          </a:ln>
        </p:spPr>
        <p:txBody>
          <a:bodyPr/>
          <a:lstStyle/>
          <a:p>
            <a:endParaRPr lang="en-US"/>
          </a:p>
        </p:txBody>
      </p:sp>
      <p:sp>
        <p:nvSpPr>
          <p:cNvPr id="90161" name="Rectangle 51"/>
          <p:cNvSpPr>
            <a:spLocks noChangeArrowheads="1"/>
          </p:cNvSpPr>
          <p:nvPr/>
        </p:nvSpPr>
        <p:spPr bwMode="auto">
          <a:xfrm>
            <a:off x="8961438" y="4724400"/>
            <a:ext cx="20637" cy="1588"/>
          </a:xfrm>
          <a:prstGeom prst="rect">
            <a:avLst/>
          </a:prstGeom>
          <a:solidFill>
            <a:srgbClr val="DADCDD"/>
          </a:solidFill>
          <a:ln w="9525">
            <a:noFill/>
            <a:miter lim="800000"/>
            <a:headEnd/>
            <a:tailEnd/>
          </a:ln>
        </p:spPr>
        <p:txBody>
          <a:bodyPr/>
          <a:lstStyle/>
          <a:p>
            <a:endParaRPr lang="en-US"/>
          </a:p>
        </p:txBody>
      </p:sp>
      <p:sp>
        <p:nvSpPr>
          <p:cNvPr id="90162" name="Line 52"/>
          <p:cNvSpPr>
            <a:spLocks noChangeShapeType="1"/>
          </p:cNvSpPr>
          <p:nvPr/>
        </p:nvSpPr>
        <p:spPr bwMode="auto">
          <a:xfrm>
            <a:off x="833438" y="5132388"/>
            <a:ext cx="8148637" cy="0"/>
          </a:xfrm>
          <a:prstGeom prst="line">
            <a:avLst/>
          </a:prstGeom>
          <a:noFill/>
          <a:ln w="0">
            <a:solidFill>
              <a:srgbClr val="DA9694"/>
            </a:solidFill>
            <a:round/>
            <a:headEnd/>
            <a:tailEnd/>
          </a:ln>
        </p:spPr>
        <p:txBody>
          <a:bodyPr/>
          <a:lstStyle/>
          <a:p>
            <a:endParaRPr lang="en-US"/>
          </a:p>
        </p:txBody>
      </p:sp>
      <p:sp>
        <p:nvSpPr>
          <p:cNvPr id="90163" name="Rectangle 53"/>
          <p:cNvSpPr>
            <a:spLocks noChangeArrowheads="1"/>
          </p:cNvSpPr>
          <p:nvPr/>
        </p:nvSpPr>
        <p:spPr bwMode="auto">
          <a:xfrm>
            <a:off x="833438" y="5132388"/>
            <a:ext cx="8148637" cy="19050"/>
          </a:xfrm>
          <a:prstGeom prst="rect">
            <a:avLst/>
          </a:prstGeom>
          <a:solidFill>
            <a:srgbClr val="DA9694"/>
          </a:solidFill>
          <a:ln w="9525">
            <a:noFill/>
            <a:miter lim="800000"/>
            <a:headEnd/>
            <a:tailEnd/>
          </a:ln>
        </p:spPr>
        <p:txBody>
          <a:bodyPr/>
          <a:lstStyle/>
          <a:p>
            <a:endParaRPr lang="en-US"/>
          </a:p>
        </p:txBody>
      </p:sp>
      <p:sp>
        <p:nvSpPr>
          <p:cNvPr id="90164" name="Line 54"/>
          <p:cNvSpPr>
            <a:spLocks noChangeShapeType="1"/>
          </p:cNvSpPr>
          <p:nvPr/>
        </p:nvSpPr>
        <p:spPr bwMode="auto">
          <a:xfrm>
            <a:off x="833438" y="5538788"/>
            <a:ext cx="8148637" cy="0"/>
          </a:xfrm>
          <a:prstGeom prst="line">
            <a:avLst/>
          </a:prstGeom>
          <a:noFill/>
          <a:ln w="0">
            <a:solidFill>
              <a:srgbClr val="DA9694"/>
            </a:solidFill>
            <a:round/>
            <a:headEnd/>
            <a:tailEnd/>
          </a:ln>
        </p:spPr>
        <p:txBody>
          <a:bodyPr/>
          <a:lstStyle/>
          <a:p>
            <a:endParaRPr lang="en-US"/>
          </a:p>
        </p:txBody>
      </p:sp>
      <p:sp>
        <p:nvSpPr>
          <p:cNvPr id="90165" name="Rectangle 55"/>
          <p:cNvSpPr>
            <a:spLocks noChangeArrowheads="1"/>
          </p:cNvSpPr>
          <p:nvPr/>
        </p:nvSpPr>
        <p:spPr bwMode="auto">
          <a:xfrm>
            <a:off x="833438" y="5538788"/>
            <a:ext cx="8148637" cy="20637"/>
          </a:xfrm>
          <a:prstGeom prst="rect">
            <a:avLst/>
          </a:prstGeom>
          <a:solidFill>
            <a:srgbClr val="DA9694"/>
          </a:solidFill>
          <a:ln w="9525">
            <a:noFill/>
            <a:miter lim="800000"/>
            <a:headEnd/>
            <a:tailEnd/>
          </a:ln>
        </p:spPr>
        <p:txBody>
          <a:bodyPr/>
          <a:lstStyle/>
          <a:p>
            <a:endParaRPr lang="en-US"/>
          </a:p>
        </p:txBody>
      </p:sp>
      <p:sp>
        <p:nvSpPr>
          <p:cNvPr id="90166" name="Line 56"/>
          <p:cNvSpPr>
            <a:spLocks noChangeShapeType="1"/>
          </p:cNvSpPr>
          <p:nvPr/>
        </p:nvSpPr>
        <p:spPr bwMode="auto">
          <a:xfrm>
            <a:off x="4745038" y="5559425"/>
            <a:ext cx="0" cy="387350"/>
          </a:xfrm>
          <a:prstGeom prst="line">
            <a:avLst/>
          </a:prstGeom>
          <a:noFill/>
          <a:ln w="0">
            <a:solidFill>
              <a:srgbClr val="DADCDD"/>
            </a:solidFill>
            <a:round/>
            <a:headEnd/>
            <a:tailEnd/>
          </a:ln>
        </p:spPr>
        <p:txBody>
          <a:bodyPr/>
          <a:lstStyle/>
          <a:p>
            <a:endParaRPr lang="en-US"/>
          </a:p>
        </p:txBody>
      </p:sp>
      <p:sp>
        <p:nvSpPr>
          <p:cNvPr id="90167" name="Rectangle 57"/>
          <p:cNvSpPr>
            <a:spLocks noChangeArrowheads="1"/>
          </p:cNvSpPr>
          <p:nvPr/>
        </p:nvSpPr>
        <p:spPr bwMode="auto">
          <a:xfrm>
            <a:off x="4745038" y="5559425"/>
            <a:ext cx="20637" cy="387350"/>
          </a:xfrm>
          <a:prstGeom prst="rect">
            <a:avLst/>
          </a:prstGeom>
          <a:solidFill>
            <a:srgbClr val="DADCDD"/>
          </a:solidFill>
          <a:ln w="9525">
            <a:noFill/>
            <a:miter lim="800000"/>
            <a:headEnd/>
            <a:tailEnd/>
          </a:ln>
        </p:spPr>
        <p:txBody>
          <a:bodyPr/>
          <a:lstStyle/>
          <a:p>
            <a:endParaRPr lang="en-US"/>
          </a:p>
        </p:txBody>
      </p:sp>
      <p:sp>
        <p:nvSpPr>
          <p:cNvPr id="90168" name="Line 58"/>
          <p:cNvSpPr>
            <a:spLocks noChangeShapeType="1"/>
          </p:cNvSpPr>
          <p:nvPr/>
        </p:nvSpPr>
        <p:spPr bwMode="auto">
          <a:xfrm>
            <a:off x="6781800" y="5559425"/>
            <a:ext cx="0" cy="387350"/>
          </a:xfrm>
          <a:prstGeom prst="line">
            <a:avLst/>
          </a:prstGeom>
          <a:noFill/>
          <a:ln w="0">
            <a:solidFill>
              <a:srgbClr val="DADCDD"/>
            </a:solidFill>
            <a:round/>
            <a:headEnd/>
            <a:tailEnd/>
          </a:ln>
        </p:spPr>
        <p:txBody>
          <a:bodyPr/>
          <a:lstStyle/>
          <a:p>
            <a:endParaRPr lang="en-US"/>
          </a:p>
        </p:txBody>
      </p:sp>
      <p:sp>
        <p:nvSpPr>
          <p:cNvPr id="90169" name="Rectangle 59"/>
          <p:cNvSpPr>
            <a:spLocks noChangeArrowheads="1"/>
          </p:cNvSpPr>
          <p:nvPr/>
        </p:nvSpPr>
        <p:spPr bwMode="auto">
          <a:xfrm>
            <a:off x="6781800" y="5559425"/>
            <a:ext cx="20638" cy="387350"/>
          </a:xfrm>
          <a:prstGeom prst="rect">
            <a:avLst/>
          </a:prstGeom>
          <a:solidFill>
            <a:srgbClr val="DADCDD"/>
          </a:solidFill>
          <a:ln w="9525">
            <a:noFill/>
            <a:miter lim="800000"/>
            <a:headEnd/>
            <a:tailEnd/>
          </a:ln>
        </p:spPr>
        <p:txBody>
          <a:bodyPr/>
          <a:lstStyle/>
          <a:p>
            <a:endParaRPr lang="en-US"/>
          </a:p>
        </p:txBody>
      </p:sp>
      <p:sp>
        <p:nvSpPr>
          <p:cNvPr id="90170" name="Line 60"/>
          <p:cNvSpPr>
            <a:spLocks noChangeShapeType="1"/>
          </p:cNvSpPr>
          <p:nvPr/>
        </p:nvSpPr>
        <p:spPr bwMode="auto">
          <a:xfrm>
            <a:off x="833438" y="5946775"/>
            <a:ext cx="8148637" cy="0"/>
          </a:xfrm>
          <a:prstGeom prst="line">
            <a:avLst/>
          </a:prstGeom>
          <a:noFill/>
          <a:ln w="0">
            <a:solidFill>
              <a:srgbClr val="DA9694"/>
            </a:solidFill>
            <a:round/>
            <a:headEnd/>
            <a:tailEnd/>
          </a:ln>
        </p:spPr>
        <p:txBody>
          <a:bodyPr/>
          <a:lstStyle/>
          <a:p>
            <a:endParaRPr lang="en-US"/>
          </a:p>
        </p:txBody>
      </p:sp>
      <p:sp>
        <p:nvSpPr>
          <p:cNvPr id="90171" name="Rectangle 61"/>
          <p:cNvSpPr>
            <a:spLocks noChangeArrowheads="1"/>
          </p:cNvSpPr>
          <p:nvPr/>
        </p:nvSpPr>
        <p:spPr bwMode="auto">
          <a:xfrm>
            <a:off x="833438" y="5946775"/>
            <a:ext cx="8148637" cy="20638"/>
          </a:xfrm>
          <a:prstGeom prst="rect">
            <a:avLst/>
          </a:prstGeom>
          <a:solidFill>
            <a:srgbClr val="DA9694"/>
          </a:solidFill>
          <a:ln w="9525">
            <a:noFill/>
            <a:miter lim="800000"/>
            <a:headEnd/>
            <a:tailEnd/>
          </a:ln>
        </p:spPr>
        <p:txBody>
          <a:bodyPr/>
          <a:lstStyle/>
          <a:p>
            <a:endParaRPr lang="en-US"/>
          </a:p>
        </p:txBody>
      </p:sp>
      <p:sp>
        <p:nvSpPr>
          <p:cNvPr id="90172" name="Line 62"/>
          <p:cNvSpPr>
            <a:spLocks noChangeShapeType="1"/>
          </p:cNvSpPr>
          <p:nvPr/>
        </p:nvSpPr>
        <p:spPr bwMode="auto">
          <a:xfrm>
            <a:off x="833438" y="6354763"/>
            <a:ext cx="8148637" cy="0"/>
          </a:xfrm>
          <a:prstGeom prst="line">
            <a:avLst/>
          </a:prstGeom>
          <a:noFill/>
          <a:ln w="0">
            <a:solidFill>
              <a:srgbClr val="DA9694"/>
            </a:solidFill>
            <a:round/>
            <a:headEnd/>
            <a:tailEnd/>
          </a:ln>
        </p:spPr>
        <p:txBody>
          <a:bodyPr/>
          <a:lstStyle/>
          <a:p>
            <a:endParaRPr lang="en-US"/>
          </a:p>
        </p:txBody>
      </p:sp>
      <p:sp>
        <p:nvSpPr>
          <p:cNvPr id="90173" name="Rectangle 63"/>
          <p:cNvSpPr>
            <a:spLocks noChangeArrowheads="1"/>
          </p:cNvSpPr>
          <p:nvPr/>
        </p:nvSpPr>
        <p:spPr bwMode="auto">
          <a:xfrm>
            <a:off x="833438" y="6354763"/>
            <a:ext cx="8148637" cy="19050"/>
          </a:xfrm>
          <a:prstGeom prst="rect">
            <a:avLst/>
          </a:prstGeom>
          <a:solidFill>
            <a:srgbClr val="DA9694"/>
          </a:solidFill>
          <a:ln w="9525">
            <a:noFill/>
            <a:miter lim="800000"/>
            <a:headEnd/>
            <a:tailEnd/>
          </a:ln>
        </p:spPr>
        <p:txBody>
          <a:bodyPr/>
          <a:lstStyle/>
          <a:p>
            <a:endParaRPr lang="en-US"/>
          </a:p>
        </p:txBody>
      </p:sp>
      <p:sp>
        <p:nvSpPr>
          <p:cNvPr id="90174" name="Line 64"/>
          <p:cNvSpPr>
            <a:spLocks noChangeShapeType="1"/>
          </p:cNvSpPr>
          <p:nvPr/>
        </p:nvSpPr>
        <p:spPr bwMode="auto">
          <a:xfrm>
            <a:off x="812800" y="4724400"/>
            <a:ext cx="0" cy="2057400"/>
          </a:xfrm>
          <a:prstGeom prst="line">
            <a:avLst/>
          </a:prstGeom>
          <a:noFill/>
          <a:ln w="0">
            <a:solidFill>
              <a:srgbClr val="DA9694"/>
            </a:solidFill>
            <a:round/>
            <a:headEnd/>
            <a:tailEnd/>
          </a:ln>
        </p:spPr>
        <p:txBody>
          <a:bodyPr/>
          <a:lstStyle/>
          <a:p>
            <a:endParaRPr lang="en-US"/>
          </a:p>
        </p:txBody>
      </p:sp>
      <p:sp>
        <p:nvSpPr>
          <p:cNvPr id="90175" name="Rectangle 65"/>
          <p:cNvSpPr>
            <a:spLocks noChangeArrowheads="1"/>
          </p:cNvSpPr>
          <p:nvPr/>
        </p:nvSpPr>
        <p:spPr bwMode="auto">
          <a:xfrm>
            <a:off x="812800" y="4724400"/>
            <a:ext cx="20638" cy="2057400"/>
          </a:xfrm>
          <a:prstGeom prst="rect">
            <a:avLst/>
          </a:prstGeom>
          <a:solidFill>
            <a:srgbClr val="DA9694"/>
          </a:solidFill>
          <a:ln w="9525">
            <a:noFill/>
            <a:miter lim="800000"/>
            <a:headEnd/>
            <a:tailEnd/>
          </a:ln>
        </p:spPr>
        <p:txBody>
          <a:bodyPr/>
          <a:lstStyle/>
          <a:p>
            <a:endParaRPr lang="en-US"/>
          </a:p>
        </p:txBody>
      </p:sp>
      <p:sp>
        <p:nvSpPr>
          <p:cNvPr id="90176" name="Line 66"/>
          <p:cNvSpPr>
            <a:spLocks noChangeShapeType="1"/>
          </p:cNvSpPr>
          <p:nvPr/>
        </p:nvSpPr>
        <p:spPr bwMode="auto">
          <a:xfrm>
            <a:off x="4745038" y="6373813"/>
            <a:ext cx="0" cy="387350"/>
          </a:xfrm>
          <a:prstGeom prst="line">
            <a:avLst/>
          </a:prstGeom>
          <a:noFill/>
          <a:ln w="0">
            <a:solidFill>
              <a:srgbClr val="DADCDD"/>
            </a:solidFill>
            <a:round/>
            <a:headEnd/>
            <a:tailEnd/>
          </a:ln>
        </p:spPr>
        <p:txBody>
          <a:bodyPr/>
          <a:lstStyle/>
          <a:p>
            <a:endParaRPr lang="en-US"/>
          </a:p>
        </p:txBody>
      </p:sp>
      <p:sp>
        <p:nvSpPr>
          <p:cNvPr id="90177" name="Rectangle 67"/>
          <p:cNvSpPr>
            <a:spLocks noChangeArrowheads="1"/>
          </p:cNvSpPr>
          <p:nvPr/>
        </p:nvSpPr>
        <p:spPr bwMode="auto">
          <a:xfrm>
            <a:off x="4745038" y="6373813"/>
            <a:ext cx="20637" cy="387350"/>
          </a:xfrm>
          <a:prstGeom prst="rect">
            <a:avLst/>
          </a:prstGeom>
          <a:solidFill>
            <a:srgbClr val="DADCDD"/>
          </a:solidFill>
          <a:ln w="9525">
            <a:noFill/>
            <a:miter lim="800000"/>
            <a:headEnd/>
            <a:tailEnd/>
          </a:ln>
        </p:spPr>
        <p:txBody>
          <a:bodyPr/>
          <a:lstStyle/>
          <a:p>
            <a:endParaRPr lang="en-US"/>
          </a:p>
        </p:txBody>
      </p:sp>
      <p:sp>
        <p:nvSpPr>
          <p:cNvPr id="90178" name="Line 68"/>
          <p:cNvSpPr>
            <a:spLocks noChangeShapeType="1"/>
          </p:cNvSpPr>
          <p:nvPr/>
        </p:nvSpPr>
        <p:spPr bwMode="auto">
          <a:xfrm>
            <a:off x="6781800" y="6373813"/>
            <a:ext cx="0" cy="387350"/>
          </a:xfrm>
          <a:prstGeom prst="line">
            <a:avLst/>
          </a:prstGeom>
          <a:noFill/>
          <a:ln w="0">
            <a:solidFill>
              <a:srgbClr val="DADCDD"/>
            </a:solidFill>
            <a:round/>
            <a:headEnd/>
            <a:tailEnd/>
          </a:ln>
        </p:spPr>
        <p:txBody>
          <a:bodyPr/>
          <a:lstStyle/>
          <a:p>
            <a:endParaRPr lang="en-US"/>
          </a:p>
        </p:txBody>
      </p:sp>
      <p:sp>
        <p:nvSpPr>
          <p:cNvPr id="90179" name="Rectangle 69"/>
          <p:cNvSpPr>
            <a:spLocks noChangeArrowheads="1"/>
          </p:cNvSpPr>
          <p:nvPr/>
        </p:nvSpPr>
        <p:spPr bwMode="auto">
          <a:xfrm>
            <a:off x="6781800" y="6373813"/>
            <a:ext cx="20638" cy="387350"/>
          </a:xfrm>
          <a:prstGeom prst="rect">
            <a:avLst/>
          </a:prstGeom>
          <a:solidFill>
            <a:srgbClr val="DADCDD"/>
          </a:solidFill>
          <a:ln w="9525">
            <a:noFill/>
            <a:miter lim="800000"/>
            <a:headEnd/>
            <a:tailEnd/>
          </a:ln>
        </p:spPr>
        <p:txBody>
          <a:bodyPr/>
          <a:lstStyle/>
          <a:p>
            <a:endParaRPr lang="en-US"/>
          </a:p>
        </p:txBody>
      </p:sp>
      <p:sp>
        <p:nvSpPr>
          <p:cNvPr id="90180" name="Line 70"/>
          <p:cNvSpPr>
            <a:spLocks noChangeShapeType="1"/>
          </p:cNvSpPr>
          <p:nvPr/>
        </p:nvSpPr>
        <p:spPr bwMode="auto">
          <a:xfrm>
            <a:off x="833438" y="6761163"/>
            <a:ext cx="8148637" cy="0"/>
          </a:xfrm>
          <a:prstGeom prst="line">
            <a:avLst/>
          </a:prstGeom>
          <a:noFill/>
          <a:ln w="0">
            <a:solidFill>
              <a:srgbClr val="DA9694"/>
            </a:solidFill>
            <a:round/>
            <a:headEnd/>
            <a:tailEnd/>
          </a:ln>
        </p:spPr>
        <p:txBody>
          <a:bodyPr/>
          <a:lstStyle/>
          <a:p>
            <a:endParaRPr lang="en-US"/>
          </a:p>
        </p:txBody>
      </p:sp>
      <p:sp>
        <p:nvSpPr>
          <p:cNvPr id="90181" name="Rectangle 71"/>
          <p:cNvSpPr>
            <a:spLocks noChangeArrowheads="1"/>
          </p:cNvSpPr>
          <p:nvPr/>
        </p:nvSpPr>
        <p:spPr bwMode="auto">
          <a:xfrm>
            <a:off x="833438" y="6761163"/>
            <a:ext cx="8148637" cy="20637"/>
          </a:xfrm>
          <a:prstGeom prst="rect">
            <a:avLst/>
          </a:prstGeom>
          <a:solidFill>
            <a:srgbClr val="DA9694"/>
          </a:solidFill>
          <a:ln w="9525">
            <a:noFill/>
            <a:miter lim="800000"/>
            <a:headEnd/>
            <a:tailEnd/>
          </a:ln>
        </p:spPr>
        <p:txBody>
          <a:bodyPr/>
          <a:lstStyle/>
          <a:p>
            <a:endParaRPr lang="en-US"/>
          </a:p>
        </p:txBody>
      </p:sp>
      <p:sp>
        <p:nvSpPr>
          <p:cNvPr id="90182" name="Line 72"/>
          <p:cNvSpPr>
            <a:spLocks noChangeShapeType="1"/>
          </p:cNvSpPr>
          <p:nvPr/>
        </p:nvSpPr>
        <p:spPr bwMode="auto">
          <a:xfrm>
            <a:off x="8961438" y="4745038"/>
            <a:ext cx="0" cy="2036762"/>
          </a:xfrm>
          <a:prstGeom prst="line">
            <a:avLst/>
          </a:prstGeom>
          <a:noFill/>
          <a:ln w="0">
            <a:solidFill>
              <a:srgbClr val="DA9694"/>
            </a:solidFill>
            <a:round/>
            <a:headEnd/>
            <a:tailEnd/>
          </a:ln>
        </p:spPr>
        <p:txBody>
          <a:bodyPr/>
          <a:lstStyle/>
          <a:p>
            <a:endParaRPr lang="en-US"/>
          </a:p>
        </p:txBody>
      </p:sp>
      <p:sp>
        <p:nvSpPr>
          <p:cNvPr id="90183" name="Rectangle 73"/>
          <p:cNvSpPr>
            <a:spLocks noChangeArrowheads="1"/>
          </p:cNvSpPr>
          <p:nvPr/>
        </p:nvSpPr>
        <p:spPr bwMode="auto">
          <a:xfrm>
            <a:off x="8961438" y="4745038"/>
            <a:ext cx="20637" cy="2036762"/>
          </a:xfrm>
          <a:prstGeom prst="rect">
            <a:avLst/>
          </a:prstGeom>
          <a:solidFill>
            <a:srgbClr val="DA9694"/>
          </a:solidFill>
          <a:ln w="9525">
            <a:noFill/>
            <a:miter lim="800000"/>
            <a:headEnd/>
            <a:tailEnd/>
          </a:ln>
        </p:spPr>
        <p:txBody>
          <a:bodyPr/>
          <a:lstStyle/>
          <a:p>
            <a:endParaRPr lang="en-US"/>
          </a:p>
        </p:txBody>
      </p:sp>
      <p:sp>
        <p:nvSpPr>
          <p:cNvPr id="90184" name="Line 74"/>
          <p:cNvSpPr>
            <a:spLocks noChangeShapeType="1"/>
          </p:cNvSpPr>
          <p:nvPr/>
        </p:nvSpPr>
        <p:spPr bwMode="auto">
          <a:xfrm>
            <a:off x="812800" y="6781800"/>
            <a:ext cx="1588" cy="1588"/>
          </a:xfrm>
          <a:prstGeom prst="line">
            <a:avLst/>
          </a:prstGeom>
          <a:noFill/>
          <a:ln w="0">
            <a:solidFill>
              <a:srgbClr val="DADCDD"/>
            </a:solidFill>
            <a:round/>
            <a:headEnd/>
            <a:tailEnd/>
          </a:ln>
        </p:spPr>
        <p:txBody>
          <a:bodyPr/>
          <a:lstStyle/>
          <a:p>
            <a:endParaRPr lang="en-US"/>
          </a:p>
        </p:txBody>
      </p:sp>
      <p:sp>
        <p:nvSpPr>
          <p:cNvPr id="90185" name="Rectangle 75"/>
          <p:cNvSpPr>
            <a:spLocks noChangeArrowheads="1"/>
          </p:cNvSpPr>
          <p:nvPr/>
        </p:nvSpPr>
        <p:spPr bwMode="auto">
          <a:xfrm>
            <a:off x="812800" y="6781800"/>
            <a:ext cx="20638" cy="20638"/>
          </a:xfrm>
          <a:prstGeom prst="rect">
            <a:avLst/>
          </a:prstGeom>
          <a:solidFill>
            <a:srgbClr val="DADCDD"/>
          </a:solidFill>
          <a:ln w="9525">
            <a:noFill/>
            <a:miter lim="800000"/>
            <a:headEnd/>
            <a:tailEnd/>
          </a:ln>
        </p:spPr>
        <p:txBody>
          <a:bodyPr/>
          <a:lstStyle/>
          <a:p>
            <a:endParaRPr lang="en-US"/>
          </a:p>
        </p:txBody>
      </p:sp>
      <p:sp>
        <p:nvSpPr>
          <p:cNvPr id="90186" name="Line 76"/>
          <p:cNvSpPr>
            <a:spLocks noChangeShapeType="1"/>
          </p:cNvSpPr>
          <p:nvPr/>
        </p:nvSpPr>
        <p:spPr bwMode="auto">
          <a:xfrm>
            <a:off x="4745038" y="6781800"/>
            <a:ext cx="1587" cy="1588"/>
          </a:xfrm>
          <a:prstGeom prst="line">
            <a:avLst/>
          </a:prstGeom>
          <a:noFill/>
          <a:ln w="0">
            <a:solidFill>
              <a:srgbClr val="DADCDD"/>
            </a:solidFill>
            <a:round/>
            <a:headEnd/>
            <a:tailEnd/>
          </a:ln>
        </p:spPr>
        <p:txBody>
          <a:bodyPr/>
          <a:lstStyle/>
          <a:p>
            <a:endParaRPr lang="en-US"/>
          </a:p>
        </p:txBody>
      </p:sp>
      <p:sp>
        <p:nvSpPr>
          <p:cNvPr id="90187" name="Rectangle 77"/>
          <p:cNvSpPr>
            <a:spLocks noChangeArrowheads="1"/>
          </p:cNvSpPr>
          <p:nvPr/>
        </p:nvSpPr>
        <p:spPr bwMode="auto">
          <a:xfrm>
            <a:off x="4745038" y="6781800"/>
            <a:ext cx="20637" cy="20638"/>
          </a:xfrm>
          <a:prstGeom prst="rect">
            <a:avLst/>
          </a:prstGeom>
          <a:solidFill>
            <a:srgbClr val="DADCDD"/>
          </a:solidFill>
          <a:ln w="9525">
            <a:noFill/>
            <a:miter lim="800000"/>
            <a:headEnd/>
            <a:tailEnd/>
          </a:ln>
        </p:spPr>
        <p:txBody>
          <a:bodyPr/>
          <a:lstStyle/>
          <a:p>
            <a:endParaRPr lang="en-US"/>
          </a:p>
        </p:txBody>
      </p:sp>
      <p:sp>
        <p:nvSpPr>
          <p:cNvPr id="90188" name="Line 78"/>
          <p:cNvSpPr>
            <a:spLocks noChangeShapeType="1"/>
          </p:cNvSpPr>
          <p:nvPr/>
        </p:nvSpPr>
        <p:spPr bwMode="auto">
          <a:xfrm>
            <a:off x="6781800" y="6781800"/>
            <a:ext cx="1588" cy="1588"/>
          </a:xfrm>
          <a:prstGeom prst="line">
            <a:avLst/>
          </a:prstGeom>
          <a:noFill/>
          <a:ln w="0">
            <a:solidFill>
              <a:srgbClr val="DADCDD"/>
            </a:solidFill>
            <a:round/>
            <a:headEnd/>
            <a:tailEnd/>
          </a:ln>
        </p:spPr>
        <p:txBody>
          <a:bodyPr/>
          <a:lstStyle/>
          <a:p>
            <a:endParaRPr lang="en-US"/>
          </a:p>
        </p:txBody>
      </p:sp>
      <p:sp>
        <p:nvSpPr>
          <p:cNvPr id="90189" name="Rectangle 79"/>
          <p:cNvSpPr>
            <a:spLocks noChangeArrowheads="1"/>
          </p:cNvSpPr>
          <p:nvPr/>
        </p:nvSpPr>
        <p:spPr bwMode="auto">
          <a:xfrm>
            <a:off x="6781800" y="6781800"/>
            <a:ext cx="20638" cy="20638"/>
          </a:xfrm>
          <a:prstGeom prst="rect">
            <a:avLst/>
          </a:prstGeom>
          <a:solidFill>
            <a:srgbClr val="DADCDD"/>
          </a:solidFill>
          <a:ln w="9525">
            <a:noFill/>
            <a:miter lim="800000"/>
            <a:headEnd/>
            <a:tailEnd/>
          </a:ln>
        </p:spPr>
        <p:txBody>
          <a:bodyPr/>
          <a:lstStyle/>
          <a:p>
            <a:endParaRPr lang="en-US"/>
          </a:p>
        </p:txBody>
      </p:sp>
      <p:sp>
        <p:nvSpPr>
          <p:cNvPr id="90190" name="Line 80"/>
          <p:cNvSpPr>
            <a:spLocks noChangeShapeType="1"/>
          </p:cNvSpPr>
          <p:nvPr/>
        </p:nvSpPr>
        <p:spPr bwMode="auto">
          <a:xfrm>
            <a:off x="8961438" y="6781800"/>
            <a:ext cx="1587" cy="1588"/>
          </a:xfrm>
          <a:prstGeom prst="line">
            <a:avLst/>
          </a:prstGeom>
          <a:noFill/>
          <a:ln w="0">
            <a:solidFill>
              <a:srgbClr val="DADCDD"/>
            </a:solidFill>
            <a:round/>
            <a:headEnd/>
            <a:tailEnd/>
          </a:ln>
        </p:spPr>
        <p:txBody>
          <a:bodyPr/>
          <a:lstStyle/>
          <a:p>
            <a:endParaRPr lang="en-US"/>
          </a:p>
        </p:txBody>
      </p:sp>
      <p:sp>
        <p:nvSpPr>
          <p:cNvPr id="90191" name="Rectangle 81"/>
          <p:cNvSpPr>
            <a:spLocks noChangeArrowheads="1"/>
          </p:cNvSpPr>
          <p:nvPr/>
        </p:nvSpPr>
        <p:spPr bwMode="auto">
          <a:xfrm>
            <a:off x="8961438" y="6781800"/>
            <a:ext cx="20637" cy="20638"/>
          </a:xfrm>
          <a:prstGeom prst="rect">
            <a:avLst/>
          </a:prstGeom>
          <a:solidFill>
            <a:srgbClr val="DADCDD"/>
          </a:solidFill>
          <a:ln w="9525">
            <a:noFill/>
            <a:miter lim="800000"/>
            <a:headEnd/>
            <a:tailEnd/>
          </a:ln>
        </p:spPr>
        <p:txBody>
          <a:bodyPr/>
          <a:lstStyle/>
          <a:p>
            <a:endParaRPr lang="en-US"/>
          </a:p>
        </p:txBody>
      </p:sp>
      <p:sp>
        <p:nvSpPr>
          <p:cNvPr id="90192" name="Line 82"/>
          <p:cNvSpPr>
            <a:spLocks noChangeShapeType="1"/>
          </p:cNvSpPr>
          <p:nvPr/>
        </p:nvSpPr>
        <p:spPr bwMode="auto">
          <a:xfrm>
            <a:off x="8982075" y="4724400"/>
            <a:ext cx="1588" cy="1588"/>
          </a:xfrm>
          <a:prstGeom prst="line">
            <a:avLst/>
          </a:prstGeom>
          <a:noFill/>
          <a:ln w="0">
            <a:solidFill>
              <a:srgbClr val="DADCDD"/>
            </a:solidFill>
            <a:round/>
            <a:headEnd/>
            <a:tailEnd/>
          </a:ln>
        </p:spPr>
        <p:txBody>
          <a:bodyPr/>
          <a:lstStyle/>
          <a:p>
            <a:endParaRPr lang="en-US"/>
          </a:p>
        </p:txBody>
      </p:sp>
      <p:sp>
        <p:nvSpPr>
          <p:cNvPr id="90193" name="Rectangle 83"/>
          <p:cNvSpPr>
            <a:spLocks noChangeArrowheads="1"/>
          </p:cNvSpPr>
          <p:nvPr/>
        </p:nvSpPr>
        <p:spPr bwMode="auto">
          <a:xfrm>
            <a:off x="8982075" y="4724400"/>
            <a:ext cx="20638" cy="20638"/>
          </a:xfrm>
          <a:prstGeom prst="rect">
            <a:avLst/>
          </a:prstGeom>
          <a:solidFill>
            <a:srgbClr val="DADCDD"/>
          </a:solidFill>
          <a:ln w="9525">
            <a:noFill/>
            <a:miter lim="800000"/>
            <a:headEnd/>
            <a:tailEnd/>
          </a:ln>
        </p:spPr>
        <p:txBody>
          <a:bodyPr/>
          <a:lstStyle/>
          <a:p>
            <a:endParaRPr lang="en-US"/>
          </a:p>
        </p:txBody>
      </p:sp>
      <p:sp>
        <p:nvSpPr>
          <p:cNvPr id="90194" name="Line 84"/>
          <p:cNvSpPr>
            <a:spLocks noChangeShapeType="1"/>
          </p:cNvSpPr>
          <p:nvPr/>
        </p:nvSpPr>
        <p:spPr bwMode="auto">
          <a:xfrm>
            <a:off x="8982075" y="5132388"/>
            <a:ext cx="1588" cy="1587"/>
          </a:xfrm>
          <a:prstGeom prst="line">
            <a:avLst/>
          </a:prstGeom>
          <a:noFill/>
          <a:ln w="0">
            <a:solidFill>
              <a:srgbClr val="DADCDD"/>
            </a:solidFill>
            <a:round/>
            <a:headEnd/>
            <a:tailEnd/>
          </a:ln>
        </p:spPr>
        <p:txBody>
          <a:bodyPr/>
          <a:lstStyle/>
          <a:p>
            <a:endParaRPr lang="en-US"/>
          </a:p>
        </p:txBody>
      </p:sp>
      <p:sp>
        <p:nvSpPr>
          <p:cNvPr id="90195" name="Rectangle 85"/>
          <p:cNvSpPr>
            <a:spLocks noChangeArrowheads="1"/>
          </p:cNvSpPr>
          <p:nvPr/>
        </p:nvSpPr>
        <p:spPr bwMode="auto">
          <a:xfrm>
            <a:off x="8982075" y="5132388"/>
            <a:ext cx="20638" cy="19050"/>
          </a:xfrm>
          <a:prstGeom prst="rect">
            <a:avLst/>
          </a:prstGeom>
          <a:solidFill>
            <a:srgbClr val="DADCDD"/>
          </a:solidFill>
          <a:ln w="9525">
            <a:noFill/>
            <a:miter lim="800000"/>
            <a:headEnd/>
            <a:tailEnd/>
          </a:ln>
        </p:spPr>
        <p:txBody>
          <a:bodyPr/>
          <a:lstStyle/>
          <a:p>
            <a:endParaRPr lang="en-US"/>
          </a:p>
        </p:txBody>
      </p:sp>
      <p:sp>
        <p:nvSpPr>
          <p:cNvPr id="90196" name="Line 86"/>
          <p:cNvSpPr>
            <a:spLocks noChangeShapeType="1"/>
          </p:cNvSpPr>
          <p:nvPr/>
        </p:nvSpPr>
        <p:spPr bwMode="auto">
          <a:xfrm>
            <a:off x="8982075" y="5538788"/>
            <a:ext cx="1588" cy="1587"/>
          </a:xfrm>
          <a:prstGeom prst="line">
            <a:avLst/>
          </a:prstGeom>
          <a:noFill/>
          <a:ln w="0">
            <a:solidFill>
              <a:srgbClr val="DADCDD"/>
            </a:solidFill>
            <a:round/>
            <a:headEnd/>
            <a:tailEnd/>
          </a:ln>
        </p:spPr>
        <p:txBody>
          <a:bodyPr/>
          <a:lstStyle/>
          <a:p>
            <a:endParaRPr lang="en-US"/>
          </a:p>
        </p:txBody>
      </p:sp>
      <p:sp>
        <p:nvSpPr>
          <p:cNvPr id="90197" name="Rectangle 87"/>
          <p:cNvSpPr>
            <a:spLocks noChangeArrowheads="1"/>
          </p:cNvSpPr>
          <p:nvPr/>
        </p:nvSpPr>
        <p:spPr bwMode="auto">
          <a:xfrm>
            <a:off x="8982075" y="5538788"/>
            <a:ext cx="20638" cy="20637"/>
          </a:xfrm>
          <a:prstGeom prst="rect">
            <a:avLst/>
          </a:prstGeom>
          <a:solidFill>
            <a:srgbClr val="DADCDD"/>
          </a:solidFill>
          <a:ln w="9525">
            <a:noFill/>
            <a:miter lim="800000"/>
            <a:headEnd/>
            <a:tailEnd/>
          </a:ln>
        </p:spPr>
        <p:txBody>
          <a:bodyPr/>
          <a:lstStyle/>
          <a:p>
            <a:endParaRPr lang="en-US"/>
          </a:p>
        </p:txBody>
      </p:sp>
      <p:sp>
        <p:nvSpPr>
          <p:cNvPr id="90198" name="Line 88"/>
          <p:cNvSpPr>
            <a:spLocks noChangeShapeType="1"/>
          </p:cNvSpPr>
          <p:nvPr/>
        </p:nvSpPr>
        <p:spPr bwMode="auto">
          <a:xfrm>
            <a:off x="8982075" y="5946775"/>
            <a:ext cx="1588" cy="1588"/>
          </a:xfrm>
          <a:prstGeom prst="line">
            <a:avLst/>
          </a:prstGeom>
          <a:noFill/>
          <a:ln w="0">
            <a:solidFill>
              <a:srgbClr val="DADCDD"/>
            </a:solidFill>
            <a:round/>
            <a:headEnd/>
            <a:tailEnd/>
          </a:ln>
        </p:spPr>
        <p:txBody>
          <a:bodyPr/>
          <a:lstStyle/>
          <a:p>
            <a:endParaRPr lang="en-US"/>
          </a:p>
        </p:txBody>
      </p:sp>
      <p:sp>
        <p:nvSpPr>
          <p:cNvPr id="90199" name="Rectangle 89"/>
          <p:cNvSpPr>
            <a:spLocks noChangeArrowheads="1"/>
          </p:cNvSpPr>
          <p:nvPr/>
        </p:nvSpPr>
        <p:spPr bwMode="auto">
          <a:xfrm>
            <a:off x="8982075" y="5946775"/>
            <a:ext cx="20638" cy="20638"/>
          </a:xfrm>
          <a:prstGeom prst="rect">
            <a:avLst/>
          </a:prstGeom>
          <a:solidFill>
            <a:srgbClr val="DADCDD"/>
          </a:solidFill>
          <a:ln w="9525">
            <a:noFill/>
            <a:miter lim="800000"/>
            <a:headEnd/>
            <a:tailEnd/>
          </a:ln>
        </p:spPr>
        <p:txBody>
          <a:bodyPr/>
          <a:lstStyle/>
          <a:p>
            <a:endParaRPr lang="en-US"/>
          </a:p>
        </p:txBody>
      </p:sp>
      <p:sp>
        <p:nvSpPr>
          <p:cNvPr id="90200" name="Line 90"/>
          <p:cNvSpPr>
            <a:spLocks noChangeShapeType="1"/>
          </p:cNvSpPr>
          <p:nvPr/>
        </p:nvSpPr>
        <p:spPr bwMode="auto">
          <a:xfrm>
            <a:off x="8982075" y="6354763"/>
            <a:ext cx="1588" cy="1587"/>
          </a:xfrm>
          <a:prstGeom prst="line">
            <a:avLst/>
          </a:prstGeom>
          <a:noFill/>
          <a:ln w="0">
            <a:solidFill>
              <a:srgbClr val="DADCDD"/>
            </a:solidFill>
            <a:round/>
            <a:headEnd/>
            <a:tailEnd/>
          </a:ln>
        </p:spPr>
        <p:txBody>
          <a:bodyPr/>
          <a:lstStyle/>
          <a:p>
            <a:endParaRPr lang="en-US"/>
          </a:p>
        </p:txBody>
      </p:sp>
      <p:sp>
        <p:nvSpPr>
          <p:cNvPr id="90201" name="Rectangle 91"/>
          <p:cNvSpPr>
            <a:spLocks noChangeArrowheads="1"/>
          </p:cNvSpPr>
          <p:nvPr/>
        </p:nvSpPr>
        <p:spPr bwMode="auto">
          <a:xfrm>
            <a:off x="8982075" y="6354763"/>
            <a:ext cx="20638" cy="19050"/>
          </a:xfrm>
          <a:prstGeom prst="rect">
            <a:avLst/>
          </a:prstGeom>
          <a:solidFill>
            <a:srgbClr val="DADCDD"/>
          </a:solidFill>
          <a:ln w="9525">
            <a:noFill/>
            <a:miter lim="800000"/>
            <a:headEnd/>
            <a:tailEnd/>
          </a:ln>
        </p:spPr>
        <p:txBody>
          <a:bodyPr/>
          <a:lstStyle/>
          <a:p>
            <a:endParaRPr lang="en-US"/>
          </a:p>
        </p:txBody>
      </p:sp>
      <p:sp>
        <p:nvSpPr>
          <p:cNvPr id="90202" name="Line 92"/>
          <p:cNvSpPr>
            <a:spLocks noChangeShapeType="1"/>
          </p:cNvSpPr>
          <p:nvPr/>
        </p:nvSpPr>
        <p:spPr bwMode="auto">
          <a:xfrm>
            <a:off x="8982075" y="6761163"/>
            <a:ext cx="1588" cy="1587"/>
          </a:xfrm>
          <a:prstGeom prst="line">
            <a:avLst/>
          </a:prstGeom>
          <a:noFill/>
          <a:ln w="0">
            <a:solidFill>
              <a:srgbClr val="DADCDD"/>
            </a:solidFill>
            <a:round/>
            <a:headEnd/>
            <a:tailEnd/>
          </a:ln>
        </p:spPr>
        <p:txBody>
          <a:bodyPr/>
          <a:lstStyle/>
          <a:p>
            <a:endParaRPr lang="en-US"/>
          </a:p>
        </p:txBody>
      </p:sp>
      <p:sp>
        <p:nvSpPr>
          <p:cNvPr id="90203" name="Rectangle 93"/>
          <p:cNvSpPr>
            <a:spLocks noChangeArrowheads="1"/>
          </p:cNvSpPr>
          <p:nvPr/>
        </p:nvSpPr>
        <p:spPr bwMode="auto">
          <a:xfrm>
            <a:off x="8982075" y="6761163"/>
            <a:ext cx="20638" cy="20637"/>
          </a:xfrm>
          <a:prstGeom prst="rect">
            <a:avLst/>
          </a:prstGeom>
          <a:solidFill>
            <a:srgbClr val="DADCDD"/>
          </a:solidFill>
          <a:ln w="9525">
            <a:noFill/>
            <a:miter lim="800000"/>
            <a:headEnd/>
            <a:tailEnd/>
          </a:ln>
        </p:spPr>
        <p:txBody>
          <a:bodyPr/>
          <a:lstStyle/>
          <a:p>
            <a:endParaRPr lang="en-US"/>
          </a:p>
        </p:txBody>
      </p:sp>
      <p:sp>
        <p:nvSpPr>
          <p:cNvPr id="90204" name="Rectangle 94"/>
          <p:cNvSpPr>
            <a:spLocks noChangeArrowheads="1"/>
          </p:cNvSpPr>
          <p:nvPr/>
        </p:nvSpPr>
        <p:spPr bwMode="auto">
          <a:xfrm>
            <a:off x="8921750" y="6721475"/>
            <a:ext cx="39688" cy="39688"/>
          </a:xfrm>
          <a:prstGeom prst="rect">
            <a:avLst/>
          </a:prstGeom>
          <a:solidFill>
            <a:srgbClr val="485DB1"/>
          </a:solidFill>
          <a:ln w="9525">
            <a:noFill/>
            <a:miter lim="800000"/>
            <a:headEnd/>
            <a:tailEnd/>
          </a:ln>
        </p:spPr>
        <p:txBody>
          <a:bodyPr/>
          <a:lstStyle/>
          <a:p>
            <a:endParaRPr lang="en-US"/>
          </a:p>
        </p:txBody>
      </p:sp>
      <p:sp>
        <p:nvSpPr>
          <p:cNvPr id="90205" name="Rectangle 95"/>
          <p:cNvSpPr>
            <a:spLocks noChangeArrowheads="1"/>
          </p:cNvSpPr>
          <p:nvPr/>
        </p:nvSpPr>
        <p:spPr bwMode="auto">
          <a:xfrm>
            <a:off x="8940800" y="6740525"/>
            <a:ext cx="20638" cy="20638"/>
          </a:xfrm>
          <a:prstGeom prst="rect">
            <a:avLst/>
          </a:prstGeom>
          <a:solidFill>
            <a:srgbClr val="485DB1"/>
          </a:solidFill>
          <a:ln w="9525">
            <a:noFill/>
            <a:miter lim="800000"/>
            <a:headEnd/>
            <a:tailEnd/>
          </a:ln>
        </p:spPr>
        <p:txBody>
          <a:bodyPr/>
          <a:lstStyle/>
          <a:p>
            <a:endParaRPr lang="en-US"/>
          </a:p>
        </p:txBody>
      </p:sp>
      <p:sp>
        <p:nvSpPr>
          <p:cNvPr id="90206" name="Rectangle 96"/>
          <p:cNvSpPr>
            <a:spLocks noChangeArrowheads="1"/>
          </p:cNvSpPr>
          <p:nvPr/>
        </p:nvSpPr>
        <p:spPr bwMode="auto">
          <a:xfrm>
            <a:off x="8940800" y="6740525"/>
            <a:ext cx="20638" cy="20638"/>
          </a:xfrm>
          <a:prstGeom prst="rect">
            <a:avLst/>
          </a:prstGeom>
          <a:solidFill>
            <a:srgbClr val="485DB1"/>
          </a:solidFill>
          <a:ln w="9525">
            <a:noFill/>
            <a:miter lim="800000"/>
            <a:headEnd/>
            <a:tailEnd/>
          </a:ln>
        </p:spPr>
        <p:txBody>
          <a:bodyPr/>
          <a:lstStyle/>
          <a:p>
            <a:endParaRPr lang="en-US"/>
          </a:p>
        </p:txBody>
      </p:sp>
      <p:sp>
        <p:nvSpPr>
          <p:cNvPr id="90207" name="Rectangle 97"/>
          <p:cNvSpPr>
            <a:spLocks noChangeArrowheads="1"/>
          </p:cNvSpPr>
          <p:nvPr/>
        </p:nvSpPr>
        <p:spPr bwMode="auto">
          <a:xfrm>
            <a:off x="8880475" y="6721475"/>
            <a:ext cx="41275" cy="39688"/>
          </a:xfrm>
          <a:prstGeom prst="rect">
            <a:avLst/>
          </a:prstGeom>
          <a:solidFill>
            <a:srgbClr val="485DB1"/>
          </a:solidFill>
          <a:ln w="9525">
            <a:noFill/>
            <a:miter lim="800000"/>
            <a:headEnd/>
            <a:tailEnd/>
          </a:ln>
        </p:spPr>
        <p:txBody>
          <a:bodyPr/>
          <a:lstStyle/>
          <a:p>
            <a:endParaRPr lang="en-US"/>
          </a:p>
        </p:txBody>
      </p:sp>
      <p:sp>
        <p:nvSpPr>
          <p:cNvPr id="90208" name="Rectangle 98"/>
          <p:cNvSpPr>
            <a:spLocks noChangeArrowheads="1"/>
          </p:cNvSpPr>
          <p:nvPr/>
        </p:nvSpPr>
        <p:spPr bwMode="auto">
          <a:xfrm>
            <a:off x="8901113" y="6740525"/>
            <a:ext cx="20637" cy="20638"/>
          </a:xfrm>
          <a:prstGeom prst="rect">
            <a:avLst/>
          </a:prstGeom>
          <a:solidFill>
            <a:srgbClr val="485DB1"/>
          </a:solidFill>
          <a:ln w="9525">
            <a:noFill/>
            <a:miter lim="800000"/>
            <a:headEnd/>
            <a:tailEnd/>
          </a:ln>
        </p:spPr>
        <p:txBody>
          <a:bodyPr/>
          <a:lstStyle/>
          <a:p>
            <a:endParaRPr lang="en-US"/>
          </a:p>
        </p:txBody>
      </p:sp>
      <p:sp>
        <p:nvSpPr>
          <p:cNvPr id="90209" name="Rectangle 99"/>
          <p:cNvSpPr>
            <a:spLocks noChangeArrowheads="1"/>
          </p:cNvSpPr>
          <p:nvPr/>
        </p:nvSpPr>
        <p:spPr bwMode="auto">
          <a:xfrm>
            <a:off x="8901113" y="6740525"/>
            <a:ext cx="20637" cy="20638"/>
          </a:xfrm>
          <a:prstGeom prst="rect">
            <a:avLst/>
          </a:prstGeom>
          <a:solidFill>
            <a:srgbClr val="485DB1"/>
          </a:solidFill>
          <a:ln w="9525">
            <a:noFill/>
            <a:miter lim="800000"/>
            <a:headEnd/>
            <a:tailEnd/>
          </a:ln>
        </p:spPr>
        <p:txBody>
          <a:bodyPr/>
          <a:lstStyle/>
          <a:p>
            <a:endParaRPr lang="en-US"/>
          </a:p>
        </p:txBody>
      </p:sp>
      <p:sp>
        <p:nvSpPr>
          <p:cNvPr id="90210" name="Rectangle 100"/>
          <p:cNvSpPr>
            <a:spLocks noChangeArrowheads="1"/>
          </p:cNvSpPr>
          <p:nvPr/>
        </p:nvSpPr>
        <p:spPr bwMode="auto">
          <a:xfrm>
            <a:off x="8921750" y="6680200"/>
            <a:ext cx="39688" cy="41275"/>
          </a:xfrm>
          <a:prstGeom prst="rect">
            <a:avLst/>
          </a:prstGeom>
          <a:solidFill>
            <a:srgbClr val="485DB1"/>
          </a:solidFill>
          <a:ln w="9525">
            <a:noFill/>
            <a:miter lim="800000"/>
            <a:headEnd/>
            <a:tailEnd/>
          </a:ln>
        </p:spPr>
        <p:txBody>
          <a:bodyPr/>
          <a:lstStyle/>
          <a:p>
            <a:endParaRPr lang="en-US"/>
          </a:p>
        </p:txBody>
      </p:sp>
      <p:sp>
        <p:nvSpPr>
          <p:cNvPr id="90211" name="Rectangle 101"/>
          <p:cNvSpPr>
            <a:spLocks noChangeArrowheads="1"/>
          </p:cNvSpPr>
          <p:nvPr/>
        </p:nvSpPr>
        <p:spPr bwMode="auto">
          <a:xfrm>
            <a:off x="8940800" y="6700838"/>
            <a:ext cx="20638" cy="20637"/>
          </a:xfrm>
          <a:prstGeom prst="rect">
            <a:avLst/>
          </a:prstGeom>
          <a:solidFill>
            <a:srgbClr val="485DB1"/>
          </a:solidFill>
          <a:ln w="9525">
            <a:noFill/>
            <a:miter lim="800000"/>
            <a:headEnd/>
            <a:tailEnd/>
          </a:ln>
        </p:spPr>
        <p:txBody>
          <a:bodyPr/>
          <a:lstStyle/>
          <a:p>
            <a:endParaRPr lang="en-US"/>
          </a:p>
        </p:txBody>
      </p:sp>
      <p:sp>
        <p:nvSpPr>
          <p:cNvPr id="90212" name="Rectangle 102"/>
          <p:cNvSpPr>
            <a:spLocks noChangeArrowheads="1"/>
          </p:cNvSpPr>
          <p:nvPr/>
        </p:nvSpPr>
        <p:spPr bwMode="auto">
          <a:xfrm>
            <a:off x="8940800" y="6700838"/>
            <a:ext cx="20638" cy="20637"/>
          </a:xfrm>
          <a:prstGeom prst="rect">
            <a:avLst/>
          </a:prstGeom>
          <a:solidFill>
            <a:srgbClr val="485DB1"/>
          </a:solidFill>
          <a:ln w="9525">
            <a:no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92162" name="Picture 5"/>
          <p:cNvPicPr>
            <a:picLocks noChangeAspect="1" noChangeArrowheads="1"/>
          </p:cNvPicPr>
          <p:nvPr/>
        </p:nvPicPr>
        <p:blipFill>
          <a:blip r:embed="rId4"/>
          <a:srcRect/>
          <a:stretch>
            <a:fillRect/>
          </a:stretch>
        </p:blipFill>
        <p:spPr bwMode="auto">
          <a:xfrm>
            <a:off x="355600" y="6781800"/>
            <a:ext cx="9315450" cy="509588"/>
          </a:xfrm>
          <a:prstGeom prst="rect">
            <a:avLst/>
          </a:prstGeom>
          <a:noFill/>
          <a:ln w="9525">
            <a:noFill/>
            <a:miter lim="800000"/>
            <a:headEnd/>
            <a:tailEnd/>
          </a:ln>
        </p:spPr>
      </p:pic>
      <p:sp>
        <p:nvSpPr>
          <p:cNvPr id="92163" name="Text Box 6"/>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fi-FI" altLang="en-US" sz="1400">
                <a:solidFill>
                  <a:srgbClr val="766A62"/>
                </a:solidFill>
                <a:latin typeface="Arial" charset="0"/>
              </a:rPr>
              <a:t>Me välitämme. Me palvelemme. Me saamme aikaan. </a:t>
            </a:r>
          </a:p>
        </p:txBody>
      </p:sp>
      <p:pic>
        <p:nvPicPr>
          <p:cNvPr id="92164" name="Picture 7"/>
          <p:cNvPicPr>
            <a:picLocks noChangeAspect="1" noChangeArrowheads="1"/>
          </p:cNvPicPr>
          <p:nvPr/>
        </p:nvPicPr>
        <p:blipFill>
          <a:blip r:embed="rId5"/>
          <a:srcRect/>
          <a:stretch>
            <a:fillRect/>
          </a:stretch>
        </p:blipFill>
        <p:spPr bwMode="auto">
          <a:xfrm>
            <a:off x="254000" y="168275"/>
            <a:ext cx="9821863" cy="1187450"/>
          </a:xfrm>
          <a:prstGeom prst="rect">
            <a:avLst/>
          </a:prstGeom>
          <a:noFill/>
          <a:ln w="9525">
            <a:noFill/>
            <a:miter lim="800000"/>
            <a:headEnd/>
            <a:tailEnd/>
          </a:ln>
        </p:spPr>
      </p:pic>
      <p:sp>
        <p:nvSpPr>
          <p:cNvPr id="12296" name="Slide Number Placeholder 7"/>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2DF02829-A063-4EDB-A146-2999ED6991FF}" type="slidenum">
              <a:rPr lang="en-US" altLang="en-US" sz="1400" smtClean="0"/>
              <a:pPr eaLnBrk="1" hangingPunct="1">
                <a:spcBef>
                  <a:spcPct val="0"/>
                </a:spcBef>
                <a:buFontTx/>
                <a:buNone/>
                <a:defRPr/>
              </a:pPr>
              <a:t>26</a:t>
            </a:fld>
            <a:endParaRPr lang="fi-FI" altLang="en-US" sz="1400" smtClean="0"/>
          </a:p>
        </p:txBody>
      </p:sp>
      <p:sp>
        <p:nvSpPr>
          <p:cNvPr id="14" name="Rounded Rectangle 13"/>
          <p:cNvSpPr/>
          <p:nvPr/>
        </p:nvSpPr>
        <p:spPr>
          <a:xfrm>
            <a:off x="4301861" y="3352800"/>
            <a:ext cx="914400" cy="531019"/>
          </a:xfrm>
          <a:prstGeom prst="roundRect">
            <a:avLst/>
          </a:prstGeom>
          <a:solidFill>
            <a:srgbClr val="FFC00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5" name="Rounded Rectangle 14"/>
          <p:cNvSpPr/>
          <p:nvPr/>
        </p:nvSpPr>
        <p:spPr>
          <a:xfrm>
            <a:off x="4301861" y="1600200"/>
            <a:ext cx="914400" cy="531019"/>
          </a:xfrm>
          <a:prstGeom prst="roundRect">
            <a:avLst/>
          </a:prstGeom>
          <a:solidFill>
            <a:srgbClr val="FFFF0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6" name="Rounded Rectangle 15"/>
          <p:cNvSpPr/>
          <p:nvPr/>
        </p:nvSpPr>
        <p:spPr>
          <a:xfrm>
            <a:off x="4301861" y="2483556"/>
            <a:ext cx="914400" cy="531019"/>
          </a:xfrm>
          <a:prstGeom prst="roundRect">
            <a:avLst/>
          </a:prstGeom>
          <a:solidFill>
            <a:srgbClr val="2FA6FF"/>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7" name="Rounded Rectangle 16"/>
          <p:cNvSpPr/>
          <p:nvPr/>
        </p:nvSpPr>
        <p:spPr>
          <a:xfrm>
            <a:off x="4301861" y="4193709"/>
            <a:ext cx="914400" cy="531019"/>
          </a:xfrm>
          <a:prstGeom prst="roundRect">
            <a:avLst/>
          </a:prstGeom>
          <a:solidFill>
            <a:srgbClr val="C0000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8" name="Rounded Rectangle 17"/>
          <p:cNvSpPr/>
          <p:nvPr/>
        </p:nvSpPr>
        <p:spPr>
          <a:xfrm>
            <a:off x="3621153" y="5216390"/>
            <a:ext cx="982029" cy="505983"/>
          </a:xfrm>
          <a:prstGeom prst="roundRect">
            <a:avLst/>
          </a:prstGeom>
          <a:solidFill>
            <a:srgbClr val="33CCFF"/>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0" name="Rounded Rectangle 19"/>
          <p:cNvSpPr/>
          <p:nvPr/>
        </p:nvSpPr>
        <p:spPr>
          <a:xfrm>
            <a:off x="4922365" y="5218112"/>
            <a:ext cx="1082063" cy="531020"/>
          </a:xfrm>
          <a:prstGeom prst="roundRect">
            <a:avLst/>
          </a:prstGeom>
          <a:solidFill>
            <a:srgbClr val="9966FF"/>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1" name="Rounded Rectangle 20"/>
          <p:cNvSpPr/>
          <p:nvPr/>
        </p:nvSpPr>
        <p:spPr>
          <a:xfrm>
            <a:off x="4309899" y="6134090"/>
            <a:ext cx="1088543" cy="648698"/>
          </a:xfrm>
          <a:prstGeom prst="roundRect">
            <a:avLst/>
          </a:prstGeom>
          <a:solidFill>
            <a:srgbClr val="92D05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8" name="Down Arrow 7"/>
          <p:cNvSpPr/>
          <p:nvPr/>
        </p:nvSpPr>
        <p:spPr>
          <a:xfrm>
            <a:off x="4601014" y="2170235"/>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Down Arrow 22"/>
          <p:cNvSpPr/>
          <p:nvPr/>
        </p:nvSpPr>
        <p:spPr>
          <a:xfrm>
            <a:off x="4601013" y="3049830"/>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Down Arrow 23"/>
          <p:cNvSpPr/>
          <p:nvPr/>
        </p:nvSpPr>
        <p:spPr>
          <a:xfrm>
            <a:off x="4601014" y="3925546"/>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Down Arrow 24"/>
          <p:cNvSpPr/>
          <p:nvPr/>
        </p:nvSpPr>
        <p:spPr>
          <a:xfrm>
            <a:off x="4387047" y="4831755"/>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Down Arrow 25"/>
          <p:cNvSpPr/>
          <p:nvPr/>
        </p:nvSpPr>
        <p:spPr>
          <a:xfrm>
            <a:off x="4798833" y="4832195"/>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Down Arrow 26"/>
          <p:cNvSpPr/>
          <p:nvPr/>
        </p:nvSpPr>
        <p:spPr>
          <a:xfrm>
            <a:off x="4284921" y="5753121"/>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Down Arrow 27"/>
          <p:cNvSpPr/>
          <p:nvPr/>
        </p:nvSpPr>
        <p:spPr>
          <a:xfrm>
            <a:off x="4956879" y="5753121"/>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a:spLocks noChangeArrowheads="1"/>
          </p:cNvSpPr>
          <p:nvPr/>
        </p:nvSpPr>
        <p:spPr bwMode="auto">
          <a:xfrm>
            <a:off x="4330700" y="1641475"/>
            <a:ext cx="942975" cy="446088"/>
          </a:xfrm>
          <a:prstGeom prst="rect">
            <a:avLst/>
          </a:prstGeom>
          <a:noFill/>
          <a:ln w="9525">
            <a:noFill/>
            <a:miter lim="800000"/>
            <a:headEnd/>
            <a:tailEnd/>
          </a:ln>
        </p:spPr>
        <p:txBody>
          <a:bodyPr>
            <a:spAutoFit/>
          </a:bodyPr>
          <a:lstStyle/>
          <a:p>
            <a:pPr algn="ctr"/>
            <a:r>
              <a:rPr lang="fi-FI" sz="1200" b="1"/>
              <a:t>Lionien </a:t>
            </a:r>
            <a:r>
              <a:rPr lang="fi-FI" sz="1100" b="1"/>
              <a:t>lahjoitukset</a:t>
            </a:r>
            <a:endParaRPr lang="fi-FI" sz="1200" b="1"/>
          </a:p>
        </p:txBody>
      </p:sp>
      <p:sp>
        <p:nvSpPr>
          <p:cNvPr id="10" name="TextBox 9"/>
          <p:cNvSpPr txBox="1">
            <a:spLocks noChangeArrowheads="1"/>
          </p:cNvSpPr>
          <p:nvPr/>
        </p:nvSpPr>
        <p:spPr bwMode="auto">
          <a:xfrm>
            <a:off x="4443413" y="2609850"/>
            <a:ext cx="636587" cy="277813"/>
          </a:xfrm>
          <a:prstGeom prst="rect">
            <a:avLst/>
          </a:prstGeom>
          <a:noFill/>
          <a:ln w="9525">
            <a:noFill/>
            <a:miter lim="800000"/>
            <a:headEnd/>
            <a:tailEnd/>
          </a:ln>
        </p:spPr>
        <p:txBody>
          <a:bodyPr>
            <a:spAutoFit/>
          </a:bodyPr>
          <a:lstStyle/>
          <a:p>
            <a:pPr algn="ctr"/>
            <a:r>
              <a:rPr lang="fi-FI" sz="1200" b="1"/>
              <a:t>LCIF</a:t>
            </a:r>
          </a:p>
        </p:txBody>
      </p:sp>
      <p:sp>
        <p:nvSpPr>
          <p:cNvPr id="11" name="TextBox 10"/>
          <p:cNvSpPr txBox="1">
            <a:spLocks noChangeArrowheads="1"/>
          </p:cNvSpPr>
          <p:nvPr/>
        </p:nvSpPr>
        <p:spPr bwMode="auto">
          <a:xfrm>
            <a:off x="4240213" y="3422650"/>
            <a:ext cx="1033462" cy="461963"/>
          </a:xfrm>
          <a:prstGeom prst="rect">
            <a:avLst/>
          </a:prstGeom>
          <a:noFill/>
          <a:ln w="9525">
            <a:noFill/>
            <a:miter lim="800000"/>
            <a:headEnd/>
            <a:tailEnd/>
          </a:ln>
        </p:spPr>
        <p:txBody>
          <a:bodyPr>
            <a:spAutoFit/>
          </a:bodyPr>
          <a:lstStyle/>
          <a:p>
            <a:pPr algn="ctr"/>
            <a:r>
              <a:rPr lang="fi-FI" sz="1200" b="1"/>
              <a:t>GAVI Alliance</a:t>
            </a:r>
          </a:p>
        </p:txBody>
      </p:sp>
      <p:sp>
        <p:nvSpPr>
          <p:cNvPr id="22" name="TextBox 21"/>
          <p:cNvSpPr txBox="1">
            <a:spLocks noChangeArrowheads="1"/>
          </p:cNvSpPr>
          <p:nvPr/>
        </p:nvSpPr>
        <p:spPr bwMode="auto">
          <a:xfrm>
            <a:off x="4230688" y="4195763"/>
            <a:ext cx="1093787" cy="831850"/>
          </a:xfrm>
          <a:prstGeom prst="rect">
            <a:avLst/>
          </a:prstGeom>
          <a:noFill/>
          <a:ln w="9525">
            <a:noFill/>
            <a:miter lim="800000"/>
            <a:headEnd/>
            <a:tailEnd/>
          </a:ln>
        </p:spPr>
        <p:txBody>
          <a:bodyPr>
            <a:spAutoFit/>
          </a:bodyPr>
          <a:lstStyle/>
          <a:p>
            <a:pPr algn="ctr"/>
            <a:r>
              <a:rPr lang="fi-FI" sz="1200" b="1"/>
              <a:t>Rokotteet maihin</a:t>
            </a:r>
            <a:r>
              <a:rPr lang="en-US"/>
              <a:t>	</a:t>
            </a:r>
          </a:p>
        </p:txBody>
      </p:sp>
      <p:sp>
        <p:nvSpPr>
          <p:cNvPr id="29" name="TextBox 28"/>
          <p:cNvSpPr txBox="1">
            <a:spLocks noChangeArrowheads="1"/>
          </p:cNvSpPr>
          <p:nvPr/>
        </p:nvSpPr>
        <p:spPr bwMode="auto">
          <a:xfrm>
            <a:off x="3479800" y="5141913"/>
            <a:ext cx="1206500" cy="430212"/>
          </a:xfrm>
          <a:prstGeom prst="rect">
            <a:avLst/>
          </a:prstGeom>
          <a:noFill/>
          <a:ln w="9525">
            <a:noFill/>
            <a:miter lim="800000"/>
            <a:headEnd/>
            <a:tailEnd/>
          </a:ln>
        </p:spPr>
        <p:txBody>
          <a:bodyPr>
            <a:spAutoFit/>
          </a:bodyPr>
          <a:lstStyle/>
          <a:p>
            <a:pPr algn="ctr"/>
            <a:r>
              <a:rPr lang="fi-FI" sz="1100" b="1"/>
              <a:t>Terveydenhuoltokoulutukset</a:t>
            </a:r>
          </a:p>
        </p:txBody>
      </p:sp>
      <p:sp>
        <p:nvSpPr>
          <p:cNvPr id="26624" name="TextBox 26623"/>
          <p:cNvSpPr txBox="1">
            <a:spLocks noChangeArrowheads="1"/>
          </p:cNvSpPr>
          <p:nvPr/>
        </p:nvSpPr>
        <p:spPr bwMode="auto">
          <a:xfrm>
            <a:off x="4851400" y="5105400"/>
            <a:ext cx="1219200" cy="596900"/>
          </a:xfrm>
          <a:prstGeom prst="rect">
            <a:avLst/>
          </a:prstGeom>
          <a:noFill/>
          <a:ln w="9525">
            <a:noFill/>
            <a:miter lim="800000"/>
            <a:headEnd/>
            <a:tailEnd/>
          </a:ln>
        </p:spPr>
        <p:txBody>
          <a:bodyPr>
            <a:spAutoFit/>
          </a:bodyPr>
          <a:lstStyle/>
          <a:p>
            <a:pPr algn="ctr"/>
            <a:r>
              <a:rPr lang="fi-FI" sz="1100" b="1"/>
              <a:t>Lionien paikkakuntalaoitteet</a:t>
            </a:r>
          </a:p>
        </p:txBody>
      </p:sp>
      <p:sp>
        <p:nvSpPr>
          <p:cNvPr id="26625" name="TextBox 26624"/>
          <p:cNvSpPr txBox="1">
            <a:spLocks noChangeArrowheads="1"/>
          </p:cNvSpPr>
          <p:nvPr/>
        </p:nvSpPr>
        <p:spPr bwMode="auto">
          <a:xfrm>
            <a:off x="4183063" y="6096000"/>
            <a:ext cx="1171575" cy="600075"/>
          </a:xfrm>
          <a:prstGeom prst="rect">
            <a:avLst/>
          </a:prstGeom>
          <a:noFill/>
          <a:ln w="9525">
            <a:noFill/>
            <a:miter lim="800000"/>
            <a:headEnd/>
            <a:tailEnd/>
          </a:ln>
        </p:spPr>
        <p:txBody>
          <a:bodyPr>
            <a:spAutoFit/>
          </a:bodyPr>
          <a:lstStyle/>
          <a:p>
            <a:pPr algn="ctr"/>
            <a:r>
              <a:rPr lang="fi-FI" sz="1100" b="1"/>
              <a:t>Lapsia rokotettu - henkiä pelastettu!</a:t>
            </a:r>
          </a:p>
        </p:txBody>
      </p:sp>
      <p:sp>
        <p:nvSpPr>
          <p:cNvPr id="92215" name="Text Box 8"/>
          <p:cNvSpPr txBox="1">
            <a:spLocks noChangeArrowheads="1"/>
          </p:cNvSpPr>
          <p:nvPr/>
        </p:nvSpPr>
        <p:spPr bwMode="auto">
          <a:xfrm>
            <a:off x="196850" y="530225"/>
            <a:ext cx="9936163" cy="463550"/>
          </a:xfrm>
          <a:prstGeom prst="rect">
            <a:avLst/>
          </a:prstGeom>
          <a:noFill/>
          <a:ln w="9525">
            <a:noFill/>
            <a:miter lim="800000"/>
            <a:headEnd/>
            <a:tailEnd/>
          </a:ln>
        </p:spPr>
        <p:txBody>
          <a:bodyPr lIns="0" tIns="0" rIns="0" bIns="0" anchor="ctr">
            <a:spAutoFit/>
          </a:bodyPr>
          <a:lstStyle/>
          <a:p>
            <a:pPr>
              <a:lnSpc>
                <a:spcPct val="95000"/>
              </a:lnSpc>
            </a:pPr>
            <a:r>
              <a:rPr lang="fi-FI" altLang="en-US" sz="3200">
                <a:solidFill>
                  <a:srgbClr val="FFFFFF"/>
                </a:solidFill>
                <a:latin typeface="Kalinga" pitchFamily="34" charset="0"/>
              </a:rPr>
              <a:t>Maailmanlaajuinen varainhankinta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750"/>
                                        <p:tgtEl>
                                          <p:spTgt spid="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50"/>
                                        <p:tgtEl>
                                          <p:spTgt spid="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624"/>
                                        </p:tgtEl>
                                        <p:attrNameLst>
                                          <p:attrName>style.visibility</p:attrName>
                                        </p:attrNameLst>
                                      </p:cBhvr>
                                      <p:to>
                                        <p:strVal val="visible"/>
                                      </p:to>
                                    </p:set>
                                    <p:animEffect transition="in" filter="fade">
                                      <p:cBhvr>
                                        <p:cTn id="32" dur="750"/>
                                        <p:tgtEl>
                                          <p:spTgt spid="266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625"/>
                                        </p:tgtEl>
                                        <p:attrNameLst>
                                          <p:attrName>style.visibility</p:attrName>
                                        </p:attrNameLst>
                                      </p:cBhvr>
                                      <p:to>
                                        <p:strVal val="visible"/>
                                      </p:to>
                                    </p:set>
                                    <p:animEffect transition="in" filter="fade">
                                      <p:cBhvr>
                                        <p:cTn id="37" dur="750"/>
                                        <p:tgtEl>
                                          <p:spTgt spid="26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2" grpId="0"/>
      <p:bldP spid="29" grpId="0"/>
      <p:bldP spid="26624" grpId="0"/>
      <p:bldP spid="266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94210" name="Picture 5"/>
          <p:cNvPicPr>
            <a:picLocks noChangeAspect="1" noChangeArrowheads="1"/>
          </p:cNvPicPr>
          <p:nvPr/>
        </p:nvPicPr>
        <p:blipFill>
          <a:blip r:embed="rId4"/>
          <a:srcRect/>
          <a:stretch>
            <a:fillRect/>
          </a:stretch>
        </p:blipFill>
        <p:spPr bwMode="auto">
          <a:xfrm>
            <a:off x="508000" y="0"/>
            <a:ext cx="9144000" cy="1576388"/>
          </a:xfrm>
          <a:prstGeom prst="rect">
            <a:avLst/>
          </a:prstGeom>
          <a:noFill/>
          <a:ln w="9525">
            <a:noFill/>
            <a:miter lim="800000"/>
            <a:headEnd/>
            <a:tailEnd/>
          </a:ln>
        </p:spPr>
      </p:pic>
      <p:sp>
        <p:nvSpPr>
          <p:cNvPr id="94211"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fi-FI" sz="3300" smtClean="0">
                <a:solidFill>
                  <a:srgbClr val="FFFFFF"/>
                </a:solidFill>
                <a:latin typeface="Kalinga" pitchFamily="34" charset="0"/>
              </a:rPr>
              <a:t>Tiedotus</a:t>
            </a:r>
          </a:p>
        </p:txBody>
      </p:sp>
      <p:pic>
        <p:nvPicPr>
          <p:cNvPr id="94212" name="Picture 6"/>
          <p:cNvPicPr>
            <a:picLocks noChangeAspect="1" noChangeArrowheads="1"/>
          </p:cNvPicPr>
          <p:nvPr/>
        </p:nvPicPr>
        <p:blipFill>
          <a:blip r:embed="rId5"/>
          <a:srcRect/>
          <a:stretch>
            <a:fillRect/>
          </a:stretch>
        </p:blipFill>
        <p:spPr bwMode="auto">
          <a:xfrm>
            <a:off x="736600" y="1828800"/>
            <a:ext cx="6400800" cy="4911725"/>
          </a:xfrm>
          <a:prstGeom prst="rect">
            <a:avLst/>
          </a:prstGeom>
          <a:noFill/>
          <a:ln w="9525">
            <a:noFill/>
            <a:miter lim="800000"/>
            <a:headEnd/>
            <a:tailEnd/>
          </a:ln>
        </p:spPr>
      </p:pic>
      <p:sp>
        <p:nvSpPr>
          <p:cNvPr id="19458" name="Rectangle 2"/>
          <p:cNvSpPr>
            <a:spLocks noGrp="1" noChangeArrowheads="1"/>
          </p:cNvSpPr>
          <p:nvPr>
            <p:ph type="subTitle" idx="1"/>
          </p:nvPr>
        </p:nvSpPr>
        <p:spPr>
          <a:xfrm>
            <a:off x="203200" y="1600200"/>
            <a:ext cx="5332413" cy="5638800"/>
          </a:xfrm>
        </p:spPr>
        <p:txBody>
          <a:bodyPr lIns="0" tIns="0" rIns="0" bIns="0"/>
          <a:lstStyle/>
          <a:p>
            <a:pPr marL="0" lvl="1" algn="l" eaLnBrk="1" hangingPunct="1">
              <a:lnSpc>
                <a:spcPct val="95000"/>
              </a:lnSpc>
              <a:spcBef>
                <a:spcPct val="0"/>
              </a:spcBef>
              <a:spcAft>
                <a:spcPts val="1200"/>
              </a:spcAft>
              <a:buClr>
                <a:srgbClr val="000000"/>
              </a:buClr>
              <a:defRPr/>
            </a:pPr>
            <a:r>
              <a:rPr lang="fi-FI" dirty="0" smtClean="0">
                <a:solidFill>
                  <a:srgbClr val="000000"/>
                </a:solidFill>
                <a:latin typeface="Kalinga" pitchFamily="34" charset="0"/>
              </a:rPr>
              <a:t>Lionit tiedottavat paikallisille ja kansallisille hallinnoille tuen saamiseksi:</a:t>
            </a:r>
          </a:p>
          <a:p>
            <a:pPr lvl="1" indent="-342900" algn="l" eaLnBrk="1" hangingPunct="1">
              <a:lnSpc>
                <a:spcPct val="95000"/>
              </a:lnSpc>
              <a:spcBef>
                <a:spcPct val="0"/>
              </a:spcBef>
              <a:spcAft>
                <a:spcPts val="1200"/>
              </a:spcAft>
              <a:buClr>
                <a:srgbClr val="000000"/>
              </a:buClr>
              <a:buFontTx/>
              <a:buChar char="•"/>
              <a:defRPr/>
            </a:pPr>
            <a:r>
              <a:rPr lang="fi-FI" dirty="0" smtClean="0">
                <a:solidFill>
                  <a:srgbClr val="000000"/>
                </a:solidFill>
                <a:latin typeface="Kalinga" pitchFamily="34" charset="0"/>
              </a:rPr>
              <a:t>erityisesti alueilla, joilla rokotuksia on laiminlyöty</a:t>
            </a:r>
          </a:p>
          <a:p>
            <a:pPr lvl="1" indent="-342900" algn="l" eaLnBrk="1" hangingPunct="1">
              <a:lnSpc>
                <a:spcPct val="95000"/>
              </a:lnSpc>
              <a:spcBef>
                <a:spcPct val="0"/>
              </a:spcBef>
              <a:spcAft>
                <a:spcPts val="1200"/>
              </a:spcAft>
              <a:buClr>
                <a:srgbClr val="000000"/>
              </a:buClr>
              <a:buFontTx/>
              <a:buChar char="•"/>
              <a:defRPr/>
            </a:pPr>
            <a:r>
              <a:rPr lang="fi-FI" dirty="0" smtClean="0">
                <a:solidFill>
                  <a:srgbClr val="000000"/>
                </a:solidFill>
                <a:latin typeface="Kalinga" pitchFamily="34" charset="0"/>
              </a:rPr>
              <a:t>rutiinirokotesysteemin kehittäminen</a:t>
            </a:r>
          </a:p>
          <a:p>
            <a:pPr lvl="1" indent="-342900" algn="l" eaLnBrk="1" hangingPunct="1">
              <a:lnSpc>
                <a:spcPct val="95000"/>
              </a:lnSpc>
              <a:spcBef>
                <a:spcPct val="0"/>
              </a:spcBef>
              <a:spcAft>
                <a:spcPts val="1200"/>
              </a:spcAft>
              <a:buClr>
                <a:srgbClr val="000000"/>
              </a:buClr>
              <a:buFontTx/>
              <a:buChar char="•"/>
              <a:defRPr/>
            </a:pPr>
            <a:r>
              <a:rPr lang="fi-FI" dirty="0" smtClean="0">
                <a:solidFill>
                  <a:srgbClr val="000000"/>
                </a:solidFill>
                <a:latin typeface="Kalinga" pitchFamily="34" charset="0"/>
              </a:rPr>
              <a:t>paremmin toimiva terveydenhuoltosysteemi </a:t>
            </a:r>
          </a:p>
          <a:p>
            <a:pPr lvl="1" indent="-342900" algn="l" eaLnBrk="1" hangingPunct="1">
              <a:lnSpc>
                <a:spcPct val="95000"/>
              </a:lnSpc>
              <a:spcBef>
                <a:spcPct val="0"/>
              </a:spcBef>
              <a:spcAft>
                <a:spcPts val="1200"/>
              </a:spcAft>
              <a:buClr>
                <a:srgbClr val="000000"/>
              </a:buClr>
              <a:buFontTx/>
              <a:buChar char="•"/>
              <a:defRPr/>
            </a:pPr>
            <a:endParaRPr lang="fi-FI" dirty="0" smtClean="0">
              <a:solidFill>
                <a:srgbClr val="000000"/>
              </a:solidFill>
              <a:latin typeface="Kalinga" pitchFamily="34" charset="0"/>
              <a:cs typeface="Kalinga" pitchFamily="34" charset="0"/>
            </a:endParaRPr>
          </a:p>
        </p:txBody>
      </p:sp>
      <p:pic>
        <p:nvPicPr>
          <p:cNvPr id="94214" name="Picture 6" descr="DSC00656.jpg"/>
          <p:cNvPicPr>
            <a:picLocks noChangeAspect="1"/>
          </p:cNvPicPr>
          <p:nvPr/>
        </p:nvPicPr>
        <p:blipFill>
          <a:blip r:embed="rId6"/>
          <a:srcRect/>
          <a:stretch>
            <a:fillRect/>
          </a:stretch>
        </p:blipFill>
        <p:spPr bwMode="auto">
          <a:xfrm>
            <a:off x="5613400" y="2514600"/>
            <a:ext cx="4278313" cy="2847975"/>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6FD67483-4CF0-405F-AB69-DA53429FBE28}" type="slidenum">
              <a:rPr lang="en-US"/>
              <a:pPr>
                <a:defRPr/>
              </a:pPr>
              <a:t>27</a:t>
            </a:fld>
            <a:endParaRPr lang="fi-FI"/>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96258" name="Picture 5"/>
          <p:cNvPicPr>
            <a:picLocks noChangeAspect="1" noChangeArrowheads="1"/>
          </p:cNvPicPr>
          <p:nvPr/>
        </p:nvPicPr>
        <p:blipFill>
          <a:blip r:embed="rId4"/>
          <a:srcRect/>
          <a:stretch>
            <a:fillRect/>
          </a:stretch>
        </p:blipFill>
        <p:spPr bwMode="auto">
          <a:xfrm>
            <a:off x="508000" y="0"/>
            <a:ext cx="9144000" cy="1576388"/>
          </a:xfrm>
          <a:prstGeom prst="rect">
            <a:avLst/>
          </a:prstGeom>
          <a:noFill/>
          <a:ln w="9525">
            <a:noFill/>
            <a:miter lim="800000"/>
            <a:headEnd/>
            <a:tailEnd/>
          </a:ln>
        </p:spPr>
      </p:pic>
      <p:sp>
        <p:nvSpPr>
          <p:cNvPr id="96259"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fi-FI" sz="3300" smtClean="0">
                <a:solidFill>
                  <a:srgbClr val="FFFFFF"/>
                </a:solidFill>
                <a:latin typeface="Kalinga" pitchFamily="34" charset="0"/>
              </a:rPr>
              <a:t>Lionit tekevät tuhkarokosta historiaa: Malawi</a:t>
            </a:r>
            <a:endParaRPr lang="fi-FI" sz="3300" smtClean="0">
              <a:solidFill>
                <a:srgbClr val="FFFFFF"/>
              </a:solidFill>
              <a:latin typeface="Kalinga" pitchFamily="34" charset="0"/>
              <a:cs typeface="Kalinga" pitchFamily="34" charset="0"/>
            </a:endParaRPr>
          </a:p>
        </p:txBody>
      </p:sp>
      <p:pic>
        <p:nvPicPr>
          <p:cNvPr id="96260" name="Picture 6"/>
          <p:cNvPicPr>
            <a:picLocks noChangeAspect="1" noChangeArrowheads="1"/>
          </p:cNvPicPr>
          <p:nvPr/>
        </p:nvPicPr>
        <p:blipFill>
          <a:blip r:embed="rId5"/>
          <a:srcRect/>
          <a:stretch>
            <a:fillRect/>
          </a:stretch>
        </p:blipFill>
        <p:spPr bwMode="auto">
          <a:xfrm>
            <a:off x="736600" y="1828800"/>
            <a:ext cx="6400800" cy="4911725"/>
          </a:xfrm>
          <a:prstGeom prst="rect">
            <a:avLst/>
          </a:prstGeom>
          <a:noFill/>
          <a:ln w="9525">
            <a:noFill/>
            <a:miter lim="800000"/>
            <a:headEnd/>
            <a:tailEnd/>
          </a:ln>
        </p:spPr>
      </p:pic>
      <p:sp>
        <p:nvSpPr>
          <p:cNvPr id="96261" name="Rectangle 2"/>
          <p:cNvSpPr>
            <a:spLocks noGrp="1" noChangeArrowheads="1"/>
          </p:cNvSpPr>
          <p:nvPr>
            <p:ph type="subTitle" idx="1"/>
          </p:nvPr>
        </p:nvSpPr>
        <p:spPr>
          <a:xfrm>
            <a:off x="203200" y="1876425"/>
            <a:ext cx="5332413" cy="4532313"/>
          </a:xfrm>
        </p:spPr>
        <p:txBody>
          <a:bodyPr lIns="0" tIns="0" rIns="0" bIns="0"/>
          <a:lstStyle/>
          <a:p>
            <a:pPr marL="342900" lvl="1" indent="-342900" algn="l" eaLnBrk="1" hangingPunct="1">
              <a:lnSpc>
                <a:spcPct val="95000"/>
              </a:lnSpc>
              <a:spcBef>
                <a:spcPct val="0"/>
              </a:spcBef>
              <a:spcAft>
                <a:spcPts val="1200"/>
              </a:spcAft>
              <a:buClr>
                <a:srgbClr val="000000"/>
              </a:buClr>
              <a:buFont typeface="Arial" charset="0"/>
              <a:buChar char="•"/>
            </a:pPr>
            <a:r>
              <a:rPr lang="fi-FI" sz="2400" smtClean="0">
                <a:solidFill>
                  <a:srgbClr val="000000"/>
                </a:solidFill>
                <a:latin typeface="Kalinga" pitchFamily="34" charset="0"/>
              </a:rPr>
              <a:t>Kansallinen rokotekampanja</a:t>
            </a:r>
          </a:p>
          <a:p>
            <a:pPr marL="342900" lvl="1" indent="-342900" algn="l" eaLnBrk="1" hangingPunct="1">
              <a:lnSpc>
                <a:spcPct val="95000"/>
              </a:lnSpc>
              <a:spcBef>
                <a:spcPct val="0"/>
              </a:spcBef>
              <a:spcAft>
                <a:spcPts val="1200"/>
              </a:spcAft>
              <a:buClr>
                <a:srgbClr val="000000"/>
              </a:buClr>
              <a:buFont typeface="Arial" charset="0"/>
              <a:buChar char="•"/>
            </a:pPr>
            <a:r>
              <a:rPr lang="fi-FI" sz="2400" smtClean="0">
                <a:solidFill>
                  <a:srgbClr val="000000"/>
                </a:solidFill>
                <a:latin typeface="Kalinga" pitchFamily="34" charset="0"/>
              </a:rPr>
              <a:t>Yli 2 000 000 miljoonaa lasta rokotettu</a:t>
            </a:r>
          </a:p>
          <a:p>
            <a:pPr marL="342900" lvl="1" indent="-342900" algn="l" eaLnBrk="1" hangingPunct="1">
              <a:lnSpc>
                <a:spcPct val="95000"/>
              </a:lnSpc>
              <a:spcBef>
                <a:spcPct val="0"/>
              </a:spcBef>
              <a:spcAft>
                <a:spcPts val="1200"/>
              </a:spcAft>
              <a:buClr>
                <a:srgbClr val="000000"/>
              </a:buClr>
              <a:buFont typeface="Arial" charset="0"/>
              <a:buChar char="•"/>
            </a:pPr>
            <a:r>
              <a:rPr lang="fi-FI" sz="2400" smtClean="0">
                <a:solidFill>
                  <a:srgbClr val="000000"/>
                </a:solidFill>
                <a:latin typeface="Kalinga" pitchFamily="34" charset="0"/>
              </a:rPr>
              <a:t>Lionit ja leot viidestä klubista toimivat keskeisessä roolissa kiertäen ihmisten parissa</a:t>
            </a:r>
          </a:p>
          <a:p>
            <a:pPr marL="342900" lvl="1" indent="-342900" algn="l" eaLnBrk="1" hangingPunct="1">
              <a:lnSpc>
                <a:spcPct val="95000"/>
              </a:lnSpc>
              <a:spcBef>
                <a:spcPct val="0"/>
              </a:spcBef>
              <a:spcAft>
                <a:spcPts val="1200"/>
              </a:spcAft>
              <a:buClr>
                <a:srgbClr val="000000"/>
              </a:buClr>
              <a:buFont typeface="Arial" charset="0"/>
              <a:buChar char="•"/>
            </a:pPr>
            <a:r>
              <a:rPr lang="fi-FI" sz="2400" smtClean="0">
                <a:solidFill>
                  <a:srgbClr val="000000"/>
                </a:solidFill>
                <a:latin typeface="Kalinga" pitchFamily="34" charset="0"/>
              </a:rPr>
              <a:t>Radiotiedotukset</a:t>
            </a:r>
          </a:p>
          <a:p>
            <a:pPr marL="342900" lvl="1" indent="-342900" algn="l" eaLnBrk="1" hangingPunct="1">
              <a:lnSpc>
                <a:spcPct val="95000"/>
              </a:lnSpc>
              <a:spcBef>
                <a:spcPct val="0"/>
              </a:spcBef>
              <a:spcAft>
                <a:spcPts val="1200"/>
              </a:spcAft>
              <a:buClr>
                <a:srgbClr val="000000"/>
              </a:buClr>
              <a:buFont typeface="Arial" charset="0"/>
              <a:buChar char="•"/>
            </a:pPr>
            <a:r>
              <a:rPr lang="fi-FI" sz="2400" smtClean="0">
                <a:solidFill>
                  <a:srgbClr val="000000"/>
                </a:solidFill>
                <a:latin typeface="Kalinga" pitchFamily="34" charset="0"/>
              </a:rPr>
              <a:t>Mobiiliyksikkö kiersi kaupungeissa tiedottaen kampanjasta</a:t>
            </a:r>
          </a:p>
          <a:p>
            <a:pPr marL="342900" lvl="1" indent="-342900" algn="l" eaLnBrk="1" hangingPunct="1">
              <a:lnSpc>
                <a:spcPct val="95000"/>
              </a:lnSpc>
              <a:spcBef>
                <a:spcPct val="0"/>
              </a:spcBef>
              <a:spcAft>
                <a:spcPts val="1200"/>
              </a:spcAft>
              <a:buClr>
                <a:srgbClr val="000000"/>
              </a:buClr>
              <a:buFont typeface="Arial" charset="0"/>
              <a:buChar char="•"/>
            </a:pPr>
            <a:r>
              <a:rPr lang="fi-FI" sz="2400" smtClean="0">
                <a:solidFill>
                  <a:srgbClr val="000000"/>
                </a:solidFill>
                <a:latin typeface="Kalinga" pitchFamily="34" charset="0"/>
              </a:rPr>
              <a:t>Monet toimivat vapaaehtoisina rokotuspaikoilla</a:t>
            </a:r>
            <a:endParaRPr lang="fi-FI" sz="2400" smtClean="0">
              <a:solidFill>
                <a:srgbClr val="000000"/>
              </a:solidFill>
              <a:latin typeface="Kalinga" pitchFamily="34" charset="0"/>
              <a:cs typeface="Kalinga" pitchFamily="34" charset="0"/>
            </a:endParaRPr>
          </a:p>
        </p:txBody>
      </p:sp>
      <p:sp>
        <p:nvSpPr>
          <p:cNvPr id="8" name="Slide Number Placeholder 7"/>
          <p:cNvSpPr>
            <a:spLocks noGrp="1"/>
          </p:cNvSpPr>
          <p:nvPr>
            <p:ph type="sldNum" sz="quarter" idx="12"/>
          </p:nvPr>
        </p:nvSpPr>
        <p:spPr/>
        <p:txBody>
          <a:bodyPr/>
          <a:lstStyle/>
          <a:p>
            <a:pPr>
              <a:defRPr/>
            </a:pPr>
            <a:fld id="{AD84C5AD-0F5A-44D8-A85E-DDA1A1199151}" type="slidenum">
              <a:rPr lang="en-US"/>
              <a:pPr>
                <a:defRPr/>
              </a:pPr>
              <a:t>28</a:t>
            </a:fld>
            <a:endParaRPr lang="fi-FI"/>
          </a:p>
        </p:txBody>
      </p:sp>
      <p:pic>
        <p:nvPicPr>
          <p:cNvPr id="96263" name="Picture 1"/>
          <p:cNvPicPr>
            <a:picLocks noChangeAspect="1"/>
          </p:cNvPicPr>
          <p:nvPr/>
        </p:nvPicPr>
        <p:blipFill>
          <a:blip r:embed="rId6"/>
          <a:srcRect/>
          <a:stretch>
            <a:fillRect/>
          </a:stretch>
        </p:blipFill>
        <p:spPr bwMode="auto">
          <a:xfrm>
            <a:off x="5689600" y="2133600"/>
            <a:ext cx="4200525" cy="3205163"/>
          </a:xfrm>
          <a:prstGeom prst="rect">
            <a:avLst/>
          </a:prstGeom>
          <a:noFill/>
          <a:ln w="9525">
            <a:noFill/>
            <a:miter lim="800000"/>
            <a:headEnd/>
            <a:tailEnd/>
          </a:ln>
        </p:spPr>
      </p:pic>
      <p:sp>
        <p:nvSpPr>
          <p:cNvPr id="96264" name="TextBox 2"/>
          <p:cNvSpPr txBox="1">
            <a:spLocks noChangeArrowheads="1"/>
          </p:cNvSpPr>
          <p:nvPr/>
        </p:nvSpPr>
        <p:spPr bwMode="auto">
          <a:xfrm>
            <a:off x="5348288" y="5570538"/>
            <a:ext cx="4579937" cy="1169987"/>
          </a:xfrm>
          <a:prstGeom prst="rect">
            <a:avLst/>
          </a:prstGeom>
          <a:noFill/>
          <a:ln w="9525">
            <a:noFill/>
            <a:miter lim="800000"/>
            <a:headEnd/>
            <a:tailEnd/>
          </a:ln>
        </p:spPr>
        <p:txBody>
          <a:bodyPr>
            <a:spAutoFit/>
          </a:bodyPr>
          <a:lstStyle/>
          <a:p>
            <a:r>
              <a:rPr lang="fi-FI" sz="1400">
                <a:latin typeface="Kalinga" pitchFamily="34" charset="0"/>
              </a:rPr>
              <a:t>Terveysministeri Hon. Gotani Hara (punaisessa asussa) seuraa ensimmäisen rokotteen antamista. Lue lisää LCIF:n Blogista: http://www.lcif.org/blog/2014/01/15/lcif-week-lions-of-malawi-mobilize-for-measles/#.UyDClPldV8F</a:t>
            </a:r>
            <a:endParaRPr lang="fi-FI" sz="1400">
              <a:latin typeface="Kalinga" pitchFamily="34" charset="0"/>
              <a:cs typeface="Kalinga"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2"/>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98306" name="Picture 3"/>
          <p:cNvPicPr>
            <a:picLocks noChangeAspect="1" noChangeArrowheads="1"/>
          </p:cNvPicPr>
          <p:nvPr/>
        </p:nvPicPr>
        <p:blipFill>
          <a:blip r:embed="rId4"/>
          <a:srcRect/>
          <a:stretch>
            <a:fillRect/>
          </a:stretch>
        </p:blipFill>
        <p:spPr bwMode="auto">
          <a:xfrm>
            <a:off x="6772275" y="6434138"/>
            <a:ext cx="346075" cy="255587"/>
          </a:xfrm>
          <a:prstGeom prst="rect">
            <a:avLst/>
          </a:prstGeom>
          <a:noFill/>
          <a:ln w="9525">
            <a:noFill/>
            <a:miter lim="800000"/>
            <a:headEnd/>
            <a:tailEnd/>
          </a:ln>
        </p:spPr>
      </p:pic>
      <p:pic>
        <p:nvPicPr>
          <p:cNvPr id="98307" name="Picture 4"/>
          <p:cNvPicPr>
            <a:picLocks noChangeAspect="1" noChangeArrowheads="1"/>
          </p:cNvPicPr>
          <p:nvPr/>
        </p:nvPicPr>
        <p:blipFill>
          <a:blip r:embed="rId5"/>
          <a:srcRect/>
          <a:stretch>
            <a:fillRect/>
          </a:stretch>
        </p:blipFill>
        <p:spPr bwMode="auto">
          <a:xfrm>
            <a:off x="338138" y="168275"/>
            <a:ext cx="9567862" cy="1187450"/>
          </a:xfrm>
          <a:prstGeom prst="rect">
            <a:avLst/>
          </a:prstGeom>
          <a:noFill/>
          <a:ln w="9525">
            <a:noFill/>
            <a:miter lim="800000"/>
            <a:headEnd/>
            <a:tailEnd/>
          </a:ln>
        </p:spPr>
      </p:pic>
      <p:sp>
        <p:nvSpPr>
          <p:cNvPr id="98308" name="Rectangle 5"/>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fi-FI" sz="3200" smtClean="0">
                <a:solidFill>
                  <a:srgbClr val="FFFFFF"/>
                </a:solidFill>
                <a:latin typeface="Kalinga" pitchFamily="34" charset="0"/>
              </a:rPr>
              <a:t>Sosiaalinen mobilisointi</a:t>
            </a:r>
          </a:p>
        </p:txBody>
      </p:sp>
      <p:pic>
        <p:nvPicPr>
          <p:cNvPr id="98309" name="Picture 6"/>
          <p:cNvPicPr>
            <a:picLocks noChangeAspect="1" noChangeArrowheads="1"/>
          </p:cNvPicPr>
          <p:nvPr/>
        </p:nvPicPr>
        <p:blipFill>
          <a:blip r:embed="rId6"/>
          <a:srcRect/>
          <a:stretch>
            <a:fillRect/>
          </a:stretch>
        </p:blipFill>
        <p:spPr bwMode="auto">
          <a:xfrm>
            <a:off x="338138" y="6772275"/>
            <a:ext cx="9315450" cy="509588"/>
          </a:xfrm>
          <a:prstGeom prst="rect">
            <a:avLst/>
          </a:prstGeom>
          <a:noFill/>
          <a:ln w="9525">
            <a:noFill/>
            <a:miter lim="800000"/>
            <a:headEnd/>
            <a:tailEnd/>
          </a:ln>
        </p:spPr>
      </p:pic>
      <p:sp>
        <p:nvSpPr>
          <p:cNvPr id="98310" name="Text Box 8"/>
          <p:cNvSpPr txBox="1">
            <a:spLocks noChangeArrowheads="1"/>
          </p:cNvSpPr>
          <p:nvPr/>
        </p:nvSpPr>
        <p:spPr bwMode="auto">
          <a:xfrm>
            <a:off x="127000" y="1630363"/>
            <a:ext cx="9855200" cy="3333750"/>
          </a:xfrm>
          <a:prstGeom prst="rect">
            <a:avLst/>
          </a:prstGeom>
          <a:noFill/>
          <a:ln w="9525">
            <a:noFill/>
            <a:miter lim="800000"/>
            <a:headEnd/>
            <a:tailEnd/>
          </a:ln>
        </p:spPr>
        <p:txBody>
          <a:bodyPr lIns="0" tIns="0" rIns="0" bIns="0">
            <a:spAutoFit/>
          </a:bodyPr>
          <a:lstStyle/>
          <a:p>
            <a:pPr>
              <a:lnSpc>
                <a:spcPct val="95000"/>
              </a:lnSpc>
            </a:pPr>
            <a:r>
              <a:rPr lang="fi-FI" sz="2000">
                <a:solidFill>
                  <a:srgbClr val="000000"/>
                </a:solidFill>
                <a:latin typeface="Kalinga" pitchFamily="34" charset="0"/>
              </a:rPr>
              <a:t>Massarokotekampanjat</a:t>
            </a:r>
          </a:p>
          <a:p>
            <a:pPr>
              <a:lnSpc>
                <a:spcPct val="95000"/>
              </a:lnSpc>
            </a:pPr>
            <a:endParaRPr lang="fi-FI" sz="2000">
              <a:solidFill>
                <a:srgbClr val="000000"/>
              </a:solidFill>
              <a:latin typeface="Kalinga" pitchFamily="34" charset="0"/>
              <a:cs typeface="Kalinga" pitchFamily="34" charset="0"/>
            </a:endParaRPr>
          </a:p>
          <a:p>
            <a:pPr>
              <a:lnSpc>
                <a:spcPct val="95000"/>
              </a:lnSpc>
            </a:pPr>
            <a:r>
              <a:rPr lang="fi-FI" sz="2000">
                <a:solidFill>
                  <a:srgbClr val="000000"/>
                </a:solidFill>
                <a:latin typeface="Kalinga" pitchFamily="34" charset="0"/>
              </a:rPr>
              <a:t>Tietyn ikäryhmän lasten rokottaminen kerralla, yhden kampanjan muodossa, usein vain muutaman päivän kuluessa:</a:t>
            </a:r>
          </a:p>
          <a:p>
            <a:pPr>
              <a:lnSpc>
                <a:spcPct val="95000"/>
              </a:lnSpc>
            </a:pPr>
            <a:endParaRPr lang="fi-FI" sz="2000">
              <a:solidFill>
                <a:srgbClr val="000000"/>
              </a:solidFill>
              <a:latin typeface="Kalinga" pitchFamily="34" charset="0"/>
              <a:cs typeface="Kalinga" pitchFamily="34" charset="0"/>
            </a:endParaRPr>
          </a:p>
          <a:p>
            <a:pPr marL="457200" lvl="2" indent="-457200">
              <a:lnSpc>
                <a:spcPct val="95000"/>
              </a:lnSpc>
              <a:buFont typeface="Arial" charset="0"/>
              <a:buChar char="•"/>
            </a:pPr>
            <a:r>
              <a:rPr lang="fi-FI" sz="2000">
                <a:solidFill>
                  <a:srgbClr val="000000"/>
                </a:solidFill>
                <a:latin typeface="Kalinga" pitchFamily="34" charset="0"/>
              </a:rPr>
              <a:t>Usein maanlaajuinen</a:t>
            </a:r>
          </a:p>
          <a:p>
            <a:pPr marL="457200" lvl="2" indent="-457200">
              <a:lnSpc>
                <a:spcPct val="95000"/>
              </a:lnSpc>
              <a:buFont typeface="Arial" charset="0"/>
              <a:buChar char="•"/>
            </a:pPr>
            <a:r>
              <a:rPr lang="fi-FI" sz="2000">
                <a:solidFill>
                  <a:srgbClr val="000000"/>
                </a:solidFill>
                <a:latin typeface="Kalinga" pitchFamily="34" charset="0"/>
              </a:rPr>
              <a:t>Parhaiten onnistuneet kampanjat tavoittavat yli 90 prosenttia ikäryhmän lapsista</a:t>
            </a:r>
          </a:p>
          <a:p>
            <a:pPr marL="457200" lvl="2" indent="-457200">
              <a:lnSpc>
                <a:spcPct val="95000"/>
              </a:lnSpc>
              <a:buFont typeface="Arial" charset="0"/>
              <a:buChar char="•"/>
            </a:pPr>
            <a:r>
              <a:rPr lang="fi-FI" sz="2000">
                <a:solidFill>
                  <a:srgbClr val="000000"/>
                </a:solidFill>
                <a:latin typeface="Kalinga" pitchFamily="34" charset="0"/>
              </a:rPr>
              <a:t>Paikalliset terveysministeriöt suunnittelevat ja toteuttavat kampanjat Tuhkarokkoaloitteessa mukana olevien järjestöjen teknisellä ja taloudellisella tuella</a:t>
            </a:r>
          </a:p>
          <a:p>
            <a:pPr marL="457200" lvl="2" indent="-457200">
              <a:lnSpc>
                <a:spcPct val="95000"/>
              </a:lnSpc>
              <a:buFont typeface="Arial" charset="0"/>
              <a:buChar char="•"/>
            </a:pPr>
            <a:r>
              <a:rPr lang="fi-FI" sz="2000">
                <a:solidFill>
                  <a:srgbClr val="000000"/>
                </a:solidFill>
                <a:latin typeface="Kalinga" pitchFamily="34" charset="0"/>
              </a:rPr>
              <a:t>Kampanjat ovat erinomainen keino immunisoida ihmismassoja alueilla joilla ei ole vielä rutiinirokotusmahdollisuutta</a:t>
            </a:r>
          </a:p>
        </p:txBody>
      </p:sp>
      <p:pic>
        <p:nvPicPr>
          <p:cNvPr id="98311" name="Picture 9"/>
          <p:cNvPicPr>
            <a:picLocks noChangeAspect="1" noChangeArrowheads="1"/>
          </p:cNvPicPr>
          <p:nvPr/>
        </p:nvPicPr>
        <p:blipFill>
          <a:blip r:embed="rId7"/>
          <a:srcRect/>
          <a:stretch>
            <a:fillRect/>
          </a:stretch>
        </p:blipFill>
        <p:spPr bwMode="auto">
          <a:xfrm>
            <a:off x="592138" y="5502275"/>
            <a:ext cx="1609725" cy="923925"/>
          </a:xfrm>
          <a:prstGeom prst="rect">
            <a:avLst/>
          </a:prstGeom>
          <a:noFill/>
          <a:ln w="9525">
            <a:noFill/>
            <a:miter lim="800000"/>
            <a:headEnd/>
            <a:tailEnd/>
          </a:ln>
        </p:spPr>
      </p:pic>
      <p:pic>
        <p:nvPicPr>
          <p:cNvPr id="98312" name="Picture 12" descr="posters_compressed.JPG"/>
          <p:cNvPicPr>
            <a:picLocks noChangeAspect="1"/>
          </p:cNvPicPr>
          <p:nvPr/>
        </p:nvPicPr>
        <p:blipFill>
          <a:blip r:embed="rId8"/>
          <a:srcRect/>
          <a:stretch>
            <a:fillRect/>
          </a:stretch>
        </p:blipFill>
        <p:spPr bwMode="auto">
          <a:xfrm>
            <a:off x="3222625" y="5326063"/>
            <a:ext cx="3514725" cy="170180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pPr>
              <a:defRPr/>
            </a:pPr>
            <a:fld id="{62560B92-62F8-4128-89F8-6FABB88FC838}" type="slidenum">
              <a:rPr lang="en-US"/>
              <a:pPr>
                <a:defRPr/>
              </a:pPr>
              <a:t>29</a:t>
            </a:fld>
            <a:endParaRPr lang="fi-FI"/>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8" descr="Section_YTH_Norway_001.jpg"/>
          <p:cNvPicPr>
            <a:picLocks noChangeAspect="1"/>
          </p:cNvPicPr>
          <p:nvPr/>
        </p:nvPicPr>
        <p:blipFill>
          <a:blip r:embed="rId3"/>
          <a:srcRect/>
          <a:stretch>
            <a:fillRect/>
          </a:stretch>
        </p:blipFill>
        <p:spPr bwMode="auto">
          <a:xfrm>
            <a:off x="0" y="0"/>
            <a:ext cx="10160000" cy="7620000"/>
          </a:xfrm>
          <a:prstGeom prst="rect">
            <a:avLst/>
          </a:prstGeom>
          <a:noFill/>
          <a:ln w="9525">
            <a:noFill/>
            <a:miter lim="800000"/>
            <a:headEnd/>
            <a:tailEnd/>
          </a:ln>
        </p:spPr>
      </p:pic>
      <p:sp>
        <p:nvSpPr>
          <p:cNvPr id="45058" name="Rectangle 8"/>
          <p:cNvSpPr>
            <a:spLocks noChangeArrowheads="1"/>
          </p:cNvSpPr>
          <p:nvPr/>
        </p:nvSpPr>
        <p:spPr bwMode="auto">
          <a:xfrm>
            <a:off x="338138" y="1524000"/>
            <a:ext cx="4064000" cy="3132138"/>
          </a:xfrm>
          <a:prstGeom prst="rect">
            <a:avLst/>
          </a:prstGeom>
          <a:noFill/>
          <a:ln w="9525">
            <a:noFill/>
            <a:miter lim="800000"/>
            <a:headEnd/>
            <a:tailEnd/>
          </a:ln>
        </p:spPr>
        <p:txBody>
          <a:bodyPr lIns="101599" tIns="50799" rIns="101599" bIns="50799" anchor="ctr"/>
          <a:lstStyle/>
          <a:p>
            <a:pPr>
              <a:lnSpc>
                <a:spcPct val="90000"/>
              </a:lnSpc>
            </a:pPr>
            <a:r>
              <a:rPr lang="fi-FI" sz="4700">
                <a:solidFill>
                  <a:srgbClr val="4E562B"/>
                </a:solidFill>
                <a:latin typeface="Arial" charset="0"/>
              </a:rPr>
              <a:t>Yksi rokote, yksi elämä</a:t>
            </a:r>
            <a:endParaRPr lang="fi-FI" sz="4200">
              <a:solidFill>
                <a:schemeClr val="tx2"/>
              </a:solidFill>
              <a:latin typeface="Arial" charset="0"/>
            </a:endParaRPr>
          </a:p>
        </p:txBody>
      </p:sp>
      <p:sp>
        <p:nvSpPr>
          <p:cNvPr id="45059" name="Rectangle 10"/>
          <p:cNvSpPr>
            <a:spLocks noChangeArrowheads="1"/>
          </p:cNvSpPr>
          <p:nvPr/>
        </p:nvSpPr>
        <p:spPr bwMode="auto">
          <a:xfrm>
            <a:off x="0" y="1524000"/>
            <a:ext cx="101600" cy="3097213"/>
          </a:xfrm>
          <a:prstGeom prst="rect">
            <a:avLst/>
          </a:prstGeom>
          <a:solidFill>
            <a:srgbClr val="7F9942"/>
          </a:solidFill>
          <a:ln w="9525">
            <a:noFill/>
            <a:miter lim="800000"/>
            <a:headEnd/>
            <a:tailEnd/>
          </a:ln>
        </p:spPr>
        <p:txBody>
          <a:bodyPr wrap="none" lIns="101599" tIns="50799" rIns="101599" bIns="50799" anchor="ctr"/>
          <a:lstStyle/>
          <a:p>
            <a:endParaRPr lang="es-ES"/>
          </a:p>
        </p:txBody>
      </p:sp>
      <p:pic>
        <p:nvPicPr>
          <p:cNvPr id="45060" name="Picture 14" descr="arrow"/>
          <p:cNvPicPr>
            <a:picLocks noChangeAspect="1" noChangeArrowheads="1"/>
          </p:cNvPicPr>
          <p:nvPr/>
        </p:nvPicPr>
        <p:blipFill>
          <a:blip r:embed="rId4"/>
          <a:srcRect/>
          <a:stretch>
            <a:fillRect/>
          </a:stretch>
        </p:blipFill>
        <p:spPr bwMode="auto">
          <a:xfrm>
            <a:off x="254000" y="5080000"/>
            <a:ext cx="677863" cy="677863"/>
          </a:xfrm>
          <a:prstGeom prst="rect">
            <a:avLst/>
          </a:prstGeom>
          <a:noFill/>
          <a:ln w="9525">
            <a:noFill/>
            <a:miter lim="800000"/>
            <a:headEnd/>
            <a:tailEnd/>
          </a:ln>
        </p:spPr>
      </p:pic>
      <p:sp>
        <p:nvSpPr>
          <p:cNvPr id="45061" name="Rectangle 15"/>
          <p:cNvSpPr>
            <a:spLocks noChangeArrowheads="1"/>
          </p:cNvSpPr>
          <p:nvPr/>
        </p:nvSpPr>
        <p:spPr bwMode="auto">
          <a:xfrm>
            <a:off x="846138" y="5164138"/>
            <a:ext cx="3302000" cy="1524000"/>
          </a:xfrm>
          <a:prstGeom prst="rect">
            <a:avLst/>
          </a:prstGeom>
          <a:noFill/>
          <a:ln w="9525">
            <a:noFill/>
            <a:miter lim="800000"/>
            <a:headEnd/>
            <a:tailEnd/>
          </a:ln>
        </p:spPr>
        <p:txBody>
          <a:bodyPr lIns="101599" tIns="50799" rIns="101599" bIns="50799"/>
          <a:lstStyle/>
          <a:p>
            <a:pPr>
              <a:lnSpc>
                <a:spcPct val="90000"/>
              </a:lnSpc>
            </a:pPr>
            <a:r>
              <a:rPr lang="fi-FI" sz="2900">
                <a:solidFill>
                  <a:srgbClr val="766A62"/>
                </a:solidFill>
                <a:latin typeface="Arial" charset="0"/>
              </a:rPr>
              <a:t>Yleiskatsaus</a:t>
            </a:r>
            <a:endParaRPr lang="fi-FI" sz="4200">
              <a:solidFill>
                <a:schemeClr val="tx2"/>
              </a:solidFill>
              <a:latin typeface="Arial" charset="0"/>
            </a:endParaRPr>
          </a:p>
        </p:txBody>
      </p:sp>
      <p:sp>
        <p:nvSpPr>
          <p:cNvPr id="11" name="Rectangle 10"/>
          <p:cNvSpPr/>
          <p:nvPr/>
        </p:nvSpPr>
        <p:spPr>
          <a:xfrm>
            <a:off x="4851400" y="1143000"/>
            <a:ext cx="4572000" cy="5486400"/>
          </a:xfrm>
          <a:prstGeom prst="rect">
            <a:avLst/>
          </a:prstGeom>
          <a:solidFill>
            <a:srgbClr val="333300"/>
          </a:solidFill>
          <a:ln>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5063" name="Picture 8" descr="brochure clip_compressed.jpg"/>
          <p:cNvPicPr>
            <a:picLocks noChangeAspect="1"/>
          </p:cNvPicPr>
          <p:nvPr/>
        </p:nvPicPr>
        <p:blipFill>
          <a:blip r:embed="rId5"/>
          <a:srcRect/>
          <a:stretch>
            <a:fillRect/>
          </a:stretch>
        </p:blipFill>
        <p:spPr bwMode="auto">
          <a:xfrm>
            <a:off x="5537200" y="333375"/>
            <a:ext cx="3276600" cy="7058025"/>
          </a:xfrm>
          <a:prstGeom prst="rect">
            <a:avLst/>
          </a:prstGeom>
          <a:noFill/>
          <a:ln w="9525">
            <a:noFill/>
            <a:miter lim="800000"/>
            <a:headEnd/>
            <a:tailEnd/>
          </a:ln>
        </p:spPr>
      </p:pic>
      <p:sp>
        <p:nvSpPr>
          <p:cNvPr id="19464" name="Slide Number Placeholder 9"/>
          <p:cNvSpPr>
            <a:spLocks noGrp="1"/>
          </p:cNvSpPr>
          <p:nvPr>
            <p:ph type="sldNum" sz="quarter" idx="12"/>
          </p:nvPr>
        </p:nvSpPr>
        <p:spPr>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defRPr/>
            </a:pPr>
            <a:fld id="{545D07E0-12E0-478F-993F-BCDBDEBF2D5B}" type="slidenum">
              <a:rPr lang="en-US" sz="1400" smtClean="0"/>
              <a:pPr>
                <a:defRPr/>
              </a:pPr>
              <a:t>3</a:t>
            </a:fld>
            <a:endParaRPr lang="fi-FI" sz="14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100354" name="Picture 5"/>
          <p:cNvPicPr>
            <a:picLocks noChangeAspect="1" noChangeArrowheads="1"/>
          </p:cNvPicPr>
          <p:nvPr/>
        </p:nvPicPr>
        <p:blipFill>
          <a:blip r:embed="rId4"/>
          <a:srcRect/>
          <a:stretch>
            <a:fillRect/>
          </a:stretch>
        </p:blipFill>
        <p:spPr bwMode="auto">
          <a:xfrm>
            <a:off x="508000" y="0"/>
            <a:ext cx="9144000" cy="1576388"/>
          </a:xfrm>
          <a:prstGeom prst="rect">
            <a:avLst/>
          </a:prstGeom>
          <a:noFill/>
          <a:ln w="9525">
            <a:noFill/>
            <a:miter lim="800000"/>
            <a:headEnd/>
            <a:tailEnd/>
          </a:ln>
        </p:spPr>
      </p:pic>
      <p:sp>
        <p:nvSpPr>
          <p:cNvPr id="100355"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fi-FI" sz="3200" smtClean="0">
                <a:solidFill>
                  <a:srgbClr val="FFFFFF"/>
                </a:solidFill>
                <a:latin typeface="Kalinga" pitchFamily="34" charset="0"/>
              </a:rPr>
              <a:t>Sosiaalinen mobilisointi</a:t>
            </a:r>
            <a:endParaRPr lang="fi-FI" sz="3600" smtClean="0">
              <a:solidFill>
                <a:srgbClr val="FFFFFF"/>
              </a:solidFill>
              <a:latin typeface="Kalinga" pitchFamily="34" charset="0"/>
              <a:cs typeface="Kalinga" pitchFamily="34" charset="0"/>
            </a:endParaRPr>
          </a:p>
        </p:txBody>
      </p:sp>
      <p:pic>
        <p:nvPicPr>
          <p:cNvPr id="100356" name="Picture 6"/>
          <p:cNvPicPr>
            <a:picLocks noChangeAspect="1" noChangeArrowheads="1"/>
          </p:cNvPicPr>
          <p:nvPr/>
        </p:nvPicPr>
        <p:blipFill>
          <a:blip r:embed="rId5"/>
          <a:srcRect/>
          <a:stretch>
            <a:fillRect/>
          </a:stretch>
        </p:blipFill>
        <p:spPr bwMode="auto">
          <a:xfrm>
            <a:off x="338138" y="1862138"/>
            <a:ext cx="6037262" cy="4911725"/>
          </a:xfrm>
          <a:prstGeom prst="rect">
            <a:avLst/>
          </a:prstGeom>
          <a:noFill/>
          <a:ln w="9525">
            <a:noFill/>
            <a:miter lim="800000"/>
            <a:headEnd/>
            <a:tailEnd/>
          </a:ln>
        </p:spPr>
      </p:pic>
      <p:sp>
        <p:nvSpPr>
          <p:cNvPr id="100357" name="Rectangle 2"/>
          <p:cNvSpPr>
            <a:spLocks noGrp="1" noChangeArrowheads="1"/>
          </p:cNvSpPr>
          <p:nvPr>
            <p:ph type="subTitle" idx="1"/>
          </p:nvPr>
        </p:nvSpPr>
        <p:spPr>
          <a:xfrm>
            <a:off x="509588" y="1717675"/>
            <a:ext cx="9142412" cy="4911725"/>
          </a:xfrm>
        </p:spPr>
        <p:txBody>
          <a:bodyPr lIns="0" tIns="0" rIns="0" bIns="0"/>
          <a:lstStyle/>
          <a:p>
            <a:pPr lvl="1" indent="-342900" algn="l" eaLnBrk="1" hangingPunct="1">
              <a:lnSpc>
                <a:spcPct val="95000"/>
              </a:lnSpc>
              <a:spcBef>
                <a:spcPct val="0"/>
              </a:spcBef>
              <a:spcAft>
                <a:spcPts val="600"/>
              </a:spcAft>
              <a:buClr>
                <a:srgbClr val="000000"/>
              </a:buClr>
            </a:pPr>
            <a:r>
              <a:rPr lang="fi-FI" smtClean="0">
                <a:solidFill>
                  <a:srgbClr val="000000"/>
                </a:solidFill>
                <a:latin typeface="Kalinga" pitchFamily="34" charset="0"/>
              </a:rPr>
              <a:t>Suurimmat haasteet köyhimmillä alueilla:</a:t>
            </a:r>
          </a:p>
          <a:p>
            <a:pPr lvl="1" indent="-342900" algn="l" eaLnBrk="1" hangingPunct="1">
              <a:lnSpc>
                <a:spcPct val="95000"/>
              </a:lnSpc>
              <a:spcBef>
                <a:spcPct val="0"/>
              </a:spcBef>
              <a:spcAft>
                <a:spcPts val="600"/>
              </a:spcAft>
              <a:buClr>
                <a:srgbClr val="000000"/>
              </a:buClr>
            </a:pPr>
            <a:endParaRPr lang="fi-FI" smtClean="0">
              <a:solidFill>
                <a:srgbClr val="000000"/>
              </a:solidFill>
              <a:latin typeface="Kalinga" pitchFamily="34" charset="0"/>
              <a:cs typeface="Kalinga" pitchFamily="34" charset="0"/>
            </a:endParaRPr>
          </a:p>
          <a:p>
            <a:pPr lvl="1" indent="-342900" algn="l" eaLnBrk="1" hangingPunct="1">
              <a:lnSpc>
                <a:spcPct val="95000"/>
              </a:lnSpc>
              <a:spcBef>
                <a:spcPct val="0"/>
              </a:spcBef>
              <a:spcAft>
                <a:spcPts val="600"/>
              </a:spcAft>
              <a:buClr>
                <a:srgbClr val="000000"/>
              </a:buClr>
              <a:buFont typeface="Wingdings" pitchFamily="2" charset="2"/>
              <a:buChar char="ü"/>
            </a:pPr>
            <a:r>
              <a:rPr lang="fi-FI" smtClean="0">
                <a:solidFill>
                  <a:srgbClr val="000000"/>
                </a:solidFill>
                <a:latin typeface="Kalinga" pitchFamily="34" charset="0"/>
              </a:rPr>
              <a:t>Alhainen lukutaito (20 - 50%)</a:t>
            </a:r>
          </a:p>
          <a:p>
            <a:pPr lvl="1" indent="-342900" algn="l" eaLnBrk="1" hangingPunct="1">
              <a:lnSpc>
                <a:spcPct val="95000"/>
              </a:lnSpc>
              <a:spcBef>
                <a:spcPct val="0"/>
              </a:spcBef>
              <a:spcAft>
                <a:spcPts val="600"/>
              </a:spcAft>
              <a:buClr>
                <a:srgbClr val="000000"/>
              </a:buClr>
              <a:buFont typeface="Wingdings" pitchFamily="2" charset="2"/>
              <a:buChar char="ü"/>
            </a:pPr>
            <a:r>
              <a:rPr lang="fi-FI" smtClean="0">
                <a:solidFill>
                  <a:srgbClr val="000000"/>
                </a:solidFill>
                <a:latin typeface="Kalinga" pitchFamily="34" charset="0"/>
              </a:rPr>
              <a:t>Maaseudulla televisio ja radio eivät tavoita kaikkia</a:t>
            </a:r>
          </a:p>
          <a:p>
            <a:pPr lvl="1" indent="-342900" algn="l" eaLnBrk="1" hangingPunct="1">
              <a:lnSpc>
                <a:spcPct val="95000"/>
              </a:lnSpc>
              <a:spcBef>
                <a:spcPct val="0"/>
              </a:spcBef>
              <a:spcAft>
                <a:spcPts val="600"/>
              </a:spcAft>
              <a:buClr>
                <a:srgbClr val="000000"/>
              </a:buClr>
              <a:buFont typeface="Wingdings" pitchFamily="2" charset="2"/>
              <a:buChar char="ü"/>
            </a:pPr>
            <a:r>
              <a:rPr lang="fi-FI" smtClean="0">
                <a:solidFill>
                  <a:srgbClr val="000000"/>
                </a:solidFill>
                <a:latin typeface="Kalinga" pitchFamily="34" charset="0"/>
              </a:rPr>
              <a:t>Terveyspalveluja huonosti saatavilla</a:t>
            </a:r>
          </a:p>
          <a:p>
            <a:pPr lvl="1" indent="-342900" algn="l" eaLnBrk="1" hangingPunct="1">
              <a:lnSpc>
                <a:spcPct val="95000"/>
              </a:lnSpc>
              <a:spcBef>
                <a:spcPct val="0"/>
              </a:spcBef>
              <a:spcAft>
                <a:spcPts val="600"/>
              </a:spcAft>
              <a:buClr>
                <a:srgbClr val="000000"/>
              </a:buClr>
              <a:buFont typeface="Wingdings" pitchFamily="2" charset="2"/>
              <a:buChar char="ü"/>
            </a:pPr>
            <a:r>
              <a:rPr lang="fi-FI" smtClean="0">
                <a:solidFill>
                  <a:srgbClr val="000000"/>
                </a:solidFill>
                <a:latin typeface="Kalinga" pitchFamily="34" charset="0"/>
              </a:rPr>
              <a:t>Valtioilla ei varaa osallistua</a:t>
            </a:r>
          </a:p>
          <a:p>
            <a:pPr lvl="1" indent="-342900" algn="l" eaLnBrk="1" hangingPunct="1">
              <a:lnSpc>
                <a:spcPct val="95000"/>
              </a:lnSpc>
              <a:spcBef>
                <a:spcPct val="0"/>
              </a:spcBef>
              <a:spcAft>
                <a:spcPts val="600"/>
              </a:spcAft>
              <a:buClr>
                <a:srgbClr val="000000"/>
              </a:buClr>
              <a:buFont typeface="Wingdings" pitchFamily="2" charset="2"/>
              <a:buChar char="ü"/>
            </a:pPr>
            <a:r>
              <a:rPr lang="fi-FI" smtClean="0">
                <a:solidFill>
                  <a:srgbClr val="000000"/>
                </a:solidFill>
                <a:latin typeface="Kalinga" pitchFamily="34" charset="0"/>
              </a:rPr>
              <a:t>Huonot liikkumismahdollisuudet paikasta toiseen</a:t>
            </a:r>
          </a:p>
        </p:txBody>
      </p:sp>
      <p:sp>
        <p:nvSpPr>
          <p:cNvPr id="7" name="Slide Number Placeholder 6"/>
          <p:cNvSpPr>
            <a:spLocks noGrp="1"/>
          </p:cNvSpPr>
          <p:nvPr>
            <p:ph type="sldNum" sz="quarter" idx="12"/>
          </p:nvPr>
        </p:nvSpPr>
        <p:spPr/>
        <p:txBody>
          <a:bodyPr/>
          <a:lstStyle/>
          <a:p>
            <a:pPr>
              <a:defRPr/>
            </a:pPr>
            <a:fld id="{56845647-A92B-416F-87FD-709551961B0B}" type="slidenum">
              <a:rPr lang="en-US"/>
              <a:pPr>
                <a:defRPr/>
              </a:pPr>
              <a:t>30</a:t>
            </a:fld>
            <a:endParaRPr lang="fi-FI"/>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102402" name="Picture 5"/>
          <p:cNvPicPr>
            <a:picLocks noChangeAspect="1" noChangeArrowheads="1"/>
          </p:cNvPicPr>
          <p:nvPr/>
        </p:nvPicPr>
        <p:blipFill>
          <a:blip r:embed="rId4"/>
          <a:srcRect/>
          <a:stretch>
            <a:fillRect/>
          </a:stretch>
        </p:blipFill>
        <p:spPr bwMode="auto">
          <a:xfrm>
            <a:off x="508000" y="0"/>
            <a:ext cx="9144000" cy="1576388"/>
          </a:xfrm>
          <a:prstGeom prst="rect">
            <a:avLst/>
          </a:prstGeom>
          <a:noFill/>
          <a:ln w="9525">
            <a:noFill/>
            <a:miter lim="800000"/>
            <a:headEnd/>
            <a:tailEnd/>
          </a:ln>
        </p:spPr>
      </p:pic>
      <p:sp>
        <p:nvSpPr>
          <p:cNvPr id="102403"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fi-FI" sz="3200" smtClean="0">
                <a:solidFill>
                  <a:srgbClr val="FFFFFF"/>
                </a:solidFill>
                <a:latin typeface="Kalinga" pitchFamily="34" charset="0"/>
              </a:rPr>
              <a:t>Sosiaalinen mobilisointi</a:t>
            </a:r>
            <a:endParaRPr lang="fi-FI" sz="3600" smtClean="0">
              <a:solidFill>
                <a:srgbClr val="FFFFFF"/>
              </a:solidFill>
              <a:latin typeface="Kalinga" pitchFamily="34" charset="0"/>
              <a:cs typeface="Kalinga" pitchFamily="34" charset="0"/>
            </a:endParaRPr>
          </a:p>
        </p:txBody>
      </p:sp>
      <p:pic>
        <p:nvPicPr>
          <p:cNvPr id="102404" name="Picture 6"/>
          <p:cNvPicPr>
            <a:picLocks noChangeAspect="1" noChangeArrowheads="1"/>
          </p:cNvPicPr>
          <p:nvPr/>
        </p:nvPicPr>
        <p:blipFill>
          <a:blip r:embed="rId5"/>
          <a:srcRect/>
          <a:stretch>
            <a:fillRect/>
          </a:stretch>
        </p:blipFill>
        <p:spPr bwMode="auto">
          <a:xfrm>
            <a:off x="338138" y="1862138"/>
            <a:ext cx="6037262" cy="4911725"/>
          </a:xfrm>
          <a:prstGeom prst="rect">
            <a:avLst/>
          </a:prstGeom>
          <a:noFill/>
          <a:ln w="9525">
            <a:noFill/>
            <a:miter lim="800000"/>
            <a:headEnd/>
            <a:tailEnd/>
          </a:ln>
        </p:spPr>
      </p:pic>
      <p:sp>
        <p:nvSpPr>
          <p:cNvPr id="19458" name="Rectangle 2"/>
          <p:cNvSpPr>
            <a:spLocks noGrp="1" noChangeArrowheads="1"/>
          </p:cNvSpPr>
          <p:nvPr>
            <p:ph type="subTitle" idx="1"/>
          </p:nvPr>
        </p:nvSpPr>
        <p:spPr>
          <a:xfrm>
            <a:off x="509588" y="1717675"/>
            <a:ext cx="9142412" cy="4911725"/>
          </a:xfrm>
        </p:spPr>
        <p:txBody>
          <a:bodyPr lIns="0" tIns="0" rIns="0" bIns="0"/>
          <a:lstStyle/>
          <a:p>
            <a:pPr marL="0" lvl="1" algn="l" eaLnBrk="1" hangingPunct="1">
              <a:lnSpc>
                <a:spcPct val="95000"/>
              </a:lnSpc>
              <a:spcBef>
                <a:spcPct val="0"/>
              </a:spcBef>
              <a:spcAft>
                <a:spcPts val="600"/>
              </a:spcAft>
              <a:buClr>
                <a:srgbClr val="000000"/>
              </a:buClr>
              <a:defRPr/>
            </a:pPr>
            <a:r>
              <a:rPr lang="fi-FI" dirty="0" smtClean="0">
                <a:solidFill>
                  <a:srgbClr val="000000"/>
                </a:solidFill>
                <a:latin typeface="Kalinga" pitchFamily="34" charset="0"/>
              </a:rPr>
              <a:t>Lionien panos paikkakuntalaisten parissa tiedottamisessa on merkittävä rokotekampanjan onnistumisessa:</a:t>
            </a:r>
          </a:p>
          <a:p>
            <a:pPr marL="0" lvl="1" algn="l" eaLnBrk="1" hangingPunct="1">
              <a:lnSpc>
                <a:spcPct val="95000"/>
              </a:lnSpc>
              <a:spcBef>
                <a:spcPct val="0"/>
              </a:spcBef>
              <a:spcAft>
                <a:spcPts val="600"/>
              </a:spcAft>
              <a:buClr>
                <a:srgbClr val="000000"/>
              </a:buClr>
              <a:defRPr/>
            </a:pPr>
            <a:endParaRPr lang="fi-FI" sz="800" dirty="0" smtClean="0">
              <a:solidFill>
                <a:srgbClr val="000000"/>
              </a:solidFill>
              <a:latin typeface="Kalinga" pitchFamily="34" charset="0"/>
              <a:cs typeface="Kalinga" pitchFamily="34" charset="0"/>
            </a:endParaRPr>
          </a:p>
          <a:p>
            <a:pPr lvl="1" indent="-457200" algn="l" eaLnBrk="1" hangingPunct="1">
              <a:lnSpc>
                <a:spcPct val="95000"/>
              </a:lnSpc>
              <a:spcBef>
                <a:spcPct val="0"/>
              </a:spcBef>
              <a:spcAft>
                <a:spcPts val="600"/>
              </a:spcAft>
              <a:buClr>
                <a:srgbClr val="000000"/>
              </a:buClr>
              <a:buFont typeface="Wingdings" pitchFamily="2" charset="2"/>
              <a:buChar char="ü"/>
              <a:defRPr/>
            </a:pPr>
            <a:r>
              <a:rPr lang="fi-FI" dirty="0" smtClean="0">
                <a:solidFill>
                  <a:srgbClr val="000000"/>
                </a:solidFill>
                <a:latin typeface="Kalinga" pitchFamily="34" charset="0"/>
              </a:rPr>
              <a:t>Televisio- ja radiomainokset </a:t>
            </a:r>
          </a:p>
          <a:p>
            <a:pPr lvl="1" indent="-457200" algn="l" eaLnBrk="1" hangingPunct="1">
              <a:lnSpc>
                <a:spcPct val="95000"/>
              </a:lnSpc>
              <a:spcBef>
                <a:spcPct val="0"/>
              </a:spcBef>
              <a:spcAft>
                <a:spcPts val="600"/>
              </a:spcAft>
              <a:buClr>
                <a:srgbClr val="000000"/>
              </a:buClr>
              <a:buFont typeface="Wingdings" pitchFamily="2" charset="2"/>
              <a:buChar char="ü"/>
              <a:defRPr/>
            </a:pPr>
            <a:r>
              <a:rPr lang="fi-FI" dirty="0" smtClean="0">
                <a:solidFill>
                  <a:srgbClr val="000000"/>
                </a:solidFill>
                <a:latin typeface="Kalinga" pitchFamily="34" charset="0"/>
              </a:rPr>
              <a:t>Lentolehtiset ja mobiiliyksikön tiedotukset</a:t>
            </a:r>
          </a:p>
          <a:p>
            <a:pPr lvl="1" indent="-457200" algn="l" eaLnBrk="1" hangingPunct="1">
              <a:lnSpc>
                <a:spcPct val="95000"/>
              </a:lnSpc>
              <a:spcBef>
                <a:spcPct val="0"/>
              </a:spcBef>
              <a:spcAft>
                <a:spcPts val="600"/>
              </a:spcAft>
              <a:buClr>
                <a:srgbClr val="000000"/>
              </a:buClr>
              <a:buFont typeface="Wingdings" pitchFamily="2" charset="2"/>
              <a:buChar char="ü"/>
              <a:defRPr/>
            </a:pPr>
            <a:r>
              <a:rPr lang="fi-FI" dirty="0" smtClean="0">
                <a:solidFill>
                  <a:srgbClr val="000000"/>
                </a:solidFill>
                <a:latin typeface="Kalinga" pitchFamily="34" charset="0"/>
              </a:rPr>
              <a:t>Henkilökohtainen tiedotus kouluissa, kirjoissa ja paikallisryhmissä</a:t>
            </a:r>
          </a:p>
          <a:p>
            <a:pPr lvl="1" indent="-457200" algn="l" eaLnBrk="1" hangingPunct="1">
              <a:lnSpc>
                <a:spcPct val="95000"/>
              </a:lnSpc>
              <a:spcBef>
                <a:spcPct val="0"/>
              </a:spcBef>
              <a:spcAft>
                <a:spcPts val="600"/>
              </a:spcAft>
              <a:buClr>
                <a:srgbClr val="000000"/>
              </a:buClr>
              <a:buFont typeface="Wingdings" pitchFamily="2" charset="2"/>
              <a:buChar char="ü"/>
              <a:defRPr/>
            </a:pPr>
            <a:r>
              <a:rPr lang="fi-FI" dirty="0" smtClean="0">
                <a:solidFill>
                  <a:srgbClr val="000000"/>
                </a:solidFill>
                <a:latin typeface="Kalinga" pitchFamily="34" charset="0"/>
              </a:rPr>
              <a:t>Kampanjankäynnistytapahtuman aktiviteetit perheille</a:t>
            </a:r>
          </a:p>
          <a:p>
            <a:pPr lvl="1" indent="-457200" algn="l" eaLnBrk="1" hangingPunct="1">
              <a:lnSpc>
                <a:spcPct val="95000"/>
              </a:lnSpc>
              <a:spcBef>
                <a:spcPct val="0"/>
              </a:spcBef>
              <a:spcAft>
                <a:spcPts val="600"/>
              </a:spcAft>
              <a:buClr>
                <a:srgbClr val="000000"/>
              </a:buClr>
              <a:buFont typeface="Wingdings" pitchFamily="2" charset="2"/>
              <a:buChar char="ü"/>
              <a:defRPr/>
            </a:pPr>
            <a:r>
              <a:rPr lang="fi-FI" dirty="0" smtClean="0">
                <a:solidFill>
                  <a:srgbClr val="000000"/>
                </a:solidFill>
                <a:latin typeface="Kalinga" pitchFamily="34" charset="0"/>
              </a:rPr>
              <a:t>Luotettavuuteen ja iloisuuteen perustuvan tunnelman luominen, jotta perheet tuntevat itsensä tervetulleiksi</a:t>
            </a:r>
          </a:p>
          <a:p>
            <a:pPr marL="0" lvl="1" algn="l" eaLnBrk="1" hangingPunct="1">
              <a:lnSpc>
                <a:spcPct val="95000"/>
              </a:lnSpc>
              <a:spcBef>
                <a:spcPct val="0"/>
              </a:spcBef>
              <a:spcAft>
                <a:spcPts val="600"/>
              </a:spcAft>
              <a:buClr>
                <a:srgbClr val="000000"/>
              </a:buClr>
              <a:defRPr/>
            </a:pPr>
            <a:endParaRPr lang="fi-FI" dirty="0" smtClean="0">
              <a:solidFill>
                <a:srgbClr val="000000"/>
              </a:solidFill>
              <a:latin typeface="Kalinga" pitchFamily="34" charset="0"/>
              <a:cs typeface="Kalinga" pitchFamily="34" charset="0"/>
            </a:endParaRPr>
          </a:p>
          <a:p>
            <a:pPr lvl="1" indent="-342900" algn="l" eaLnBrk="1" hangingPunct="1">
              <a:lnSpc>
                <a:spcPct val="95000"/>
              </a:lnSpc>
              <a:spcBef>
                <a:spcPct val="0"/>
              </a:spcBef>
              <a:spcAft>
                <a:spcPts val="600"/>
              </a:spcAft>
              <a:buClr>
                <a:srgbClr val="000000"/>
              </a:buClr>
              <a:defRPr/>
            </a:pPr>
            <a:endParaRPr lang="fi-FI" dirty="0" smtClean="0">
              <a:solidFill>
                <a:srgbClr val="000000"/>
              </a:solidFill>
              <a:latin typeface="Kalinga" pitchFamily="34" charset="0"/>
              <a:cs typeface="Kalinga" pitchFamily="34" charset="0"/>
            </a:endParaRPr>
          </a:p>
        </p:txBody>
      </p:sp>
      <p:sp>
        <p:nvSpPr>
          <p:cNvPr id="7" name="Slide Number Placeholder 6"/>
          <p:cNvSpPr>
            <a:spLocks noGrp="1"/>
          </p:cNvSpPr>
          <p:nvPr>
            <p:ph type="sldNum" sz="quarter" idx="12"/>
          </p:nvPr>
        </p:nvSpPr>
        <p:spPr/>
        <p:txBody>
          <a:bodyPr/>
          <a:lstStyle/>
          <a:p>
            <a:pPr>
              <a:defRPr/>
            </a:pPr>
            <a:fld id="{7861D453-D1E4-43C5-9F70-2494DF5F08F5}" type="slidenum">
              <a:rPr lang="en-US"/>
              <a:pPr>
                <a:defRPr/>
              </a:pPr>
              <a:t>31</a:t>
            </a:fld>
            <a:endParaRPr lang="fi-FI"/>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104450" name="Picture 5"/>
          <p:cNvPicPr>
            <a:picLocks noChangeAspect="1" noChangeArrowheads="1"/>
          </p:cNvPicPr>
          <p:nvPr/>
        </p:nvPicPr>
        <p:blipFill>
          <a:blip r:embed="rId4"/>
          <a:srcRect/>
          <a:stretch>
            <a:fillRect/>
          </a:stretch>
        </p:blipFill>
        <p:spPr bwMode="auto">
          <a:xfrm>
            <a:off x="338138" y="6772275"/>
            <a:ext cx="9315450" cy="509588"/>
          </a:xfrm>
          <a:prstGeom prst="rect">
            <a:avLst/>
          </a:prstGeom>
          <a:noFill/>
          <a:ln w="9525">
            <a:noFill/>
            <a:miter lim="800000"/>
            <a:headEnd/>
            <a:tailEnd/>
          </a:ln>
        </p:spPr>
      </p:pic>
      <p:sp>
        <p:nvSpPr>
          <p:cNvPr id="104451" name="Text Box 6"/>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fi-FI" altLang="en-US" sz="1400">
                <a:solidFill>
                  <a:srgbClr val="766A62"/>
                </a:solidFill>
                <a:latin typeface="Arial" charset="0"/>
              </a:rPr>
              <a:t>Me välitämme. Me palvelemme. Me saamme aikaan. </a:t>
            </a:r>
          </a:p>
        </p:txBody>
      </p:sp>
      <p:pic>
        <p:nvPicPr>
          <p:cNvPr id="104452" name="Picture 7"/>
          <p:cNvPicPr>
            <a:picLocks noChangeAspect="1" noChangeArrowheads="1"/>
          </p:cNvPicPr>
          <p:nvPr/>
        </p:nvPicPr>
        <p:blipFill>
          <a:blip r:embed="rId5"/>
          <a:srcRect/>
          <a:stretch>
            <a:fillRect/>
          </a:stretch>
        </p:blipFill>
        <p:spPr bwMode="auto">
          <a:xfrm>
            <a:off x="254000" y="168275"/>
            <a:ext cx="9821863" cy="1187450"/>
          </a:xfrm>
          <a:prstGeom prst="rect">
            <a:avLst/>
          </a:prstGeom>
          <a:noFill/>
          <a:ln w="9525">
            <a:noFill/>
            <a:miter lim="800000"/>
            <a:headEnd/>
            <a:tailEnd/>
          </a:ln>
        </p:spPr>
      </p:pic>
      <p:sp>
        <p:nvSpPr>
          <p:cNvPr id="104453" name="Text Box 8"/>
          <p:cNvSpPr txBox="1">
            <a:spLocks noChangeArrowheads="1"/>
          </p:cNvSpPr>
          <p:nvPr/>
        </p:nvSpPr>
        <p:spPr bwMode="auto">
          <a:xfrm>
            <a:off x="196850" y="530225"/>
            <a:ext cx="9936163" cy="463550"/>
          </a:xfrm>
          <a:prstGeom prst="rect">
            <a:avLst/>
          </a:prstGeom>
          <a:noFill/>
          <a:ln w="9525">
            <a:noFill/>
            <a:miter lim="800000"/>
            <a:headEnd/>
            <a:tailEnd/>
          </a:ln>
        </p:spPr>
        <p:txBody>
          <a:bodyPr lIns="0" tIns="0" rIns="0" bIns="0" anchor="ctr">
            <a:spAutoFit/>
          </a:bodyPr>
          <a:lstStyle/>
          <a:p>
            <a:pPr>
              <a:lnSpc>
                <a:spcPct val="95000"/>
              </a:lnSpc>
            </a:pPr>
            <a:r>
              <a:rPr lang="fi-FI" altLang="en-US" sz="3200">
                <a:solidFill>
                  <a:srgbClr val="FFFFFF"/>
                </a:solidFill>
                <a:latin typeface="Kalinga" pitchFamily="34" charset="0"/>
              </a:rPr>
              <a:t>Lionit tekevät tuhkarokosta historiaa: Botswana</a:t>
            </a:r>
          </a:p>
        </p:txBody>
      </p:sp>
      <p:sp>
        <p:nvSpPr>
          <p:cNvPr id="12296" name="Slide Number Placeholder 7"/>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7AFC9052-2DB4-4C20-937B-84D0BDD7FEBA}" type="slidenum">
              <a:rPr lang="en-US" altLang="en-US" sz="1400" smtClean="0"/>
              <a:pPr eaLnBrk="1" hangingPunct="1">
                <a:spcBef>
                  <a:spcPct val="0"/>
                </a:spcBef>
                <a:buFontTx/>
                <a:buNone/>
                <a:defRPr/>
              </a:pPr>
              <a:t>32</a:t>
            </a:fld>
            <a:endParaRPr lang="fi-FI" altLang="en-US" sz="1400" smtClean="0"/>
          </a:p>
        </p:txBody>
      </p:sp>
      <p:pic>
        <p:nvPicPr>
          <p:cNvPr id="104455" name="Picture 2" descr="http://maps.pickatrail.com/africa/map/botswana.gif"/>
          <p:cNvPicPr>
            <a:picLocks noChangeAspect="1" noChangeArrowheads="1"/>
          </p:cNvPicPr>
          <p:nvPr/>
        </p:nvPicPr>
        <p:blipFill>
          <a:blip r:embed="rId6"/>
          <a:srcRect/>
          <a:stretch>
            <a:fillRect/>
          </a:stretch>
        </p:blipFill>
        <p:spPr bwMode="auto">
          <a:xfrm>
            <a:off x="280988" y="2057400"/>
            <a:ext cx="3149600" cy="4038600"/>
          </a:xfrm>
          <a:prstGeom prst="rect">
            <a:avLst/>
          </a:prstGeom>
          <a:noFill/>
          <a:ln w="9525">
            <a:noFill/>
            <a:miter lim="800000"/>
            <a:headEnd/>
            <a:tailEnd/>
          </a:ln>
        </p:spPr>
      </p:pic>
      <p:sp>
        <p:nvSpPr>
          <p:cNvPr id="104456" name="TextBox 1"/>
          <p:cNvSpPr txBox="1">
            <a:spLocks noChangeArrowheads="1"/>
          </p:cNvSpPr>
          <p:nvPr/>
        </p:nvSpPr>
        <p:spPr bwMode="auto">
          <a:xfrm>
            <a:off x="4259263" y="1828800"/>
            <a:ext cx="5697537" cy="5078413"/>
          </a:xfrm>
          <a:prstGeom prst="rect">
            <a:avLst/>
          </a:prstGeom>
          <a:noFill/>
          <a:ln w="9525">
            <a:noFill/>
            <a:miter lim="800000"/>
            <a:headEnd/>
            <a:tailEnd/>
          </a:ln>
        </p:spPr>
        <p:txBody>
          <a:bodyPr>
            <a:spAutoFit/>
          </a:bodyPr>
          <a:lstStyle/>
          <a:p>
            <a:pPr marL="342900" indent="-342900">
              <a:lnSpc>
                <a:spcPct val="150000"/>
              </a:lnSpc>
              <a:buFont typeface="Wingdings" pitchFamily="2" charset="2"/>
              <a:buChar char="ü"/>
            </a:pPr>
            <a:r>
              <a:rPr lang="fi-FI" altLang="en-US">
                <a:latin typeface="Kalinga" pitchFamily="34" charset="0"/>
              </a:rPr>
              <a:t>Kansallinen rokotekampanja</a:t>
            </a:r>
          </a:p>
          <a:p>
            <a:pPr marL="342900" indent="-342900">
              <a:lnSpc>
                <a:spcPct val="150000"/>
              </a:lnSpc>
              <a:buFont typeface="Wingdings" pitchFamily="2" charset="2"/>
              <a:buChar char="ü"/>
            </a:pPr>
            <a:r>
              <a:rPr lang="fi-FI" altLang="en-US">
                <a:latin typeface="Kalinga" pitchFamily="34" charset="0"/>
              </a:rPr>
              <a:t>Miltei 200 000 lasta rokotettu</a:t>
            </a:r>
          </a:p>
          <a:p>
            <a:pPr marL="342900" indent="-342900">
              <a:lnSpc>
                <a:spcPct val="150000"/>
              </a:lnSpc>
              <a:buFont typeface="Wingdings" pitchFamily="2" charset="2"/>
              <a:buChar char="ü"/>
            </a:pPr>
            <a:r>
              <a:rPr lang="fi-FI" altLang="en-US">
                <a:latin typeface="Kalinga" pitchFamily="34" charset="0"/>
              </a:rPr>
              <a:t>Lionit keskeisessä roolissa paikkakunnan tiedotustyössä</a:t>
            </a:r>
          </a:p>
          <a:p>
            <a:pPr marL="800100" lvl="1" indent="-342900">
              <a:lnSpc>
                <a:spcPct val="150000"/>
              </a:lnSpc>
              <a:buFont typeface="Wingdings" pitchFamily="2" charset="2"/>
              <a:buChar char="ü"/>
            </a:pPr>
            <a:r>
              <a:rPr lang="fi-FI" altLang="en-US">
                <a:latin typeface="Kalinga" pitchFamily="34" charset="0"/>
              </a:rPr>
              <a:t>Järjestivät näytöksiä</a:t>
            </a:r>
          </a:p>
          <a:p>
            <a:pPr marL="800100" lvl="1" indent="-342900">
              <a:lnSpc>
                <a:spcPct val="150000"/>
              </a:lnSpc>
              <a:buFont typeface="Wingdings" pitchFamily="2" charset="2"/>
              <a:buChar char="ü"/>
            </a:pPr>
            <a:r>
              <a:rPr lang="fi-FI" altLang="en-US">
                <a:latin typeface="Kalinga" pitchFamily="34" charset="0"/>
              </a:rPr>
              <a:t>Kiersivät ovelta ovelle</a:t>
            </a:r>
          </a:p>
          <a:p>
            <a:pPr marL="800100" lvl="1" indent="-342900">
              <a:lnSpc>
                <a:spcPct val="150000"/>
              </a:lnSpc>
              <a:buFont typeface="Wingdings" pitchFamily="2" charset="2"/>
              <a:buChar char="ü"/>
            </a:pPr>
            <a:r>
              <a:rPr lang="fi-FI" altLang="en-US">
                <a:latin typeface="Kalinga" pitchFamily="34" charset="0"/>
              </a:rPr>
              <a:t>Kuljettivat perheitä rokotuspaikoille</a:t>
            </a:r>
          </a:p>
          <a:p>
            <a:pPr marL="800100" lvl="1" indent="-342900">
              <a:lnSpc>
                <a:spcPct val="150000"/>
              </a:lnSpc>
              <a:buFont typeface="Wingdings" pitchFamily="2" charset="2"/>
              <a:buChar char="ü"/>
            </a:pPr>
            <a:r>
              <a:rPr lang="fi-FI" altLang="en-US">
                <a:latin typeface="Kalinga" pitchFamily="34" charset="0"/>
              </a:rPr>
              <a:t>Järjestivät ihmisten parissa kierävän kulkueen</a:t>
            </a:r>
          </a:p>
          <a:p>
            <a:pPr marL="342900" indent="-342900">
              <a:buFontTx/>
              <a:buChar char="•"/>
            </a:pPr>
            <a:endParaRPr lang="fi-FI" altLang="en-US">
              <a:latin typeface="Kalinga" pitchFamily="34" charset="0"/>
              <a:cs typeface="Kalinga" pitchFamily="34" charset="0"/>
            </a:endParaRPr>
          </a:p>
          <a:p>
            <a:pPr marL="800100" lvl="1" indent="-342900">
              <a:buFont typeface="Arial" charset="0"/>
              <a:buChar char="•"/>
            </a:pPr>
            <a:endParaRPr lang="fi-FI" altLang="en-US">
              <a:latin typeface="Kalinga" pitchFamily="34" charset="0"/>
              <a:cs typeface="Kalinga" pitchFamily="34" charset="0"/>
            </a:endParaRPr>
          </a:p>
          <a:p>
            <a:pPr marL="800100" lvl="1" indent="-342900">
              <a:buFont typeface="Arial" charset="0"/>
              <a:buChar char="•"/>
            </a:pPr>
            <a:endParaRPr lang="fi-FI" altLang="en-US">
              <a:latin typeface="Kalinga" pitchFamily="34" charset="0"/>
              <a:cs typeface="Kalinga"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8" descr="Section_YTH_Norway_001.jpg"/>
          <p:cNvPicPr>
            <a:picLocks noChangeAspect="1"/>
          </p:cNvPicPr>
          <p:nvPr/>
        </p:nvPicPr>
        <p:blipFill>
          <a:blip r:embed="rId3"/>
          <a:srcRect/>
          <a:stretch>
            <a:fillRect/>
          </a:stretch>
        </p:blipFill>
        <p:spPr bwMode="auto">
          <a:xfrm>
            <a:off x="0" y="0"/>
            <a:ext cx="10160000" cy="7620000"/>
          </a:xfrm>
          <a:prstGeom prst="rect">
            <a:avLst/>
          </a:prstGeom>
          <a:noFill/>
          <a:ln w="9525">
            <a:noFill/>
            <a:miter lim="800000"/>
            <a:headEnd/>
            <a:tailEnd/>
          </a:ln>
        </p:spPr>
      </p:pic>
      <p:sp>
        <p:nvSpPr>
          <p:cNvPr id="106498" name="Rectangle 8"/>
          <p:cNvSpPr>
            <a:spLocks noChangeArrowheads="1"/>
          </p:cNvSpPr>
          <p:nvPr/>
        </p:nvSpPr>
        <p:spPr bwMode="auto">
          <a:xfrm>
            <a:off x="338138" y="1524000"/>
            <a:ext cx="4284662" cy="3132138"/>
          </a:xfrm>
          <a:prstGeom prst="rect">
            <a:avLst/>
          </a:prstGeom>
          <a:noFill/>
          <a:ln w="9525">
            <a:noFill/>
            <a:miter lim="800000"/>
            <a:headEnd/>
            <a:tailEnd/>
          </a:ln>
        </p:spPr>
        <p:txBody>
          <a:bodyPr lIns="101599" tIns="50799" rIns="101599" bIns="50799" anchor="ctr"/>
          <a:lstStyle/>
          <a:p>
            <a:pPr>
              <a:lnSpc>
                <a:spcPct val="90000"/>
              </a:lnSpc>
            </a:pPr>
            <a:r>
              <a:rPr lang="fi-FI" sz="4700">
                <a:solidFill>
                  <a:srgbClr val="4E562B"/>
                </a:solidFill>
                <a:latin typeface="Arial" charset="0"/>
              </a:rPr>
              <a:t>Koordinaattorin rooli ja työkalut</a:t>
            </a:r>
            <a:endParaRPr lang="fi-FI" sz="4200">
              <a:solidFill>
                <a:schemeClr val="tx2"/>
              </a:solidFill>
              <a:latin typeface="Arial" charset="0"/>
            </a:endParaRPr>
          </a:p>
        </p:txBody>
      </p:sp>
      <p:sp>
        <p:nvSpPr>
          <p:cNvPr id="106499" name="Rectangle 10"/>
          <p:cNvSpPr>
            <a:spLocks noChangeArrowheads="1"/>
          </p:cNvSpPr>
          <p:nvPr/>
        </p:nvSpPr>
        <p:spPr bwMode="auto">
          <a:xfrm>
            <a:off x="0" y="1524000"/>
            <a:ext cx="101600" cy="3097213"/>
          </a:xfrm>
          <a:prstGeom prst="rect">
            <a:avLst/>
          </a:prstGeom>
          <a:solidFill>
            <a:srgbClr val="7F9942"/>
          </a:solidFill>
          <a:ln w="9525">
            <a:noFill/>
            <a:miter lim="800000"/>
            <a:headEnd/>
            <a:tailEnd/>
          </a:ln>
        </p:spPr>
        <p:txBody>
          <a:bodyPr wrap="none" lIns="101599" tIns="50799" rIns="101599" bIns="50799" anchor="ctr"/>
          <a:lstStyle/>
          <a:p>
            <a:endParaRPr lang="es-ES"/>
          </a:p>
        </p:txBody>
      </p:sp>
      <p:pic>
        <p:nvPicPr>
          <p:cNvPr id="106500" name="Picture 7" descr="coordinator sample.JPG"/>
          <p:cNvPicPr>
            <a:picLocks noChangeAspect="1"/>
          </p:cNvPicPr>
          <p:nvPr/>
        </p:nvPicPr>
        <p:blipFill>
          <a:blip r:embed="rId4"/>
          <a:srcRect/>
          <a:stretch>
            <a:fillRect/>
          </a:stretch>
        </p:blipFill>
        <p:spPr bwMode="auto">
          <a:xfrm>
            <a:off x="5003800" y="381000"/>
            <a:ext cx="4343400" cy="6507163"/>
          </a:xfrm>
          <a:prstGeom prst="rect">
            <a:avLst/>
          </a:prstGeom>
          <a:noFill/>
          <a:ln w="9525">
            <a:noFill/>
            <a:miter lim="800000"/>
            <a:headEnd/>
            <a:tailEnd/>
          </a:ln>
        </p:spPr>
      </p:pic>
      <p:sp>
        <p:nvSpPr>
          <p:cNvPr id="157701" name="Slide Number Placeholder 5"/>
          <p:cNvSpPr>
            <a:spLocks noGrp="1"/>
          </p:cNvSpPr>
          <p:nvPr>
            <p:ph type="sldNum" sz="quarter" idx="12"/>
          </p:nvPr>
        </p:nvSpPr>
        <p:spPr>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defRPr/>
            </a:pPr>
            <a:fld id="{53E6F055-4020-4AA6-BDA4-D54FAE5D3D19}" type="slidenum">
              <a:rPr lang="en-US" sz="1400" smtClean="0"/>
              <a:pPr>
                <a:defRPr/>
              </a:pPr>
              <a:t>33</a:t>
            </a:fld>
            <a:endParaRPr lang="fi-FI" sz="14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108546" name="Picture 5"/>
          <p:cNvPicPr>
            <a:picLocks noChangeAspect="1" noChangeArrowheads="1"/>
          </p:cNvPicPr>
          <p:nvPr/>
        </p:nvPicPr>
        <p:blipFill>
          <a:blip r:embed="rId4"/>
          <a:srcRect/>
          <a:stretch>
            <a:fillRect/>
          </a:stretch>
        </p:blipFill>
        <p:spPr bwMode="auto">
          <a:xfrm>
            <a:off x="508000" y="0"/>
            <a:ext cx="9144000" cy="1576388"/>
          </a:xfrm>
          <a:prstGeom prst="rect">
            <a:avLst/>
          </a:prstGeom>
          <a:noFill/>
          <a:ln w="9525">
            <a:noFill/>
            <a:miter lim="800000"/>
            <a:headEnd/>
            <a:tailEnd/>
          </a:ln>
        </p:spPr>
      </p:pic>
      <p:sp>
        <p:nvSpPr>
          <p:cNvPr id="108547"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fi-FI" sz="3300" smtClean="0">
                <a:solidFill>
                  <a:srgbClr val="FFFFFF"/>
                </a:solidFill>
                <a:latin typeface="Kalinga" pitchFamily="34" charset="0"/>
              </a:rPr>
              <a:t>Tiedotus ja varainhankinta</a:t>
            </a:r>
          </a:p>
        </p:txBody>
      </p:sp>
      <p:pic>
        <p:nvPicPr>
          <p:cNvPr id="108548" name="Picture 6"/>
          <p:cNvPicPr>
            <a:picLocks noChangeAspect="1" noChangeArrowheads="1"/>
          </p:cNvPicPr>
          <p:nvPr/>
        </p:nvPicPr>
        <p:blipFill>
          <a:blip r:embed="rId5"/>
          <a:srcRect/>
          <a:stretch>
            <a:fillRect/>
          </a:stretch>
        </p:blipFill>
        <p:spPr bwMode="auto">
          <a:xfrm>
            <a:off x="0" y="2032000"/>
            <a:ext cx="3471863" cy="4098925"/>
          </a:xfrm>
          <a:prstGeom prst="rect">
            <a:avLst/>
          </a:prstGeom>
          <a:noFill/>
          <a:ln w="9525">
            <a:noFill/>
            <a:miter lim="800000"/>
            <a:headEnd/>
            <a:tailEnd/>
          </a:ln>
        </p:spPr>
      </p:pic>
      <p:sp>
        <p:nvSpPr>
          <p:cNvPr id="108549" name="Rectangle 2"/>
          <p:cNvSpPr>
            <a:spLocks noGrp="1" noChangeArrowheads="1"/>
          </p:cNvSpPr>
          <p:nvPr>
            <p:ph type="subTitle" idx="1"/>
          </p:nvPr>
        </p:nvSpPr>
        <p:spPr>
          <a:xfrm>
            <a:off x="508000" y="1676400"/>
            <a:ext cx="8915400" cy="3733800"/>
          </a:xfrm>
        </p:spPr>
        <p:txBody>
          <a:bodyPr lIns="0" tIns="0" rIns="0" bIns="0"/>
          <a:lstStyle/>
          <a:p>
            <a:pPr lvl="1" indent="-342900" algn="l" eaLnBrk="1" hangingPunct="1">
              <a:lnSpc>
                <a:spcPct val="95000"/>
              </a:lnSpc>
              <a:spcBef>
                <a:spcPct val="0"/>
              </a:spcBef>
              <a:buClr>
                <a:srgbClr val="000000"/>
              </a:buClr>
            </a:pPr>
            <a:r>
              <a:rPr lang="fi-FI" sz="2400" smtClean="0">
                <a:solidFill>
                  <a:srgbClr val="000000"/>
                </a:solidFill>
                <a:latin typeface="Kalinga" pitchFamily="34" charset="0"/>
              </a:rPr>
              <a:t>Kerro lioneille:</a:t>
            </a:r>
          </a:p>
          <a:p>
            <a:pPr lvl="1" indent="-342900" algn="l" eaLnBrk="1" hangingPunct="1">
              <a:lnSpc>
                <a:spcPct val="95000"/>
              </a:lnSpc>
              <a:spcBef>
                <a:spcPct val="0"/>
              </a:spcBef>
              <a:buClr>
                <a:srgbClr val="000000"/>
              </a:buClr>
            </a:pPr>
            <a:endParaRPr lang="fi-FI" sz="2400" smtClean="0">
              <a:solidFill>
                <a:srgbClr val="000000"/>
              </a:solidFill>
              <a:latin typeface="Kalinga" pitchFamily="34" charset="0"/>
              <a:cs typeface="Kalinga" pitchFamily="34" charset="0"/>
            </a:endParaRPr>
          </a:p>
          <a:p>
            <a:pPr lvl="2" indent="-342900" algn="l" eaLnBrk="1" hangingPunct="1">
              <a:lnSpc>
                <a:spcPct val="95000"/>
              </a:lnSpc>
              <a:spcBef>
                <a:spcPct val="0"/>
              </a:spcBef>
              <a:buClr>
                <a:srgbClr val="000000"/>
              </a:buClr>
              <a:buFont typeface="Wingdings" pitchFamily="2" charset="2"/>
              <a:buChar char="ü"/>
            </a:pPr>
            <a:r>
              <a:rPr lang="fi-FI" sz="2000" smtClean="0">
                <a:solidFill>
                  <a:srgbClr val="000000"/>
                </a:solidFill>
                <a:latin typeface="Kalinga" pitchFamily="34" charset="0"/>
              </a:rPr>
              <a:t>Lapsia voidaan pelastaa ja heidän hoitoa parantaa</a:t>
            </a:r>
          </a:p>
          <a:p>
            <a:pPr lvl="2" indent="-342900" algn="l" eaLnBrk="1" hangingPunct="1">
              <a:lnSpc>
                <a:spcPct val="95000"/>
              </a:lnSpc>
              <a:spcBef>
                <a:spcPct val="0"/>
              </a:spcBef>
              <a:buClr>
                <a:srgbClr val="000000"/>
              </a:buClr>
              <a:buFont typeface="Wingdings" pitchFamily="2" charset="2"/>
              <a:buChar char="ü"/>
            </a:pPr>
            <a:r>
              <a:rPr lang="fi-FI" sz="2000" smtClean="0">
                <a:solidFill>
                  <a:srgbClr val="000000"/>
                </a:solidFill>
                <a:latin typeface="Kalinga" pitchFamily="34" charset="0"/>
              </a:rPr>
              <a:t>Tuhkarokon estämisen tärkeys maailmanlaajuisesta näkökulmasta</a:t>
            </a:r>
          </a:p>
          <a:p>
            <a:pPr lvl="2" indent="-342900" algn="l" eaLnBrk="1" hangingPunct="1">
              <a:lnSpc>
                <a:spcPct val="95000"/>
              </a:lnSpc>
              <a:spcBef>
                <a:spcPct val="0"/>
              </a:spcBef>
              <a:buClr>
                <a:srgbClr val="000000"/>
              </a:buClr>
              <a:buFont typeface="Wingdings" pitchFamily="2" charset="2"/>
              <a:buChar char="ü"/>
            </a:pPr>
            <a:r>
              <a:rPr lang="fi-FI" sz="2000" smtClean="0">
                <a:solidFill>
                  <a:srgbClr val="000000"/>
                </a:solidFill>
                <a:latin typeface="Kalinga" pitchFamily="34" charset="0"/>
              </a:rPr>
              <a:t>Osamme GAVI Alliancen maailmanlaajuisessa aloitteessa</a:t>
            </a:r>
          </a:p>
          <a:p>
            <a:pPr lvl="2" indent="-342900" algn="l" eaLnBrk="1" hangingPunct="1">
              <a:lnSpc>
                <a:spcPct val="95000"/>
              </a:lnSpc>
              <a:spcBef>
                <a:spcPct val="0"/>
              </a:spcBef>
              <a:buClr>
                <a:srgbClr val="000000"/>
              </a:buClr>
              <a:buFont typeface="Wingdings" pitchFamily="2" charset="2"/>
              <a:buChar char="ü"/>
            </a:pPr>
            <a:r>
              <a:rPr lang="fi-FI" sz="2000" smtClean="0">
                <a:solidFill>
                  <a:srgbClr val="000000"/>
                </a:solidFill>
                <a:latin typeface="Kalinga" pitchFamily="34" charset="0"/>
              </a:rPr>
              <a:t>Jatkuva yhteistyömme Gates Säätiön kanssa</a:t>
            </a:r>
          </a:p>
          <a:p>
            <a:pPr lvl="2" indent="-342900" algn="l" eaLnBrk="1" hangingPunct="1">
              <a:lnSpc>
                <a:spcPct val="95000"/>
              </a:lnSpc>
              <a:spcBef>
                <a:spcPct val="0"/>
              </a:spcBef>
              <a:buClr>
                <a:srgbClr val="000000"/>
              </a:buClr>
              <a:buFont typeface="Wingdings" pitchFamily="2" charset="2"/>
              <a:buChar char="ü"/>
            </a:pPr>
            <a:r>
              <a:rPr lang="fi-FI" sz="2000" b="1" smtClean="0">
                <a:solidFill>
                  <a:srgbClr val="000000"/>
                </a:solidFill>
                <a:latin typeface="Kalinga" pitchFamily="34" charset="0"/>
              </a:rPr>
              <a:t>Jokaisen lionin jokainen lahjoitus on merkittävä Yksi rokotus, yksi elämä -kampanjassa</a:t>
            </a:r>
            <a:endParaRPr lang="fi-FI" sz="2300" b="1" smtClean="0">
              <a:solidFill>
                <a:srgbClr val="000000"/>
              </a:solidFill>
              <a:latin typeface="Kalinga" pitchFamily="34" charset="0"/>
              <a:cs typeface="Kalinga" pitchFamily="34" charset="0"/>
            </a:endParaRPr>
          </a:p>
        </p:txBody>
      </p:sp>
      <p:pic>
        <p:nvPicPr>
          <p:cNvPr id="108550" name="Picture 15" descr="Measles Initiative logo cmyk.jpg"/>
          <p:cNvPicPr>
            <a:picLocks noChangeAspect="1"/>
          </p:cNvPicPr>
          <p:nvPr/>
        </p:nvPicPr>
        <p:blipFill>
          <a:blip r:embed="rId6"/>
          <a:srcRect/>
          <a:stretch>
            <a:fillRect/>
          </a:stretch>
        </p:blipFill>
        <p:spPr bwMode="auto">
          <a:xfrm>
            <a:off x="1728788" y="4540250"/>
            <a:ext cx="6780212" cy="269875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C3DD16F2-7C5A-4742-A2DC-63D961332F13}" type="slidenum">
              <a:rPr lang="en-US"/>
              <a:pPr>
                <a:defRPr/>
              </a:pPr>
              <a:t>34</a:t>
            </a:fld>
            <a:endParaRPr lang="fi-FI"/>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110594" name="Picture 5"/>
          <p:cNvPicPr>
            <a:picLocks noChangeAspect="1" noChangeArrowheads="1"/>
          </p:cNvPicPr>
          <p:nvPr/>
        </p:nvPicPr>
        <p:blipFill>
          <a:blip r:embed="rId4"/>
          <a:srcRect/>
          <a:stretch>
            <a:fillRect/>
          </a:stretch>
        </p:blipFill>
        <p:spPr bwMode="auto">
          <a:xfrm>
            <a:off x="338138" y="6772275"/>
            <a:ext cx="9315450" cy="509588"/>
          </a:xfrm>
          <a:prstGeom prst="rect">
            <a:avLst/>
          </a:prstGeom>
          <a:noFill/>
          <a:ln w="9525">
            <a:noFill/>
            <a:miter lim="800000"/>
            <a:headEnd/>
            <a:tailEnd/>
          </a:ln>
        </p:spPr>
      </p:pic>
      <p:sp>
        <p:nvSpPr>
          <p:cNvPr id="110595" name="Text Box 6"/>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fi-FI" altLang="en-US" sz="1400">
                <a:solidFill>
                  <a:srgbClr val="766A62"/>
                </a:solidFill>
                <a:latin typeface="Arial" charset="0"/>
              </a:rPr>
              <a:t>Me välitämme. Me palvelemme. Me saamme aikaan. </a:t>
            </a:r>
          </a:p>
        </p:txBody>
      </p:sp>
      <p:pic>
        <p:nvPicPr>
          <p:cNvPr id="110596" name="Picture 7"/>
          <p:cNvPicPr>
            <a:picLocks noChangeAspect="1" noChangeArrowheads="1"/>
          </p:cNvPicPr>
          <p:nvPr/>
        </p:nvPicPr>
        <p:blipFill>
          <a:blip r:embed="rId5"/>
          <a:srcRect/>
          <a:stretch>
            <a:fillRect/>
          </a:stretch>
        </p:blipFill>
        <p:spPr bwMode="auto">
          <a:xfrm>
            <a:off x="254000" y="168275"/>
            <a:ext cx="9821863" cy="1187450"/>
          </a:xfrm>
          <a:prstGeom prst="rect">
            <a:avLst/>
          </a:prstGeom>
          <a:noFill/>
          <a:ln w="9525">
            <a:noFill/>
            <a:miter lim="800000"/>
            <a:headEnd/>
            <a:tailEnd/>
          </a:ln>
        </p:spPr>
      </p:pic>
      <p:sp>
        <p:nvSpPr>
          <p:cNvPr id="12296" name="Slide Number Placeholder 7"/>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84CDE2F7-BB99-40CE-8B21-961A14060220}" type="slidenum">
              <a:rPr lang="en-US" altLang="en-US" sz="1400" smtClean="0"/>
              <a:pPr eaLnBrk="1" hangingPunct="1">
                <a:spcBef>
                  <a:spcPct val="0"/>
                </a:spcBef>
                <a:buFontTx/>
                <a:buNone/>
                <a:defRPr/>
              </a:pPr>
              <a:t>35</a:t>
            </a:fld>
            <a:endParaRPr lang="fi-FI" altLang="en-US" sz="1400" smtClean="0"/>
          </a:p>
        </p:txBody>
      </p:sp>
      <p:sp>
        <p:nvSpPr>
          <p:cNvPr id="110598" name="TextBox 1"/>
          <p:cNvSpPr txBox="1">
            <a:spLocks noChangeArrowheads="1"/>
          </p:cNvSpPr>
          <p:nvPr/>
        </p:nvSpPr>
        <p:spPr bwMode="auto">
          <a:xfrm>
            <a:off x="338138" y="611188"/>
            <a:ext cx="7772400" cy="584200"/>
          </a:xfrm>
          <a:prstGeom prst="rect">
            <a:avLst/>
          </a:prstGeom>
          <a:noFill/>
          <a:ln w="9525">
            <a:noFill/>
            <a:miter lim="800000"/>
            <a:headEnd/>
            <a:tailEnd/>
          </a:ln>
        </p:spPr>
        <p:txBody>
          <a:bodyPr>
            <a:spAutoFit/>
          </a:bodyPr>
          <a:lstStyle/>
          <a:p>
            <a:r>
              <a:rPr lang="fi-FI" sz="3200">
                <a:solidFill>
                  <a:schemeClr val="bg1"/>
                </a:solidFill>
                <a:latin typeface="Kalinga" pitchFamily="34" charset="0"/>
              </a:rPr>
              <a:t>Suhteellinen varainkeräysstrategia</a:t>
            </a:r>
            <a:endParaRPr lang="fi-FI" sz="3200">
              <a:solidFill>
                <a:schemeClr val="bg1"/>
              </a:solidFill>
              <a:latin typeface="Kalinga" pitchFamily="34" charset="0"/>
              <a:cs typeface="Kalinga" pitchFamily="34" charset="0"/>
            </a:endParaRPr>
          </a:p>
        </p:txBody>
      </p:sp>
      <p:sp>
        <p:nvSpPr>
          <p:cNvPr id="110599" name="TextBox 1"/>
          <p:cNvSpPr txBox="1">
            <a:spLocks noChangeArrowheads="1"/>
          </p:cNvSpPr>
          <p:nvPr/>
        </p:nvSpPr>
        <p:spPr bwMode="auto">
          <a:xfrm>
            <a:off x="355600" y="1979613"/>
            <a:ext cx="9720263" cy="5048250"/>
          </a:xfrm>
          <a:prstGeom prst="rect">
            <a:avLst/>
          </a:prstGeom>
          <a:noFill/>
          <a:ln w="9525">
            <a:noFill/>
            <a:miter lim="800000"/>
            <a:headEnd/>
            <a:tailEnd/>
          </a:ln>
        </p:spPr>
        <p:txBody>
          <a:bodyPr>
            <a:spAutoFit/>
          </a:bodyPr>
          <a:lstStyle/>
          <a:p>
            <a:pPr>
              <a:lnSpc>
                <a:spcPct val="115000"/>
              </a:lnSpc>
            </a:pPr>
            <a:r>
              <a:rPr lang="fi-FI" sz="2000">
                <a:latin typeface="Kalinga" pitchFamily="34" charset="0"/>
              </a:rPr>
              <a:t>On tärkeää, että lionit lahjoittavat tasaisesti niin määrittelemättömiin kohteisiin, kuin myös Yksi rokote, yksi elämä -tyyppisiin erityisaloitteisiin.</a:t>
            </a:r>
          </a:p>
          <a:p>
            <a:pPr>
              <a:lnSpc>
                <a:spcPct val="115000"/>
              </a:lnSpc>
            </a:pPr>
            <a:r>
              <a:rPr lang="fi-FI" sz="2000">
                <a:latin typeface="Kalinga" pitchFamily="34" charset="0"/>
              </a:rPr>
              <a:t>Miten?  Esimerkkejä: </a:t>
            </a:r>
            <a:endParaRPr lang="fi-FI" sz="2000">
              <a:latin typeface="Kalinga" pitchFamily="34" charset="0"/>
              <a:ea typeface="Calibri" pitchFamily="34" charset="0"/>
              <a:cs typeface="Kalinga" pitchFamily="34" charset="0"/>
            </a:endParaRPr>
          </a:p>
          <a:p>
            <a:pPr>
              <a:lnSpc>
                <a:spcPct val="115000"/>
              </a:lnSpc>
              <a:buFont typeface="Arial" charset="0"/>
              <a:buChar char="•"/>
            </a:pPr>
            <a:r>
              <a:rPr lang="fi-FI" sz="2000">
                <a:latin typeface="Kalinga" pitchFamily="34" charset="0"/>
              </a:rPr>
              <a:t>Yksi kuukausi omistetaan vuosittain Yksi rokotus, yksi elämä -keräykselle.</a:t>
            </a:r>
          </a:p>
          <a:p>
            <a:pPr>
              <a:lnSpc>
                <a:spcPct val="115000"/>
              </a:lnSpc>
              <a:buFont typeface="Arial" charset="0"/>
              <a:buChar char="•"/>
            </a:pPr>
            <a:r>
              <a:rPr lang="fi-FI" sz="2000">
                <a:latin typeface="Kalinga" pitchFamily="34" charset="0"/>
              </a:rPr>
              <a:t>Identifioi klubit tai yksittäiset lionit jotka suosivat Yksi rokote, yksi elämä -kampanjaa ja hanki varoja heiltä joka vuosi</a:t>
            </a:r>
          </a:p>
          <a:p>
            <a:pPr>
              <a:lnSpc>
                <a:spcPct val="115000"/>
              </a:lnSpc>
              <a:buFont typeface="Arial" charset="0"/>
              <a:buChar char="•"/>
            </a:pPr>
            <a:r>
              <a:rPr lang="fi-FI" sz="2000">
                <a:latin typeface="Kalinga" pitchFamily="34" charset="0"/>
              </a:rPr>
              <a:t>Vain osa kaikista kerätyistä varoista piirissä lahjoitetaan Yksi rokotus, yksi elämä -keräykseen vuosittain</a:t>
            </a:r>
          </a:p>
          <a:p>
            <a:pPr>
              <a:lnSpc>
                <a:spcPct val="115000"/>
              </a:lnSpc>
            </a:pPr>
            <a:endParaRPr lang="fi-FI" sz="2000">
              <a:latin typeface="Kalinga" pitchFamily="34" charset="0"/>
            </a:endParaRPr>
          </a:p>
          <a:p>
            <a:pPr>
              <a:lnSpc>
                <a:spcPct val="115000"/>
              </a:lnSpc>
            </a:pPr>
            <a:r>
              <a:rPr lang="fi-FI" sz="2000">
                <a:latin typeface="Kalinga" pitchFamily="34" charset="0"/>
              </a:rPr>
              <a:t>Yksi rokotus, yksi elämä -keräykselle asetetaan erikseen piirille sopiva tavoite.</a:t>
            </a:r>
          </a:p>
          <a:p>
            <a:pPr>
              <a:lnSpc>
                <a:spcPct val="115000"/>
              </a:lnSpc>
            </a:pPr>
            <a:endParaRPr lang="fi-FI" sz="2000">
              <a:latin typeface="Kalinga" pitchFamily="34" charset="0"/>
            </a:endParaRPr>
          </a:p>
          <a:p>
            <a:pPr>
              <a:lnSpc>
                <a:spcPct val="115000"/>
              </a:lnSpc>
            </a:pPr>
            <a:r>
              <a:rPr lang="fi-FI" sz="2000">
                <a:latin typeface="Kalinga" pitchFamily="34" charset="0"/>
              </a:rPr>
              <a:t>Erityiskeräykset, kuten Miljoonan dollarin haaste huhtikuussa on suunniteltu toimintanne tueksi.</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112642" name="Picture 5"/>
          <p:cNvPicPr>
            <a:picLocks noChangeAspect="1" noChangeArrowheads="1"/>
          </p:cNvPicPr>
          <p:nvPr/>
        </p:nvPicPr>
        <p:blipFill>
          <a:blip r:embed="rId4"/>
          <a:srcRect/>
          <a:stretch>
            <a:fillRect/>
          </a:stretch>
        </p:blipFill>
        <p:spPr bwMode="auto">
          <a:xfrm>
            <a:off x="508000" y="0"/>
            <a:ext cx="9144000" cy="1576388"/>
          </a:xfrm>
          <a:prstGeom prst="rect">
            <a:avLst/>
          </a:prstGeom>
          <a:noFill/>
          <a:ln w="9525">
            <a:noFill/>
            <a:miter lim="800000"/>
            <a:headEnd/>
            <a:tailEnd/>
          </a:ln>
        </p:spPr>
      </p:pic>
      <p:sp>
        <p:nvSpPr>
          <p:cNvPr id="112643"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fi-FI" sz="3300" smtClean="0">
                <a:solidFill>
                  <a:srgbClr val="FFFFFF"/>
                </a:solidFill>
                <a:latin typeface="Kalinga" pitchFamily="34" charset="0"/>
              </a:rPr>
              <a:t>LCIF:n miljoonan dollarin haaste VAIN HUHTIKUUSSA</a:t>
            </a:r>
          </a:p>
        </p:txBody>
      </p:sp>
      <p:pic>
        <p:nvPicPr>
          <p:cNvPr id="112644" name="Picture 6"/>
          <p:cNvPicPr>
            <a:picLocks noChangeAspect="1" noChangeArrowheads="1"/>
          </p:cNvPicPr>
          <p:nvPr/>
        </p:nvPicPr>
        <p:blipFill>
          <a:blip r:embed="rId5"/>
          <a:srcRect/>
          <a:stretch>
            <a:fillRect/>
          </a:stretch>
        </p:blipFill>
        <p:spPr bwMode="auto">
          <a:xfrm>
            <a:off x="0" y="2032000"/>
            <a:ext cx="3471863" cy="4098925"/>
          </a:xfrm>
          <a:prstGeom prst="rect">
            <a:avLst/>
          </a:prstGeom>
          <a:noFill/>
          <a:ln w="9525">
            <a:noFill/>
            <a:miter lim="800000"/>
            <a:headEnd/>
            <a:tailEnd/>
          </a:ln>
        </p:spPr>
      </p:pic>
      <p:sp>
        <p:nvSpPr>
          <p:cNvPr id="112645" name="Rectangle 2"/>
          <p:cNvSpPr>
            <a:spLocks noGrp="1" noChangeArrowheads="1"/>
          </p:cNvSpPr>
          <p:nvPr>
            <p:ph type="subTitle" idx="1"/>
          </p:nvPr>
        </p:nvSpPr>
        <p:spPr>
          <a:xfrm>
            <a:off x="288925" y="2895600"/>
            <a:ext cx="5172075" cy="2819400"/>
          </a:xfrm>
        </p:spPr>
        <p:txBody>
          <a:bodyPr lIns="0" tIns="0" rIns="0" bIns="0"/>
          <a:lstStyle/>
          <a:p>
            <a:pPr lvl="1" indent="-342900" algn="l" eaLnBrk="1" hangingPunct="1">
              <a:lnSpc>
                <a:spcPct val="95000"/>
              </a:lnSpc>
              <a:spcBef>
                <a:spcPct val="0"/>
              </a:spcBef>
              <a:buClr>
                <a:srgbClr val="000000"/>
              </a:buClr>
            </a:pPr>
            <a:r>
              <a:rPr lang="fi-FI" sz="2400" smtClean="0">
                <a:solidFill>
                  <a:srgbClr val="000000"/>
                </a:solidFill>
                <a:latin typeface="Kalinga" pitchFamily="34" charset="0"/>
              </a:rPr>
              <a:t>Nelinkertaistetaan lionien lahjoitukset:</a:t>
            </a:r>
          </a:p>
          <a:p>
            <a:pPr lvl="1" indent="-342900" algn="l" eaLnBrk="1" hangingPunct="1">
              <a:lnSpc>
                <a:spcPct val="95000"/>
              </a:lnSpc>
              <a:spcBef>
                <a:spcPct val="0"/>
              </a:spcBef>
              <a:buClr>
                <a:srgbClr val="000000"/>
              </a:buClr>
            </a:pPr>
            <a:endParaRPr lang="fi-FI" sz="2400" smtClean="0">
              <a:solidFill>
                <a:srgbClr val="000000"/>
              </a:solidFill>
              <a:latin typeface="Kalinga" pitchFamily="34" charset="0"/>
              <a:cs typeface="Kalinga" pitchFamily="34" charset="0"/>
            </a:endParaRPr>
          </a:p>
          <a:p>
            <a:pPr lvl="1" indent="-342900" algn="l" eaLnBrk="1" hangingPunct="1">
              <a:lnSpc>
                <a:spcPct val="95000"/>
              </a:lnSpc>
              <a:spcBef>
                <a:spcPct val="0"/>
              </a:spcBef>
              <a:buClr>
                <a:srgbClr val="000000"/>
              </a:buClr>
            </a:pPr>
            <a:r>
              <a:rPr lang="fi-FI" sz="2300" smtClean="0">
                <a:solidFill>
                  <a:srgbClr val="000000"/>
                </a:solidFill>
                <a:latin typeface="Kalinga" pitchFamily="34" charset="0"/>
              </a:rPr>
              <a:t>Kansainvälisen rokotusviikon kunniaksi Oswalin perhe vastaa kaikkiin Yksi rokotus, yksi elämä -lahjoituksiin 1:1, mutta vain huhtikuussa!</a:t>
            </a:r>
          </a:p>
        </p:txBody>
      </p:sp>
      <p:sp>
        <p:nvSpPr>
          <p:cNvPr id="8" name="Slide Number Placeholder 7"/>
          <p:cNvSpPr>
            <a:spLocks noGrp="1"/>
          </p:cNvSpPr>
          <p:nvPr>
            <p:ph type="sldNum" sz="quarter" idx="12"/>
          </p:nvPr>
        </p:nvSpPr>
        <p:spPr/>
        <p:txBody>
          <a:bodyPr/>
          <a:lstStyle/>
          <a:p>
            <a:pPr>
              <a:defRPr/>
            </a:pPr>
            <a:fld id="{74B9FEB4-6067-4E30-9B0E-9270B854E304}" type="slidenum">
              <a:rPr lang="en-US"/>
              <a:pPr>
                <a:defRPr/>
              </a:pPr>
              <a:t>36</a:t>
            </a:fld>
            <a:endParaRPr lang="fi-FI"/>
          </a:p>
        </p:txBody>
      </p:sp>
      <p:pic>
        <p:nvPicPr>
          <p:cNvPr id="112647" name="Picture 2"/>
          <p:cNvPicPr>
            <a:picLocks noChangeAspect="1" noChangeArrowheads="1"/>
          </p:cNvPicPr>
          <p:nvPr/>
        </p:nvPicPr>
        <p:blipFill>
          <a:blip r:embed="rId6"/>
          <a:srcRect/>
          <a:stretch>
            <a:fillRect/>
          </a:stretch>
        </p:blipFill>
        <p:spPr bwMode="auto">
          <a:xfrm>
            <a:off x="5680075" y="1676400"/>
            <a:ext cx="4449763"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114690" name="Picture 5"/>
          <p:cNvPicPr>
            <a:picLocks noChangeAspect="1" noChangeArrowheads="1"/>
          </p:cNvPicPr>
          <p:nvPr/>
        </p:nvPicPr>
        <p:blipFill>
          <a:blip r:embed="rId4"/>
          <a:srcRect/>
          <a:stretch>
            <a:fillRect/>
          </a:stretch>
        </p:blipFill>
        <p:spPr bwMode="auto">
          <a:xfrm>
            <a:off x="508000" y="0"/>
            <a:ext cx="9144000" cy="1576388"/>
          </a:xfrm>
          <a:prstGeom prst="rect">
            <a:avLst/>
          </a:prstGeom>
          <a:noFill/>
          <a:ln w="9525">
            <a:noFill/>
            <a:miter lim="800000"/>
            <a:headEnd/>
            <a:tailEnd/>
          </a:ln>
        </p:spPr>
      </p:pic>
      <p:sp>
        <p:nvSpPr>
          <p:cNvPr id="114691"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fi-FI" sz="3300" smtClean="0">
                <a:solidFill>
                  <a:srgbClr val="FFFFFF"/>
                </a:solidFill>
                <a:latin typeface="Kalinga" pitchFamily="34" charset="0"/>
              </a:rPr>
              <a:t>Mainostyökalut</a:t>
            </a:r>
          </a:p>
        </p:txBody>
      </p:sp>
      <p:pic>
        <p:nvPicPr>
          <p:cNvPr id="114692" name="Picture 6"/>
          <p:cNvPicPr>
            <a:picLocks noChangeAspect="1" noChangeArrowheads="1"/>
          </p:cNvPicPr>
          <p:nvPr/>
        </p:nvPicPr>
        <p:blipFill>
          <a:blip r:embed="rId5"/>
          <a:srcRect/>
          <a:stretch>
            <a:fillRect/>
          </a:stretch>
        </p:blipFill>
        <p:spPr bwMode="auto">
          <a:xfrm>
            <a:off x="254000" y="1692275"/>
            <a:ext cx="9059863" cy="4098925"/>
          </a:xfrm>
          <a:prstGeom prst="rect">
            <a:avLst/>
          </a:prstGeom>
          <a:noFill/>
          <a:ln w="9525">
            <a:noFill/>
            <a:miter lim="800000"/>
            <a:headEnd/>
            <a:tailEnd/>
          </a:ln>
        </p:spPr>
      </p:pic>
      <p:sp>
        <p:nvSpPr>
          <p:cNvPr id="184326" name="Rectangle 2"/>
          <p:cNvSpPr>
            <a:spLocks noGrp="1" noChangeArrowheads="1"/>
          </p:cNvSpPr>
          <p:nvPr>
            <p:ph type="subTitle" idx="1"/>
          </p:nvPr>
        </p:nvSpPr>
        <p:spPr>
          <a:xfrm>
            <a:off x="196850" y="1692275"/>
            <a:ext cx="9174163" cy="5622925"/>
          </a:xfrm>
        </p:spPr>
        <p:txBody>
          <a:bodyPr lIns="0" tIns="0" rIns="0" bIns="0"/>
          <a:lstStyle/>
          <a:p>
            <a:pPr marL="114300" lvl="1" algn="l" eaLnBrk="1" hangingPunct="1">
              <a:lnSpc>
                <a:spcPct val="95000"/>
              </a:lnSpc>
              <a:spcBef>
                <a:spcPct val="0"/>
              </a:spcBef>
              <a:spcAft>
                <a:spcPts val="1200"/>
              </a:spcAft>
              <a:buClr>
                <a:srgbClr val="000000"/>
              </a:buClr>
              <a:defRPr/>
            </a:pPr>
            <a:r>
              <a:rPr lang="fi-FI" sz="1800" dirty="0" smtClean="0">
                <a:solidFill>
                  <a:srgbClr val="000000"/>
                </a:solidFill>
                <a:latin typeface="Kalinga" pitchFamily="34" charset="0"/>
              </a:rPr>
              <a:t>Saatavilla nyt:</a:t>
            </a:r>
          </a:p>
          <a:p>
            <a:pPr lvl="1" indent="-342900" algn="l" eaLnBrk="1" hangingPunct="1">
              <a:lnSpc>
                <a:spcPct val="95000"/>
              </a:lnSpc>
              <a:spcBef>
                <a:spcPct val="0"/>
              </a:spcBef>
              <a:spcAft>
                <a:spcPts val="1200"/>
              </a:spcAft>
              <a:buClr>
                <a:srgbClr val="000000"/>
              </a:buClr>
              <a:buFont typeface="Arial" pitchFamily="34" charset="0"/>
              <a:buChar char="•"/>
              <a:defRPr/>
            </a:pPr>
            <a:r>
              <a:rPr lang="fi-FI" sz="1800" dirty="0" smtClean="0">
                <a:solidFill>
                  <a:srgbClr val="000000"/>
                </a:solidFill>
                <a:latin typeface="Kalinga" pitchFamily="34" charset="0"/>
              </a:rPr>
              <a:t>Video rokotekampanjasta Etiopiassa:  </a:t>
            </a:r>
            <a:r>
              <a:rPr lang="fi-FI" sz="1800" dirty="0">
                <a:solidFill>
                  <a:srgbClr val="000000"/>
                </a:solidFill>
                <a:latin typeface="Kalinga" pitchFamily="34" charset="0"/>
                <a:hlinkClick r:id="rId6"/>
              </a:rPr>
              <a:t>http://youtu.be/r3CKFOT-ruo</a:t>
            </a:r>
            <a:endParaRPr lang="fi-FI" sz="1800" dirty="0" smtClean="0">
              <a:solidFill>
                <a:srgbClr val="000000"/>
              </a:solidFill>
              <a:latin typeface="Kalinga" pitchFamily="34" charset="0"/>
              <a:cs typeface="Kalinga" pitchFamily="34" charset="0"/>
            </a:endParaRPr>
          </a:p>
          <a:p>
            <a:pPr lvl="1" indent="-342900" algn="l" eaLnBrk="1" hangingPunct="1">
              <a:lnSpc>
                <a:spcPct val="95000"/>
              </a:lnSpc>
              <a:spcBef>
                <a:spcPct val="0"/>
              </a:spcBef>
              <a:spcAft>
                <a:spcPts val="1200"/>
              </a:spcAft>
              <a:buClr>
                <a:srgbClr val="000000"/>
              </a:buClr>
              <a:buFont typeface="Arial" pitchFamily="34" charset="0"/>
              <a:buChar char="•"/>
              <a:defRPr/>
            </a:pPr>
            <a:r>
              <a:rPr lang="fi-FI" sz="1800" dirty="0" smtClean="0">
                <a:solidFill>
                  <a:srgbClr val="000000"/>
                </a:solidFill>
                <a:latin typeface="Kalinga" pitchFamily="34" charset="0"/>
              </a:rPr>
              <a:t>Miljoonan dollarin haaste -lentolehtinen</a:t>
            </a:r>
          </a:p>
          <a:p>
            <a:pPr lvl="1" indent="-342900" algn="l" eaLnBrk="1" hangingPunct="1">
              <a:lnSpc>
                <a:spcPct val="95000"/>
              </a:lnSpc>
              <a:spcBef>
                <a:spcPct val="0"/>
              </a:spcBef>
              <a:spcAft>
                <a:spcPts val="1200"/>
              </a:spcAft>
              <a:buClr>
                <a:srgbClr val="000000"/>
              </a:buClr>
              <a:buFont typeface="Arial" pitchFamily="34" charset="0"/>
              <a:buChar char="•"/>
              <a:defRPr/>
            </a:pPr>
            <a:r>
              <a:rPr lang="fi-FI" sz="1800" dirty="0" smtClean="0">
                <a:solidFill>
                  <a:srgbClr val="000000"/>
                </a:solidFill>
                <a:latin typeface="Kalinga" pitchFamily="34" charset="0"/>
              </a:rPr>
              <a:t>Päivitetty PowerPoint -esitelmä klubin tai piirin tilaisuuteen</a:t>
            </a:r>
          </a:p>
          <a:p>
            <a:pPr lvl="1" indent="-342900" algn="l" eaLnBrk="1" hangingPunct="1">
              <a:lnSpc>
                <a:spcPct val="95000"/>
              </a:lnSpc>
              <a:spcBef>
                <a:spcPct val="0"/>
              </a:spcBef>
              <a:spcAft>
                <a:spcPts val="1200"/>
              </a:spcAft>
              <a:buClr>
                <a:srgbClr val="000000"/>
              </a:buClr>
              <a:buFont typeface="Arial" pitchFamily="34" charset="0"/>
              <a:buChar char="•"/>
              <a:defRPr/>
            </a:pPr>
            <a:r>
              <a:rPr lang="fi-FI" sz="1800" dirty="0" smtClean="0">
                <a:solidFill>
                  <a:srgbClr val="000000"/>
                </a:solidFill>
                <a:latin typeface="Kalinga" pitchFamily="34" charset="0"/>
              </a:rPr>
              <a:t>Päivitetty </a:t>
            </a:r>
            <a:r>
              <a:rPr lang="fi-FI" sz="1800" i="1" dirty="0" smtClean="0">
                <a:solidFill>
                  <a:srgbClr val="000000"/>
                </a:solidFill>
                <a:latin typeface="Kalinga" pitchFamily="34" charset="0"/>
              </a:rPr>
              <a:t>Yksi rokotus, yksi elämä</a:t>
            </a:r>
            <a:r>
              <a:rPr lang="fi-FI" sz="1800" dirty="0" smtClean="0">
                <a:solidFill>
                  <a:srgbClr val="000000"/>
                </a:solidFill>
                <a:latin typeface="Kalinga" pitchFamily="34" charset="0"/>
              </a:rPr>
              <a:t> -esite.</a:t>
            </a:r>
          </a:p>
          <a:p>
            <a:pPr lvl="2" indent="-342900" algn="l" eaLnBrk="1" hangingPunct="1">
              <a:lnSpc>
                <a:spcPct val="95000"/>
              </a:lnSpc>
              <a:spcBef>
                <a:spcPct val="0"/>
              </a:spcBef>
              <a:spcAft>
                <a:spcPts val="1200"/>
              </a:spcAft>
              <a:buClr>
                <a:srgbClr val="000000"/>
              </a:buClr>
              <a:buFont typeface="Arial" pitchFamily="34" charset="0"/>
              <a:buChar char="•"/>
              <a:defRPr/>
            </a:pPr>
            <a:r>
              <a:rPr lang="fi-FI" sz="1400" dirty="0" smtClean="0">
                <a:solidFill>
                  <a:srgbClr val="000000"/>
                </a:solidFill>
                <a:latin typeface="Kalinga" pitchFamily="34" charset="0"/>
              </a:rPr>
              <a:t>Nämä materiaalit voidaan ladata verkosta ja tulostaa (käyttäkää moninkertaispiirinne budjettia näihin kuluihin) tai niitä voidaan tilata LCIF:ltä postitse.</a:t>
            </a:r>
          </a:p>
          <a:p>
            <a:pPr algn="l" eaLnBrk="1" hangingPunct="1">
              <a:lnSpc>
                <a:spcPct val="95000"/>
              </a:lnSpc>
              <a:spcBef>
                <a:spcPct val="0"/>
              </a:spcBef>
              <a:spcAft>
                <a:spcPts val="1200"/>
              </a:spcAft>
              <a:buClr>
                <a:srgbClr val="000000"/>
              </a:buClr>
              <a:defRPr/>
            </a:pPr>
            <a:r>
              <a:rPr lang="fi-FI" sz="2200" dirty="0" smtClean="0">
                <a:solidFill>
                  <a:srgbClr val="000000"/>
                </a:solidFill>
                <a:latin typeface="Kalinga" pitchFamily="34" charset="0"/>
              </a:rPr>
              <a:t>Ohjelmassa huhtikuussa:</a:t>
            </a:r>
          </a:p>
          <a:p>
            <a:pPr marL="342900" indent="-342900" algn="l" eaLnBrk="1" hangingPunct="1">
              <a:lnSpc>
                <a:spcPct val="95000"/>
              </a:lnSpc>
              <a:spcBef>
                <a:spcPct val="0"/>
              </a:spcBef>
              <a:spcAft>
                <a:spcPts val="1200"/>
              </a:spcAft>
              <a:buClr>
                <a:srgbClr val="000000"/>
              </a:buClr>
              <a:buFont typeface="Arial" pitchFamily="34" charset="0"/>
              <a:buChar char="•"/>
              <a:defRPr/>
            </a:pPr>
            <a:r>
              <a:rPr lang="fi-FI" sz="2200" dirty="0" smtClean="0">
                <a:solidFill>
                  <a:srgbClr val="000000"/>
                </a:solidFill>
                <a:latin typeface="Kalinga" pitchFamily="34" charset="0"/>
              </a:rPr>
              <a:t> </a:t>
            </a:r>
            <a:r>
              <a:rPr lang="fi-FI" sz="2200" dirty="0" smtClean="0">
                <a:solidFill>
                  <a:srgbClr val="000000"/>
                </a:solidFill>
                <a:latin typeface="Kalinga" pitchFamily="34" charset="0"/>
                <a:hlinkClick r:id="rId7"/>
              </a:rPr>
              <a:t>The Lion-lehden artikkeli </a:t>
            </a:r>
            <a:r>
              <a:rPr lang="fi-FI" sz="2200" dirty="0" smtClean="0">
                <a:solidFill>
                  <a:srgbClr val="000000"/>
                </a:solidFill>
                <a:latin typeface="Kalinga" pitchFamily="34" charset="0"/>
              </a:rPr>
              <a:t>(monet kansallisten tasojen lehdet tulevat toimittamaan tämän artikkelin lähikuukausina)</a:t>
            </a:r>
          </a:p>
          <a:p>
            <a:pPr marL="342900" indent="-342900" algn="l" eaLnBrk="1" hangingPunct="1">
              <a:lnSpc>
                <a:spcPct val="95000"/>
              </a:lnSpc>
              <a:spcBef>
                <a:spcPct val="0"/>
              </a:spcBef>
              <a:spcAft>
                <a:spcPts val="1200"/>
              </a:spcAft>
              <a:buClr>
                <a:srgbClr val="000000"/>
              </a:buClr>
              <a:buFont typeface="Arial" pitchFamily="34" charset="0"/>
              <a:buChar char="•"/>
              <a:defRPr/>
            </a:pPr>
            <a:r>
              <a:rPr lang="fi-FI" sz="2200" dirty="0" smtClean="0">
                <a:solidFill>
                  <a:srgbClr val="000000"/>
                </a:solidFill>
                <a:latin typeface="Kalinga" pitchFamily="34" charset="0"/>
              </a:rPr>
              <a:t>LCIF puheenjohtajan </a:t>
            </a:r>
            <a:r>
              <a:rPr lang="fi-FI" sz="2200" dirty="0" smtClean="0">
                <a:solidFill>
                  <a:srgbClr val="000000"/>
                </a:solidFill>
                <a:latin typeface="Kalinga" pitchFamily="34" charset="0"/>
                <a:hlinkClick r:id="rId8"/>
              </a:rPr>
              <a:t>uutiskirje </a:t>
            </a:r>
            <a:endParaRPr lang="fi-FI" sz="2200" dirty="0" smtClean="0">
              <a:solidFill>
                <a:srgbClr val="000000"/>
              </a:solidFill>
              <a:latin typeface="Kalinga" pitchFamily="34" charset="0"/>
              <a:cs typeface="Kalinga" pitchFamily="34" charset="0"/>
            </a:endParaRPr>
          </a:p>
          <a:p>
            <a:pPr marL="342900" indent="-342900" algn="l" eaLnBrk="1" hangingPunct="1">
              <a:lnSpc>
                <a:spcPct val="95000"/>
              </a:lnSpc>
              <a:spcBef>
                <a:spcPct val="0"/>
              </a:spcBef>
              <a:spcAft>
                <a:spcPts val="1200"/>
              </a:spcAft>
              <a:buClr>
                <a:srgbClr val="000000"/>
              </a:buClr>
              <a:buFont typeface="Arial" pitchFamily="34" charset="0"/>
              <a:buChar char="•"/>
              <a:defRPr/>
            </a:pPr>
            <a:r>
              <a:rPr lang="fi-FI" sz="2200" dirty="0" smtClean="0">
                <a:solidFill>
                  <a:srgbClr val="000000"/>
                </a:solidFill>
                <a:latin typeface="Kalinga" pitchFamily="34" charset="0"/>
              </a:rPr>
              <a:t>LCIF:n </a:t>
            </a:r>
            <a:r>
              <a:rPr lang="fi-FI" sz="2200" dirty="0" smtClean="0">
                <a:solidFill>
                  <a:srgbClr val="000000"/>
                </a:solidFill>
                <a:latin typeface="Kalinga" pitchFamily="34" charset="0"/>
                <a:hlinkClick r:id="rId9"/>
              </a:rPr>
              <a:t>Blogi</a:t>
            </a:r>
            <a:r>
              <a:rPr lang="fi-FI" sz="2200" dirty="0" smtClean="0">
                <a:solidFill>
                  <a:srgbClr val="000000"/>
                </a:solidFill>
                <a:latin typeface="Kalinga" pitchFamily="34" charset="0"/>
              </a:rPr>
              <a:t>, </a:t>
            </a:r>
            <a:r>
              <a:rPr lang="fi-FI" sz="2200" dirty="0" smtClean="0">
                <a:solidFill>
                  <a:srgbClr val="000000"/>
                </a:solidFill>
                <a:latin typeface="Kalinga" pitchFamily="34" charset="0"/>
                <a:hlinkClick r:id="rId10"/>
              </a:rPr>
              <a:t>Facebook</a:t>
            </a:r>
            <a:r>
              <a:rPr lang="fi-FI" sz="2200" dirty="0" smtClean="0">
                <a:solidFill>
                  <a:srgbClr val="000000"/>
                </a:solidFill>
                <a:latin typeface="Kalinga" pitchFamily="34" charset="0"/>
              </a:rPr>
              <a:t> ja </a:t>
            </a:r>
            <a:r>
              <a:rPr lang="fi-FI" sz="2200" dirty="0" smtClean="0">
                <a:solidFill>
                  <a:srgbClr val="000000"/>
                </a:solidFill>
                <a:latin typeface="Kalinga" pitchFamily="34" charset="0"/>
                <a:hlinkClick r:id="rId11"/>
              </a:rPr>
              <a:t>Twitter</a:t>
            </a:r>
            <a:r>
              <a:rPr lang="fi-FI" sz="2200" dirty="0" smtClean="0">
                <a:solidFill>
                  <a:srgbClr val="000000"/>
                </a:solidFill>
                <a:latin typeface="Kalinga" pitchFamily="34" charset="0"/>
              </a:rPr>
              <a:t> tiedotteet huhtikuussa</a:t>
            </a:r>
          </a:p>
        </p:txBody>
      </p:sp>
      <p:sp>
        <p:nvSpPr>
          <p:cNvPr id="9" name="Slide Number Placeholder 8"/>
          <p:cNvSpPr>
            <a:spLocks noGrp="1"/>
          </p:cNvSpPr>
          <p:nvPr>
            <p:ph type="sldNum" sz="quarter" idx="12"/>
          </p:nvPr>
        </p:nvSpPr>
        <p:spPr/>
        <p:txBody>
          <a:bodyPr/>
          <a:lstStyle/>
          <a:p>
            <a:pPr>
              <a:defRPr/>
            </a:pPr>
            <a:fld id="{5C9F4BC7-D65D-42F8-8000-E1277958AB01}" type="slidenum">
              <a:rPr lang="en-US"/>
              <a:pPr>
                <a:defRPr/>
              </a:pPr>
              <a:t>37</a:t>
            </a:fld>
            <a:endParaRPr lang="fi-FI"/>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8" descr="Section_YTH_Norway_001.jpg"/>
          <p:cNvPicPr>
            <a:picLocks noChangeAspect="1"/>
          </p:cNvPicPr>
          <p:nvPr/>
        </p:nvPicPr>
        <p:blipFill>
          <a:blip r:embed="rId3"/>
          <a:srcRect/>
          <a:stretch>
            <a:fillRect/>
          </a:stretch>
        </p:blipFill>
        <p:spPr bwMode="auto">
          <a:xfrm>
            <a:off x="0" y="0"/>
            <a:ext cx="10160000" cy="7620000"/>
          </a:xfrm>
          <a:prstGeom prst="rect">
            <a:avLst/>
          </a:prstGeom>
          <a:noFill/>
          <a:ln w="9525">
            <a:noFill/>
            <a:miter lim="800000"/>
            <a:headEnd/>
            <a:tailEnd/>
          </a:ln>
        </p:spPr>
      </p:pic>
      <p:sp>
        <p:nvSpPr>
          <p:cNvPr id="116738" name="Rectangle 8"/>
          <p:cNvSpPr>
            <a:spLocks noChangeArrowheads="1"/>
          </p:cNvSpPr>
          <p:nvPr/>
        </p:nvSpPr>
        <p:spPr bwMode="auto">
          <a:xfrm>
            <a:off x="338138" y="1524000"/>
            <a:ext cx="4064000" cy="3132138"/>
          </a:xfrm>
          <a:prstGeom prst="rect">
            <a:avLst/>
          </a:prstGeom>
          <a:noFill/>
          <a:ln w="9525">
            <a:noFill/>
            <a:miter lim="800000"/>
            <a:headEnd/>
            <a:tailEnd/>
          </a:ln>
        </p:spPr>
        <p:txBody>
          <a:bodyPr lIns="101599" tIns="50799" rIns="101599" bIns="50799" anchor="ctr"/>
          <a:lstStyle/>
          <a:p>
            <a:pPr>
              <a:lnSpc>
                <a:spcPct val="90000"/>
              </a:lnSpc>
            </a:pPr>
            <a:r>
              <a:rPr lang="fi-FI" altLang="en-US" sz="4700">
                <a:solidFill>
                  <a:srgbClr val="4E562B"/>
                </a:solidFill>
                <a:latin typeface="Kalinga" pitchFamily="34" charset="0"/>
              </a:rPr>
              <a:t>Kysyttävää?</a:t>
            </a:r>
            <a:endParaRPr lang="fi-FI" altLang="en-US" sz="4200">
              <a:solidFill>
                <a:schemeClr val="tx2"/>
              </a:solidFill>
              <a:latin typeface="Kalinga" pitchFamily="34" charset="0"/>
              <a:cs typeface="Kalinga" pitchFamily="34" charset="0"/>
            </a:endParaRPr>
          </a:p>
        </p:txBody>
      </p:sp>
      <p:sp>
        <p:nvSpPr>
          <p:cNvPr id="116739" name="Rectangle 10"/>
          <p:cNvSpPr>
            <a:spLocks noChangeArrowheads="1"/>
          </p:cNvSpPr>
          <p:nvPr/>
        </p:nvSpPr>
        <p:spPr bwMode="auto">
          <a:xfrm>
            <a:off x="0" y="1524000"/>
            <a:ext cx="101600" cy="3097213"/>
          </a:xfrm>
          <a:prstGeom prst="rect">
            <a:avLst/>
          </a:prstGeom>
          <a:solidFill>
            <a:srgbClr val="7F9942"/>
          </a:solidFill>
          <a:ln w="9525">
            <a:noFill/>
            <a:miter lim="800000"/>
            <a:headEnd/>
            <a:tailEnd/>
          </a:ln>
        </p:spPr>
        <p:txBody>
          <a:bodyPr wrap="none" lIns="101599" tIns="50799" rIns="101599" bIns="50799" anchor="ctr"/>
          <a:lstStyle/>
          <a:p>
            <a:endParaRPr lang="en-US" altLang="en-US"/>
          </a:p>
        </p:txBody>
      </p:sp>
      <p:sp>
        <p:nvSpPr>
          <p:cNvPr id="116740" name="Rectangle 15"/>
          <p:cNvSpPr>
            <a:spLocks noChangeArrowheads="1"/>
          </p:cNvSpPr>
          <p:nvPr/>
        </p:nvSpPr>
        <p:spPr bwMode="auto">
          <a:xfrm>
            <a:off x="311150" y="3581400"/>
            <a:ext cx="4235450" cy="2971800"/>
          </a:xfrm>
          <a:prstGeom prst="rect">
            <a:avLst/>
          </a:prstGeom>
          <a:noFill/>
          <a:ln w="9525">
            <a:noFill/>
            <a:miter lim="800000"/>
            <a:headEnd/>
            <a:tailEnd/>
          </a:ln>
        </p:spPr>
        <p:txBody>
          <a:bodyPr lIns="101599" tIns="50799" rIns="101599" bIns="50799"/>
          <a:lstStyle/>
          <a:p>
            <a:pPr>
              <a:lnSpc>
                <a:spcPct val="90000"/>
              </a:lnSpc>
            </a:pPr>
            <a:r>
              <a:rPr lang="fi-FI" altLang="en-US" sz="2000">
                <a:solidFill>
                  <a:srgbClr val="766A62"/>
                </a:solidFill>
                <a:latin typeface="Kalinga" pitchFamily="34" charset="0"/>
              </a:rPr>
              <a:t>Yhteyshenkilö: </a:t>
            </a:r>
            <a:r>
              <a:rPr lang="fi-FI" altLang="en-US" sz="2000">
                <a:solidFill>
                  <a:srgbClr val="766A62"/>
                </a:solidFill>
                <a:latin typeface="Kalinga" pitchFamily="34" charset="0"/>
                <a:hlinkClick r:id="rId4"/>
              </a:rPr>
              <a:t>lcifdevelopment@lionsclubs.org</a:t>
            </a:r>
            <a:endParaRPr lang="fi-FI" altLang="en-US" sz="2000">
              <a:solidFill>
                <a:srgbClr val="766A62"/>
              </a:solidFill>
              <a:latin typeface="Kalinga" pitchFamily="34" charset="0"/>
              <a:cs typeface="Kalinga" pitchFamily="34" charset="0"/>
            </a:endParaRPr>
          </a:p>
          <a:p>
            <a:pPr>
              <a:lnSpc>
                <a:spcPct val="90000"/>
              </a:lnSpc>
            </a:pPr>
            <a:r>
              <a:rPr lang="fi-FI" altLang="en-US" sz="2000">
                <a:solidFill>
                  <a:srgbClr val="766A62"/>
                </a:solidFill>
                <a:latin typeface="Kalinga" pitchFamily="34" charset="0"/>
              </a:rPr>
              <a:t>Tai soita LCIF:n yhteyshenkilöllesi </a:t>
            </a:r>
            <a:endParaRPr lang="fi-FI" altLang="en-US" sz="2000">
              <a:solidFill>
                <a:srgbClr val="766A62"/>
              </a:solidFill>
              <a:latin typeface="Kalinga" pitchFamily="34" charset="0"/>
              <a:cs typeface="Kalinga" pitchFamily="34" charset="0"/>
            </a:endParaRPr>
          </a:p>
          <a:p>
            <a:pPr>
              <a:lnSpc>
                <a:spcPct val="90000"/>
              </a:lnSpc>
            </a:pPr>
            <a:endParaRPr lang="fi-FI" altLang="en-US" sz="2000">
              <a:solidFill>
                <a:srgbClr val="766A62"/>
              </a:solidFill>
              <a:latin typeface="Kalinga" pitchFamily="34" charset="0"/>
              <a:cs typeface="Kalinga" pitchFamily="34" charset="0"/>
            </a:endParaRPr>
          </a:p>
          <a:p>
            <a:pPr>
              <a:lnSpc>
                <a:spcPct val="90000"/>
              </a:lnSpc>
            </a:pPr>
            <a:r>
              <a:rPr lang="fi-FI" altLang="en-US" sz="2000">
                <a:solidFill>
                  <a:srgbClr val="766A62"/>
                </a:solidFill>
                <a:latin typeface="Kalinga" pitchFamily="34" charset="0"/>
              </a:rPr>
              <a:t>(Yhteystiedot löytyvät sivun alaosasta: http://www.lcif.org/FI/about-us/contact-us.php)</a:t>
            </a:r>
            <a:endParaRPr lang="fi-FI" altLang="en-US" sz="3200">
              <a:solidFill>
                <a:schemeClr val="tx2"/>
              </a:solidFill>
              <a:latin typeface="Kalinga" pitchFamily="34" charset="0"/>
              <a:cs typeface="Kalinga" pitchFamily="34" charset="0"/>
            </a:endParaRPr>
          </a:p>
        </p:txBody>
      </p:sp>
      <p:pic>
        <p:nvPicPr>
          <p:cNvPr id="116741" name="Picture 8" descr="P1000885.JPG"/>
          <p:cNvPicPr>
            <a:picLocks noChangeAspect="1"/>
          </p:cNvPicPr>
          <p:nvPr/>
        </p:nvPicPr>
        <p:blipFill>
          <a:blip r:embed="rId5"/>
          <a:srcRect/>
          <a:stretch>
            <a:fillRect/>
          </a:stretch>
        </p:blipFill>
        <p:spPr bwMode="auto">
          <a:xfrm>
            <a:off x="5003800" y="685800"/>
            <a:ext cx="4610100" cy="614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8" descr="Section_YTH_Norway_001.jpg"/>
          <p:cNvPicPr>
            <a:picLocks noChangeAspect="1"/>
          </p:cNvPicPr>
          <p:nvPr/>
        </p:nvPicPr>
        <p:blipFill>
          <a:blip r:embed="rId3"/>
          <a:srcRect/>
          <a:stretch>
            <a:fillRect/>
          </a:stretch>
        </p:blipFill>
        <p:spPr bwMode="auto">
          <a:xfrm>
            <a:off x="0" y="0"/>
            <a:ext cx="10160000" cy="7620000"/>
          </a:xfrm>
          <a:prstGeom prst="rect">
            <a:avLst/>
          </a:prstGeom>
          <a:noFill/>
          <a:ln w="9525">
            <a:noFill/>
            <a:miter lim="800000"/>
            <a:headEnd/>
            <a:tailEnd/>
          </a:ln>
        </p:spPr>
      </p:pic>
      <p:sp>
        <p:nvSpPr>
          <p:cNvPr id="118786" name="Rectangle 8"/>
          <p:cNvSpPr>
            <a:spLocks noChangeArrowheads="1"/>
          </p:cNvSpPr>
          <p:nvPr/>
        </p:nvSpPr>
        <p:spPr bwMode="auto">
          <a:xfrm>
            <a:off x="338138" y="1524000"/>
            <a:ext cx="2760662" cy="3132138"/>
          </a:xfrm>
          <a:prstGeom prst="rect">
            <a:avLst/>
          </a:prstGeom>
          <a:noFill/>
          <a:ln w="9525">
            <a:noFill/>
            <a:miter lim="800000"/>
            <a:headEnd/>
            <a:tailEnd/>
          </a:ln>
        </p:spPr>
        <p:txBody>
          <a:bodyPr lIns="101599" tIns="50799" rIns="101599" bIns="50799" anchor="ctr"/>
          <a:lstStyle/>
          <a:p>
            <a:pPr>
              <a:lnSpc>
                <a:spcPct val="90000"/>
              </a:lnSpc>
            </a:pPr>
            <a:r>
              <a:rPr lang="fi-FI" altLang="en-US" sz="4700">
                <a:solidFill>
                  <a:srgbClr val="4E562B"/>
                </a:solidFill>
                <a:latin typeface="Kalinga" pitchFamily="34" charset="0"/>
              </a:rPr>
              <a:t>KIITOS TEILLE, LIONIT!</a:t>
            </a:r>
            <a:endParaRPr lang="fi-FI" altLang="en-US" sz="4200">
              <a:solidFill>
                <a:schemeClr val="tx2"/>
              </a:solidFill>
              <a:latin typeface="Kalinga" pitchFamily="34" charset="0"/>
              <a:cs typeface="Kalinga" pitchFamily="34" charset="0"/>
            </a:endParaRPr>
          </a:p>
        </p:txBody>
      </p:sp>
      <p:sp>
        <p:nvSpPr>
          <p:cNvPr id="118787" name="Rectangle 10"/>
          <p:cNvSpPr>
            <a:spLocks noChangeArrowheads="1"/>
          </p:cNvSpPr>
          <p:nvPr/>
        </p:nvSpPr>
        <p:spPr bwMode="auto">
          <a:xfrm>
            <a:off x="0" y="1524000"/>
            <a:ext cx="101600" cy="3097213"/>
          </a:xfrm>
          <a:prstGeom prst="rect">
            <a:avLst/>
          </a:prstGeom>
          <a:solidFill>
            <a:srgbClr val="7F9942"/>
          </a:solidFill>
          <a:ln w="9525">
            <a:noFill/>
            <a:miter lim="800000"/>
            <a:headEnd/>
            <a:tailEnd/>
          </a:ln>
        </p:spPr>
        <p:txBody>
          <a:bodyPr wrap="none" lIns="101599" tIns="50799" rIns="101599" bIns="50799" anchor="ctr"/>
          <a:lstStyle/>
          <a:p>
            <a:endParaRPr lang="en-US" altLang="en-US"/>
          </a:p>
        </p:txBody>
      </p:sp>
      <p:pic>
        <p:nvPicPr>
          <p:cNvPr id="118788" name="Picture 14" descr="arrow"/>
          <p:cNvPicPr>
            <a:picLocks noChangeAspect="1" noChangeArrowheads="1"/>
          </p:cNvPicPr>
          <p:nvPr/>
        </p:nvPicPr>
        <p:blipFill>
          <a:blip r:embed="rId4"/>
          <a:srcRect/>
          <a:stretch>
            <a:fillRect/>
          </a:stretch>
        </p:blipFill>
        <p:spPr bwMode="auto">
          <a:xfrm>
            <a:off x="254000" y="5080000"/>
            <a:ext cx="677863" cy="677863"/>
          </a:xfrm>
          <a:prstGeom prst="rect">
            <a:avLst/>
          </a:prstGeom>
          <a:noFill/>
          <a:ln w="9525">
            <a:noFill/>
            <a:miter lim="800000"/>
            <a:headEnd/>
            <a:tailEnd/>
          </a:ln>
        </p:spPr>
      </p:pic>
      <p:sp>
        <p:nvSpPr>
          <p:cNvPr id="118789" name="Rectangle 15"/>
          <p:cNvSpPr>
            <a:spLocks noChangeArrowheads="1"/>
          </p:cNvSpPr>
          <p:nvPr/>
        </p:nvSpPr>
        <p:spPr bwMode="auto">
          <a:xfrm>
            <a:off x="846138" y="5164138"/>
            <a:ext cx="2709862" cy="1524000"/>
          </a:xfrm>
          <a:prstGeom prst="rect">
            <a:avLst/>
          </a:prstGeom>
          <a:noFill/>
          <a:ln w="9525">
            <a:noFill/>
            <a:miter lim="800000"/>
            <a:headEnd/>
            <a:tailEnd/>
          </a:ln>
        </p:spPr>
        <p:txBody>
          <a:bodyPr lIns="101599" tIns="50799" rIns="101599" bIns="50799"/>
          <a:lstStyle/>
          <a:p>
            <a:pPr>
              <a:lnSpc>
                <a:spcPct val="90000"/>
              </a:lnSpc>
            </a:pPr>
            <a:r>
              <a:rPr lang="fi-FI" altLang="en-US" sz="2900">
                <a:solidFill>
                  <a:srgbClr val="766A62"/>
                </a:solidFill>
                <a:latin typeface="Kalinga" pitchFamily="34" charset="0"/>
              </a:rPr>
              <a:t>Yksi rokote, </a:t>
            </a:r>
          </a:p>
          <a:p>
            <a:pPr>
              <a:lnSpc>
                <a:spcPct val="90000"/>
              </a:lnSpc>
            </a:pPr>
            <a:r>
              <a:rPr lang="fi-FI" altLang="en-US" sz="2900">
                <a:solidFill>
                  <a:srgbClr val="766A62"/>
                </a:solidFill>
                <a:latin typeface="Kalinga" pitchFamily="34" charset="0"/>
              </a:rPr>
              <a:t>Yksi elämä</a:t>
            </a:r>
            <a:endParaRPr lang="fi-FI" altLang="en-US" sz="4200">
              <a:solidFill>
                <a:schemeClr val="tx2"/>
              </a:solidFill>
              <a:latin typeface="Kalinga" pitchFamily="34" charset="0"/>
              <a:cs typeface="Kalinga" pitchFamily="34" charset="0"/>
            </a:endParaRPr>
          </a:p>
        </p:txBody>
      </p:sp>
      <p:pic>
        <p:nvPicPr>
          <p:cNvPr id="118790" name="Picture 7" descr="moms in line madagascar.JPG"/>
          <p:cNvPicPr>
            <a:picLocks noChangeAspect="1"/>
          </p:cNvPicPr>
          <p:nvPr/>
        </p:nvPicPr>
        <p:blipFill>
          <a:blip r:embed="rId5"/>
          <a:srcRect/>
          <a:stretch>
            <a:fillRect/>
          </a:stretch>
        </p:blipFill>
        <p:spPr bwMode="auto">
          <a:xfrm>
            <a:off x="3708400" y="909638"/>
            <a:ext cx="6451600" cy="5338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47106" name="Picture 5"/>
          <p:cNvPicPr>
            <a:picLocks noChangeAspect="1" noChangeArrowheads="1"/>
          </p:cNvPicPr>
          <p:nvPr/>
        </p:nvPicPr>
        <p:blipFill>
          <a:blip r:embed="rId4"/>
          <a:srcRect/>
          <a:stretch>
            <a:fillRect/>
          </a:stretch>
        </p:blipFill>
        <p:spPr bwMode="auto">
          <a:xfrm>
            <a:off x="6772275" y="6434138"/>
            <a:ext cx="346075" cy="255587"/>
          </a:xfrm>
          <a:prstGeom prst="rect">
            <a:avLst/>
          </a:prstGeom>
          <a:noFill/>
          <a:ln w="9525">
            <a:noFill/>
            <a:miter lim="800000"/>
            <a:headEnd/>
            <a:tailEnd/>
          </a:ln>
        </p:spPr>
      </p:pic>
      <p:pic>
        <p:nvPicPr>
          <p:cNvPr id="47107" name="Picture 6"/>
          <p:cNvPicPr>
            <a:picLocks noChangeAspect="1" noChangeArrowheads="1"/>
          </p:cNvPicPr>
          <p:nvPr/>
        </p:nvPicPr>
        <p:blipFill>
          <a:blip r:embed="rId5"/>
          <a:srcRect/>
          <a:stretch>
            <a:fillRect/>
          </a:stretch>
        </p:blipFill>
        <p:spPr bwMode="auto">
          <a:xfrm>
            <a:off x="338138" y="168275"/>
            <a:ext cx="9567862" cy="1187450"/>
          </a:xfrm>
          <a:prstGeom prst="rect">
            <a:avLst/>
          </a:prstGeom>
          <a:noFill/>
          <a:ln w="9525">
            <a:noFill/>
            <a:miter lim="800000"/>
            <a:headEnd/>
            <a:tailEnd/>
          </a:ln>
        </p:spPr>
      </p:pic>
      <p:sp>
        <p:nvSpPr>
          <p:cNvPr id="47108" name="Rectangle 1"/>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fi-FI" altLang="en-US" sz="3600" smtClean="0">
                <a:solidFill>
                  <a:srgbClr val="FFFFFF"/>
                </a:solidFill>
                <a:latin typeface="Kalinga" pitchFamily="34" charset="0"/>
              </a:rPr>
              <a:t>Toimintakutsu!</a:t>
            </a:r>
          </a:p>
        </p:txBody>
      </p:sp>
      <p:pic>
        <p:nvPicPr>
          <p:cNvPr id="47109" name="Picture 7"/>
          <p:cNvPicPr>
            <a:picLocks noChangeAspect="1" noChangeArrowheads="1"/>
          </p:cNvPicPr>
          <p:nvPr/>
        </p:nvPicPr>
        <p:blipFill>
          <a:blip r:embed="rId6"/>
          <a:srcRect/>
          <a:stretch>
            <a:fillRect/>
          </a:stretch>
        </p:blipFill>
        <p:spPr bwMode="auto">
          <a:xfrm>
            <a:off x="338138" y="6772275"/>
            <a:ext cx="9315450" cy="509588"/>
          </a:xfrm>
          <a:prstGeom prst="rect">
            <a:avLst/>
          </a:prstGeom>
          <a:noFill/>
          <a:ln w="9525">
            <a:noFill/>
            <a:miter lim="800000"/>
            <a:headEnd/>
            <a:tailEnd/>
          </a:ln>
        </p:spPr>
      </p:pic>
      <p:pic>
        <p:nvPicPr>
          <p:cNvPr id="47110" name="Picture 8"/>
          <p:cNvPicPr>
            <a:picLocks noChangeAspect="1" noChangeArrowheads="1"/>
          </p:cNvPicPr>
          <p:nvPr/>
        </p:nvPicPr>
        <p:blipFill>
          <a:blip r:embed="rId7"/>
          <a:srcRect/>
          <a:stretch>
            <a:fillRect/>
          </a:stretch>
        </p:blipFill>
        <p:spPr bwMode="auto">
          <a:xfrm>
            <a:off x="846138" y="1692275"/>
            <a:ext cx="8551862" cy="4911725"/>
          </a:xfrm>
          <a:prstGeom prst="rect">
            <a:avLst/>
          </a:prstGeom>
          <a:noFill/>
          <a:ln w="9525">
            <a:noFill/>
            <a:miter lim="800000"/>
            <a:headEnd/>
            <a:tailEnd/>
          </a:ln>
        </p:spPr>
      </p:pic>
      <p:pic>
        <p:nvPicPr>
          <p:cNvPr id="47111" name="Picture 9"/>
          <p:cNvPicPr>
            <a:picLocks noChangeAspect="1" noChangeArrowheads="1"/>
          </p:cNvPicPr>
          <p:nvPr/>
        </p:nvPicPr>
        <p:blipFill>
          <a:blip r:embed="rId8"/>
          <a:srcRect/>
          <a:stretch>
            <a:fillRect/>
          </a:stretch>
        </p:blipFill>
        <p:spPr bwMode="auto">
          <a:xfrm>
            <a:off x="168275" y="1531938"/>
            <a:ext cx="9991725" cy="6088062"/>
          </a:xfrm>
          <a:prstGeom prst="rect">
            <a:avLst/>
          </a:prstGeom>
          <a:noFill/>
          <a:ln w="9525">
            <a:noFill/>
            <a:miter lim="800000"/>
            <a:headEnd/>
            <a:tailEnd/>
          </a:ln>
        </p:spPr>
      </p:pic>
      <p:sp>
        <p:nvSpPr>
          <p:cNvPr id="47112" name="Text Box 10"/>
          <p:cNvSpPr txBox="1">
            <a:spLocks noChangeArrowheads="1"/>
          </p:cNvSpPr>
          <p:nvPr/>
        </p:nvSpPr>
        <p:spPr bwMode="auto">
          <a:xfrm>
            <a:off x="338138" y="2393950"/>
            <a:ext cx="5916612" cy="3128963"/>
          </a:xfrm>
          <a:prstGeom prst="rect">
            <a:avLst/>
          </a:prstGeom>
          <a:noFill/>
          <a:ln w="9525">
            <a:noFill/>
            <a:miter lim="800000"/>
            <a:headEnd/>
            <a:tailEnd/>
          </a:ln>
        </p:spPr>
        <p:txBody>
          <a:bodyPr lIns="0" tIns="0" rIns="0" bIns="0">
            <a:spAutoFit/>
          </a:bodyPr>
          <a:lstStyle/>
          <a:p>
            <a:pPr>
              <a:lnSpc>
                <a:spcPct val="95000"/>
              </a:lnSpc>
            </a:pPr>
            <a:r>
              <a:rPr lang="fi-FI" altLang="en-US">
                <a:solidFill>
                  <a:srgbClr val="000000"/>
                </a:solidFill>
                <a:latin typeface="Kalinga" pitchFamily="34" charset="0"/>
              </a:rPr>
              <a:t>Tuhkarokkoon kuolee päivittäin 225 lasta, ja yli 122 000 vuodessa. Ja tämä tuho on estettävissä.</a:t>
            </a:r>
          </a:p>
          <a:p>
            <a:pPr>
              <a:lnSpc>
                <a:spcPct val="95000"/>
              </a:lnSpc>
            </a:pPr>
            <a:endParaRPr lang="fi-FI" altLang="en-US">
              <a:solidFill>
                <a:srgbClr val="000000"/>
              </a:solidFill>
              <a:latin typeface="Kalinga" pitchFamily="34" charset="0"/>
              <a:cs typeface="Kalinga" pitchFamily="34" charset="0"/>
            </a:endParaRPr>
          </a:p>
          <a:p>
            <a:pPr>
              <a:lnSpc>
                <a:spcPct val="95000"/>
              </a:lnSpc>
            </a:pPr>
            <a:r>
              <a:rPr lang="fi-FI" altLang="en-US">
                <a:solidFill>
                  <a:srgbClr val="000000"/>
                </a:solidFill>
                <a:latin typeface="Kalinga" pitchFamily="34" charset="0"/>
              </a:rPr>
              <a:t>Lioneina olemme lupautuneet taistelemaan sitä vastaan.</a:t>
            </a:r>
          </a:p>
          <a:p>
            <a:pPr>
              <a:lnSpc>
                <a:spcPct val="95000"/>
              </a:lnSpc>
            </a:pPr>
            <a:endParaRPr lang="fi-FI" altLang="en-US">
              <a:solidFill>
                <a:srgbClr val="000000"/>
              </a:solidFill>
              <a:latin typeface="Kalinga" pitchFamily="34" charset="0"/>
              <a:cs typeface="Kalinga" pitchFamily="34" charset="0"/>
            </a:endParaRPr>
          </a:p>
          <a:p>
            <a:pPr>
              <a:lnSpc>
                <a:spcPct val="95000"/>
              </a:lnSpc>
            </a:pPr>
            <a:r>
              <a:rPr lang="fi-FI" altLang="en-US">
                <a:solidFill>
                  <a:srgbClr val="000000"/>
                </a:solidFill>
                <a:latin typeface="Kalinga" pitchFamily="34" charset="0"/>
              </a:rPr>
              <a:t>Lapset ympäri maailmaa tarvitsevat apuasi tuhkarokolta suojautumisessa!</a:t>
            </a:r>
            <a:endParaRPr lang="fi-FI" altLang="en-US">
              <a:solidFill>
                <a:srgbClr val="000000"/>
              </a:solidFill>
              <a:latin typeface="Kalinga" pitchFamily="34" charset="0"/>
              <a:cs typeface="Kalinga" pitchFamily="34" charset="0"/>
            </a:endParaRPr>
          </a:p>
        </p:txBody>
      </p:sp>
      <p:sp>
        <p:nvSpPr>
          <p:cNvPr id="47113" name="Rectangle 11"/>
          <p:cNvSpPr>
            <a:spLocks noChangeArrowheads="1"/>
          </p:cNvSpPr>
          <p:nvPr/>
        </p:nvSpPr>
        <p:spPr bwMode="auto">
          <a:xfrm>
            <a:off x="7061200" y="4038600"/>
            <a:ext cx="2667000" cy="2514600"/>
          </a:xfrm>
          <a:prstGeom prst="rect">
            <a:avLst/>
          </a:prstGeom>
          <a:solidFill>
            <a:schemeClr val="tx1">
              <a:alpha val="79999"/>
            </a:schemeClr>
          </a:solidFill>
          <a:ln w="9525">
            <a:noFill/>
            <a:miter lim="800000"/>
            <a:headEnd/>
            <a:tailEnd/>
          </a:ln>
        </p:spPr>
        <p:txBody>
          <a:bodyPr wrap="none" anchor="ctr"/>
          <a:lstStyle/>
          <a:p>
            <a:endParaRPr lang="en-US" altLang="en-US"/>
          </a:p>
        </p:txBody>
      </p:sp>
      <p:sp>
        <p:nvSpPr>
          <p:cNvPr id="47114" name="Rectangle 12"/>
          <p:cNvSpPr>
            <a:spLocks noChangeArrowheads="1"/>
          </p:cNvSpPr>
          <p:nvPr/>
        </p:nvSpPr>
        <p:spPr bwMode="auto">
          <a:xfrm>
            <a:off x="6969125" y="4038600"/>
            <a:ext cx="92075" cy="2514600"/>
          </a:xfrm>
          <a:prstGeom prst="rect">
            <a:avLst/>
          </a:prstGeom>
          <a:solidFill>
            <a:srgbClr val="EBB700"/>
          </a:solidFill>
          <a:ln w="9525">
            <a:noFill/>
            <a:miter lim="800000"/>
            <a:headEnd/>
            <a:tailEnd/>
          </a:ln>
        </p:spPr>
        <p:txBody>
          <a:bodyPr wrap="none" anchor="ctr"/>
          <a:lstStyle/>
          <a:p>
            <a:endParaRPr lang="en-US" altLang="en-US"/>
          </a:p>
        </p:txBody>
      </p:sp>
      <p:pic>
        <p:nvPicPr>
          <p:cNvPr id="47115" name="Picture 12" descr="measles shot nigeria compressed.jpg"/>
          <p:cNvPicPr>
            <a:picLocks noChangeAspect="1"/>
          </p:cNvPicPr>
          <p:nvPr/>
        </p:nvPicPr>
        <p:blipFill>
          <a:blip r:embed="rId9"/>
          <a:srcRect/>
          <a:stretch>
            <a:fillRect/>
          </a:stretch>
        </p:blipFill>
        <p:spPr bwMode="auto">
          <a:xfrm>
            <a:off x="7442200" y="2743200"/>
            <a:ext cx="2162175"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49154" name="Picture 5"/>
          <p:cNvPicPr>
            <a:picLocks noChangeAspect="1" noChangeArrowheads="1"/>
          </p:cNvPicPr>
          <p:nvPr/>
        </p:nvPicPr>
        <p:blipFill>
          <a:blip r:embed="rId4"/>
          <a:srcRect/>
          <a:stretch>
            <a:fillRect/>
          </a:stretch>
        </p:blipFill>
        <p:spPr bwMode="auto">
          <a:xfrm>
            <a:off x="338138" y="6772275"/>
            <a:ext cx="9315450" cy="509588"/>
          </a:xfrm>
          <a:prstGeom prst="rect">
            <a:avLst/>
          </a:prstGeom>
          <a:noFill/>
          <a:ln w="9525">
            <a:noFill/>
            <a:miter lim="800000"/>
            <a:headEnd/>
            <a:tailEnd/>
          </a:ln>
        </p:spPr>
      </p:pic>
      <p:sp>
        <p:nvSpPr>
          <p:cNvPr id="49155" name="Text Box 6"/>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fi-FI" altLang="en-US" sz="1400">
                <a:solidFill>
                  <a:srgbClr val="766A62"/>
                </a:solidFill>
                <a:latin typeface="Arial" charset="0"/>
              </a:rPr>
              <a:t>Me välitämme. Me palvelemme. Me saamme aikaan. </a:t>
            </a:r>
          </a:p>
        </p:txBody>
      </p:sp>
      <p:pic>
        <p:nvPicPr>
          <p:cNvPr id="49156" name="Picture 7"/>
          <p:cNvPicPr>
            <a:picLocks noChangeAspect="1" noChangeArrowheads="1"/>
          </p:cNvPicPr>
          <p:nvPr/>
        </p:nvPicPr>
        <p:blipFill>
          <a:blip r:embed="rId5"/>
          <a:srcRect/>
          <a:stretch>
            <a:fillRect/>
          </a:stretch>
        </p:blipFill>
        <p:spPr bwMode="auto">
          <a:xfrm>
            <a:off x="254000" y="168275"/>
            <a:ext cx="9821863" cy="1187450"/>
          </a:xfrm>
          <a:prstGeom prst="rect">
            <a:avLst/>
          </a:prstGeom>
          <a:noFill/>
          <a:ln w="9525">
            <a:noFill/>
            <a:miter lim="800000"/>
            <a:headEnd/>
            <a:tailEnd/>
          </a:ln>
        </p:spPr>
      </p:pic>
      <p:sp>
        <p:nvSpPr>
          <p:cNvPr id="12296" name="Slide Number Placeholder 7"/>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D08F729F-5485-49A9-BDE9-38665477BA02}" type="slidenum">
              <a:rPr lang="en-US" altLang="en-US" sz="1400" smtClean="0"/>
              <a:pPr eaLnBrk="1" hangingPunct="1">
                <a:spcBef>
                  <a:spcPct val="0"/>
                </a:spcBef>
                <a:buFontTx/>
                <a:buNone/>
                <a:defRPr/>
              </a:pPr>
              <a:t>5</a:t>
            </a:fld>
            <a:endParaRPr lang="fi-FI" altLang="en-US" sz="1400" smtClean="0"/>
          </a:p>
        </p:txBody>
      </p:sp>
      <p:sp>
        <p:nvSpPr>
          <p:cNvPr id="49158" name="TextBox 1"/>
          <p:cNvSpPr txBox="1">
            <a:spLocks noChangeArrowheads="1"/>
          </p:cNvSpPr>
          <p:nvPr/>
        </p:nvSpPr>
        <p:spPr bwMode="auto">
          <a:xfrm>
            <a:off x="227013" y="622300"/>
            <a:ext cx="7772400" cy="625475"/>
          </a:xfrm>
          <a:prstGeom prst="rect">
            <a:avLst/>
          </a:prstGeom>
          <a:noFill/>
          <a:ln w="9525">
            <a:noFill/>
            <a:miter lim="800000"/>
            <a:headEnd/>
            <a:tailEnd/>
          </a:ln>
        </p:spPr>
        <p:txBody>
          <a:bodyPr>
            <a:spAutoFit/>
          </a:bodyPr>
          <a:lstStyle/>
          <a:p>
            <a:pPr>
              <a:lnSpc>
                <a:spcPct val="95000"/>
              </a:lnSpc>
            </a:pPr>
            <a:r>
              <a:rPr lang="fi-FI" sz="3600">
                <a:solidFill>
                  <a:srgbClr val="FFFFFF"/>
                </a:solidFill>
                <a:latin typeface="Kalinga" pitchFamily="34" charset="0"/>
              </a:rPr>
              <a:t>Historia lyhyesti</a:t>
            </a:r>
          </a:p>
        </p:txBody>
      </p:sp>
      <p:sp>
        <p:nvSpPr>
          <p:cNvPr id="49159" name="TextBox 1"/>
          <p:cNvSpPr txBox="1">
            <a:spLocks noChangeArrowheads="1"/>
          </p:cNvSpPr>
          <p:nvPr/>
        </p:nvSpPr>
        <p:spPr bwMode="auto">
          <a:xfrm>
            <a:off x="508000" y="1641475"/>
            <a:ext cx="9372600" cy="5187950"/>
          </a:xfrm>
          <a:prstGeom prst="rect">
            <a:avLst/>
          </a:prstGeom>
          <a:noFill/>
          <a:ln w="9525">
            <a:noFill/>
            <a:miter lim="800000"/>
            <a:headEnd/>
            <a:tailEnd/>
          </a:ln>
        </p:spPr>
        <p:txBody>
          <a:bodyPr>
            <a:spAutoFit/>
          </a:bodyPr>
          <a:lstStyle/>
          <a:p>
            <a:pPr marL="342900" indent="-342900">
              <a:lnSpc>
                <a:spcPct val="115000"/>
              </a:lnSpc>
              <a:buFont typeface="Symbol" pitchFamily="18" charset="2"/>
              <a:buChar char=""/>
            </a:pPr>
            <a:r>
              <a:rPr lang="fi-FI">
                <a:latin typeface="Kalinga" pitchFamily="34" charset="0"/>
              </a:rPr>
              <a:t>2010: Yhteistyö Tuhkarokko &amp; vihurirokko -aloitteen ja Bill &amp; Melinda Gates Foundation -säätiön kanssa pilottiohjelmien järjestämiseksi Afrikan maissa alkoi ja yli 41 miljoonaa lasta rokotettiin. </a:t>
            </a:r>
            <a:endParaRPr lang="fi-FI">
              <a:latin typeface="Kalinga" pitchFamily="34" charset="0"/>
              <a:ea typeface="Calibri" pitchFamily="34" charset="0"/>
              <a:cs typeface="Kalinga" pitchFamily="34" charset="0"/>
            </a:endParaRPr>
          </a:p>
          <a:p>
            <a:pPr marL="342900" indent="-342900">
              <a:lnSpc>
                <a:spcPct val="115000"/>
              </a:lnSpc>
              <a:buFont typeface="Symbol" pitchFamily="18" charset="2"/>
              <a:buChar char=""/>
            </a:pPr>
            <a:endParaRPr lang="fi-FI">
              <a:latin typeface="Kalinga" pitchFamily="34" charset="0"/>
              <a:ea typeface="Calibri" pitchFamily="34" charset="0"/>
              <a:cs typeface="Kalinga" pitchFamily="34" charset="0"/>
            </a:endParaRPr>
          </a:p>
          <a:p>
            <a:pPr marL="342900" indent="-342900">
              <a:lnSpc>
                <a:spcPct val="115000"/>
              </a:lnSpc>
              <a:buFont typeface="Symbol" pitchFamily="18" charset="2"/>
              <a:buChar char=""/>
            </a:pPr>
            <a:r>
              <a:rPr lang="fi-FI">
                <a:latin typeface="Kalinga" pitchFamily="34" charset="0"/>
              </a:rPr>
              <a:t>2011: Bill &amp; Melinda Gates Foundation -säätiö esitti haasteen 10 miljoonan dollarin keräämiseksi tuhkarokkorokoitteita varten. </a:t>
            </a:r>
          </a:p>
          <a:p>
            <a:pPr marL="342900" indent="-342900">
              <a:lnSpc>
                <a:spcPct val="115000"/>
              </a:lnSpc>
              <a:buFont typeface="Symbol" pitchFamily="18" charset="2"/>
              <a:buChar char=""/>
            </a:pPr>
            <a:endParaRPr lang="fi-FI">
              <a:latin typeface="Kalinga" pitchFamily="34" charset="0"/>
            </a:endParaRPr>
          </a:p>
          <a:p>
            <a:pPr marL="342900" indent="-342900">
              <a:lnSpc>
                <a:spcPct val="115000"/>
              </a:lnSpc>
              <a:buFont typeface="Symbol" pitchFamily="18" charset="2"/>
              <a:buChar char=""/>
            </a:pPr>
            <a:r>
              <a:rPr lang="fi-FI">
                <a:latin typeface="Kalinga" pitchFamily="34" charset="0"/>
              </a:rPr>
              <a:t>2012: Lionit saavuttivat ja ylittivät 10 miljoonan dollarin tavoitteen ja Gates Foundation -säätiö lahjoitti 5 miljoonaa, eli yhteensä koossa 15 miljoonaa. Näillä varoilla hankittiin rokotteita yli 200 miljoonalle lapselle!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51202" name="Picture 3"/>
          <p:cNvPicPr>
            <a:picLocks noChangeAspect="1" noChangeArrowheads="1"/>
          </p:cNvPicPr>
          <p:nvPr/>
        </p:nvPicPr>
        <p:blipFill>
          <a:blip r:embed="rId4"/>
          <a:srcRect/>
          <a:stretch>
            <a:fillRect/>
          </a:stretch>
        </p:blipFill>
        <p:spPr bwMode="auto">
          <a:xfrm>
            <a:off x="6772275" y="6434138"/>
            <a:ext cx="346075" cy="255587"/>
          </a:xfrm>
          <a:prstGeom prst="rect">
            <a:avLst/>
          </a:prstGeom>
          <a:noFill/>
          <a:ln w="9525">
            <a:noFill/>
            <a:miter lim="800000"/>
            <a:headEnd/>
            <a:tailEnd/>
          </a:ln>
        </p:spPr>
      </p:pic>
      <p:pic>
        <p:nvPicPr>
          <p:cNvPr id="51203" name="Picture 4"/>
          <p:cNvPicPr>
            <a:picLocks noChangeAspect="1" noChangeArrowheads="1"/>
          </p:cNvPicPr>
          <p:nvPr/>
        </p:nvPicPr>
        <p:blipFill>
          <a:blip r:embed="rId5"/>
          <a:srcRect/>
          <a:stretch>
            <a:fillRect/>
          </a:stretch>
        </p:blipFill>
        <p:spPr bwMode="auto">
          <a:xfrm>
            <a:off x="338138" y="168275"/>
            <a:ext cx="9567862" cy="1187450"/>
          </a:xfrm>
          <a:prstGeom prst="rect">
            <a:avLst/>
          </a:prstGeom>
          <a:noFill/>
          <a:ln w="9525">
            <a:noFill/>
            <a:miter lim="800000"/>
            <a:headEnd/>
            <a:tailEnd/>
          </a:ln>
        </p:spPr>
      </p:pic>
      <p:sp>
        <p:nvSpPr>
          <p:cNvPr id="19461" name="Rectangle 5"/>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defRPr/>
            </a:pPr>
            <a:r>
              <a:rPr lang="fi-FI" altLang="en-US" sz="3600" kern="1200" dirty="0">
                <a:solidFill>
                  <a:srgbClr val="FFFFFF"/>
                </a:solidFill>
                <a:latin typeface="Kalinga" pitchFamily="34" charset="0"/>
              </a:rPr>
              <a:t>Uusi haaste</a:t>
            </a:r>
          </a:p>
        </p:txBody>
      </p:sp>
      <p:pic>
        <p:nvPicPr>
          <p:cNvPr id="51205" name="Picture 7"/>
          <p:cNvPicPr>
            <a:picLocks noChangeAspect="1" noChangeArrowheads="1"/>
          </p:cNvPicPr>
          <p:nvPr/>
        </p:nvPicPr>
        <p:blipFill>
          <a:blip r:embed="rId6"/>
          <a:srcRect/>
          <a:stretch>
            <a:fillRect/>
          </a:stretch>
        </p:blipFill>
        <p:spPr bwMode="auto">
          <a:xfrm>
            <a:off x="1550988" y="1692275"/>
            <a:ext cx="8551862" cy="4911725"/>
          </a:xfrm>
          <a:prstGeom prst="rect">
            <a:avLst/>
          </a:prstGeom>
          <a:noFill/>
          <a:ln w="9525">
            <a:noFill/>
            <a:miter lim="800000"/>
            <a:headEnd/>
            <a:tailEnd/>
          </a:ln>
        </p:spPr>
      </p:pic>
      <p:sp>
        <p:nvSpPr>
          <p:cNvPr id="51206" name="TextBox 1"/>
          <p:cNvSpPr txBox="1">
            <a:spLocks noChangeArrowheads="1"/>
          </p:cNvSpPr>
          <p:nvPr/>
        </p:nvSpPr>
        <p:spPr bwMode="auto">
          <a:xfrm>
            <a:off x="338138" y="2057400"/>
            <a:ext cx="9144000" cy="1570038"/>
          </a:xfrm>
          <a:prstGeom prst="rect">
            <a:avLst/>
          </a:prstGeom>
          <a:noFill/>
          <a:ln w="9525">
            <a:noFill/>
            <a:miter lim="800000"/>
            <a:headEnd/>
            <a:tailEnd/>
          </a:ln>
        </p:spPr>
        <p:txBody>
          <a:bodyPr>
            <a:spAutoFit/>
          </a:bodyPr>
          <a:lstStyle/>
          <a:p>
            <a:pPr marL="342900" indent="-342900">
              <a:buFontTx/>
              <a:buChar char="•"/>
            </a:pPr>
            <a:r>
              <a:rPr lang="fi-FI" altLang="en-US">
                <a:latin typeface="Kalinga" pitchFamily="34" charset="0"/>
              </a:rPr>
              <a:t>Uusi yhteistyösuhde GAVI Alliancen kanssa </a:t>
            </a:r>
          </a:p>
          <a:p>
            <a:pPr marL="342900" indent="-342900">
              <a:buFontTx/>
              <a:buChar char="•"/>
            </a:pPr>
            <a:r>
              <a:rPr lang="fi-FI" altLang="en-US">
                <a:latin typeface="Kalinga" pitchFamily="34" charset="0"/>
              </a:rPr>
              <a:t>30 miljoonaa dollaria vuoteen 2017 mennessä</a:t>
            </a:r>
          </a:p>
          <a:p>
            <a:pPr marL="342900" indent="-342900">
              <a:buFontTx/>
              <a:buChar char="•"/>
            </a:pPr>
            <a:r>
              <a:rPr lang="fi-FI" altLang="en-US">
                <a:latin typeface="Kalinga" pitchFamily="34" charset="0"/>
              </a:rPr>
              <a:t>1:1 lahjoistusvastaus GAVI Matching Fundin kanssa</a:t>
            </a:r>
          </a:p>
          <a:p>
            <a:pPr marL="342900" indent="-342900">
              <a:buFontTx/>
              <a:buChar char="•"/>
            </a:pPr>
            <a:r>
              <a:rPr lang="fi-FI" altLang="en-US">
                <a:latin typeface="Kalinga" pitchFamily="34" charset="0"/>
              </a:rPr>
              <a:t>Lionien jatkuvalla työllä tehdään tuhkarokosta historiaa</a:t>
            </a:r>
            <a:endParaRPr lang="fi-FI" altLang="en-US">
              <a:latin typeface="Kalinga" pitchFamily="34" charset="0"/>
              <a:cs typeface="Kalinga" pitchFamily="34" charset="0"/>
            </a:endParaRPr>
          </a:p>
        </p:txBody>
      </p:sp>
      <p:sp>
        <p:nvSpPr>
          <p:cNvPr id="14" name="Plus 13"/>
          <p:cNvSpPr/>
          <p:nvPr/>
        </p:nvSpPr>
        <p:spPr bwMode="auto">
          <a:xfrm>
            <a:off x="3022600" y="4859338"/>
            <a:ext cx="963613" cy="865187"/>
          </a:xfrm>
          <a:prstGeom prst="mathPlus">
            <a:avLst/>
          </a:prstGeom>
          <a:solidFill>
            <a:schemeClr val="accent2"/>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00"/>
              </a:solidFill>
              <a:latin typeface="Arial" charset="0"/>
              <a:ea typeface="ＭＳ Ｐゴシック" charset="-128"/>
              <a:cs typeface="+mn-cs"/>
            </a:endParaRPr>
          </a:p>
        </p:txBody>
      </p:sp>
      <p:pic>
        <p:nvPicPr>
          <p:cNvPr id="15" name="Picture 14"/>
          <p:cNvPicPr>
            <a:picLocks noChangeAspect="1"/>
          </p:cNvPicPr>
          <p:nvPr/>
        </p:nvPicPr>
        <p:blipFill rotWithShape="1">
          <a:blip r:embed="rId7"/>
          <a:srcRect t="35417" b="29166"/>
          <a:stretch/>
        </p:blipFill>
        <p:spPr bwMode="auto">
          <a:xfrm>
            <a:off x="3951288" y="4406900"/>
            <a:ext cx="1720850" cy="609600"/>
          </a:xfrm>
          <a:prstGeom prst="rect">
            <a:avLst/>
          </a:prstGeom>
          <a:effectLst>
            <a:outerShdw blurRad="152400" dist="317500" dir="5400000" sx="90000" sy="-19000" rotWithShape="0">
              <a:prstClr val="black">
                <a:alpha val="15000"/>
              </a:prstClr>
            </a:outerShdw>
          </a:effectLst>
        </p:spPr>
      </p:pic>
      <p:pic>
        <p:nvPicPr>
          <p:cNvPr id="51209" name="Picture 10" descr="UKAIDlogo.jpg"/>
          <p:cNvPicPr>
            <a:picLocks noChangeAspect="1"/>
          </p:cNvPicPr>
          <p:nvPr/>
        </p:nvPicPr>
        <p:blipFill>
          <a:blip r:embed="rId8"/>
          <a:srcRect/>
          <a:stretch>
            <a:fillRect/>
          </a:stretch>
        </p:blipFill>
        <p:spPr bwMode="auto">
          <a:xfrm>
            <a:off x="4081463" y="5016500"/>
            <a:ext cx="1447800" cy="1536700"/>
          </a:xfrm>
          <a:prstGeom prst="rect">
            <a:avLst/>
          </a:prstGeom>
          <a:noFill/>
          <a:ln w="9525">
            <a:noFill/>
            <a:miter lim="800000"/>
            <a:headEnd/>
            <a:tailEnd/>
          </a:ln>
        </p:spPr>
      </p:pic>
      <p:sp>
        <p:nvSpPr>
          <p:cNvPr id="17" name="Equal 16"/>
          <p:cNvSpPr/>
          <p:nvPr/>
        </p:nvSpPr>
        <p:spPr bwMode="auto">
          <a:xfrm>
            <a:off x="5537200" y="4899025"/>
            <a:ext cx="1104900" cy="754063"/>
          </a:xfrm>
          <a:prstGeom prst="mathEqual">
            <a:avLst/>
          </a:prstGeom>
          <a:solidFill>
            <a:schemeClr val="accent2"/>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FF"/>
              </a:solidFill>
              <a:latin typeface="Arial" charset="0"/>
              <a:ea typeface="ＭＳ Ｐゴシック" charset="-128"/>
              <a:cs typeface="+mn-cs"/>
            </a:endParaRPr>
          </a:p>
        </p:txBody>
      </p:sp>
      <p:sp>
        <p:nvSpPr>
          <p:cNvPr id="51211" name="Rectangle 2"/>
          <p:cNvSpPr>
            <a:spLocks noChangeArrowheads="1"/>
          </p:cNvSpPr>
          <p:nvPr/>
        </p:nvSpPr>
        <p:spPr bwMode="auto">
          <a:xfrm>
            <a:off x="6421438" y="4630738"/>
            <a:ext cx="3525837" cy="1323975"/>
          </a:xfrm>
          <a:prstGeom prst="rect">
            <a:avLst/>
          </a:prstGeom>
          <a:noFill/>
          <a:ln w="9525">
            <a:noFill/>
            <a:miter lim="800000"/>
            <a:headEnd/>
            <a:tailEnd/>
          </a:ln>
        </p:spPr>
        <p:txBody>
          <a:bodyPr wrap="none">
            <a:spAutoFit/>
          </a:bodyPr>
          <a:lstStyle/>
          <a:p>
            <a:pPr eaLnBrk="0" hangingPunct="0"/>
            <a:r>
              <a:rPr lang="fi-FI" altLang="en-US" sz="8000">
                <a:solidFill>
                  <a:srgbClr val="333399"/>
                </a:solidFill>
                <a:latin typeface="Berlin Sans FB" pitchFamily="34" charset="0"/>
              </a:rPr>
              <a:t>$60milj.</a:t>
            </a:r>
          </a:p>
        </p:txBody>
      </p:sp>
      <p:sp>
        <p:nvSpPr>
          <p:cNvPr id="3" name="Left Bracket 2"/>
          <p:cNvSpPr/>
          <p:nvPr/>
        </p:nvSpPr>
        <p:spPr>
          <a:xfrm rot="16200000">
            <a:off x="4610100" y="5414963"/>
            <a:ext cx="415925" cy="2133600"/>
          </a:xfrm>
          <a:prstGeom prst="leftBracket">
            <a:avLst/>
          </a:prstGeom>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es-ES"/>
          </a:p>
        </p:txBody>
      </p:sp>
      <p:sp>
        <p:nvSpPr>
          <p:cNvPr id="4" name="TextBox 3"/>
          <p:cNvSpPr txBox="1"/>
          <p:nvPr/>
        </p:nvSpPr>
        <p:spPr>
          <a:xfrm>
            <a:off x="3765550" y="6800850"/>
            <a:ext cx="2273300" cy="646113"/>
          </a:xfrm>
          <a:prstGeom prst="rect">
            <a:avLst/>
          </a:prstGeom>
          <a:noFill/>
        </p:spPr>
        <p:txBody>
          <a:bodyPr>
            <a:spAutoFit/>
          </a:bodyPr>
          <a:lstStyle/>
          <a:p>
            <a:pPr>
              <a:defRPr/>
            </a:pPr>
            <a:r>
              <a:rPr lang="fi-FI" sz="1800" dirty="0"/>
              <a:t>GAVI Matching Fund yhteistyökumppanit</a:t>
            </a:r>
            <a:endParaRPr lang="fi-FI" sz="1050" dirty="0">
              <a:solidFill>
                <a:schemeClr val="accent2">
                  <a:lumMod val="75000"/>
                </a:schemeClr>
              </a:solidFill>
              <a:latin typeface="Berlin Sans FB Demi" pitchFamily="34" charset="0"/>
            </a:endParaRPr>
          </a:p>
        </p:txBody>
      </p:sp>
      <p:pic>
        <p:nvPicPr>
          <p:cNvPr id="51214" name="Picture 17" descr="O:\Foundation\LCIF Development\Logos\New LCIF Logos - 2010\LCIF_2c_Horiz_Small.gif"/>
          <p:cNvPicPr>
            <a:picLocks noChangeAspect="1" noChangeArrowheads="1"/>
          </p:cNvPicPr>
          <p:nvPr/>
        </p:nvPicPr>
        <p:blipFill>
          <a:blip r:embed="rId9"/>
          <a:srcRect/>
          <a:stretch>
            <a:fillRect/>
          </a:stretch>
        </p:blipFill>
        <p:spPr bwMode="auto">
          <a:xfrm>
            <a:off x="139700" y="4979988"/>
            <a:ext cx="2822575" cy="823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53250" name="Picture 5"/>
          <p:cNvPicPr>
            <a:picLocks noChangeAspect="1" noChangeArrowheads="1"/>
          </p:cNvPicPr>
          <p:nvPr/>
        </p:nvPicPr>
        <p:blipFill>
          <a:blip r:embed="rId4"/>
          <a:srcRect/>
          <a:stretch>
            <a:fillRect/>
          </a:stretch>
        </p:blipFill>
        <p:spPr bwMode="auto">
          <a:xfrm>
            <a:off x="338138" y="6772275"/>
            <a:ext cx="9315450" cy="509588"/>
          </a:xfrm>
          <a:prstGeom prst="rect">
            <a:avLst/>
          </a:prstGeom>
          <a:noFill/>
          <a:ln w="9525">
            <a:noFill/>
            <a:miter lim="800000"/>
            <a:headEnd/>
            <a:tailEnd/>
          </a:ln>
        </p:spPr>
      </p:pic>
      <p:sp>
        <p:nvSpPr>
          <p:cNvPr id="53251" name="Text Box 6"/>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fi-FI" altLang="en-US" sz="1400">
                <a:solidFill>
                  <a:srgbClr val="766A62"/>
                </a:solidFill>
                <a:latin typeface="Arial" charset="0"/>
              </a:rPr>
              <a:t>Me välitämme. Me palvelemme. Me saamme aikaan. </a:t>
            </a:r>
          </a:p>
        </p:txBody>
      </p:sp>
      <p:pic>
        <p:nvPicPr>
          <p:cNvPr id="53252" name="Picture 7"/>
          <p:cNvPicPr>
            <a:picLocks noChangeAspect="1" noChangeArrowheads="1"/>
          </p:cNvPicPr>
          <p:nvPr/>
        </p:nvPicPr>
        <p:blipFill>
          <a:blip r:embed="rId5"/>
          <a:srcRect/>
          <a:stretch>
            <a:fillRect/>
          </a:stretch>
        </p:blipFill>
        <p:spPr bwMode="auto">
          <a:xfrm>
            <a:off x="254000" y="168275"/>
            <a:ext cx="9821863" cy="1187450"/>
          </a:xfrm>
          <a:prstGeom prst="rect">
            <a:avLst/>
          </a:prstGeom>
          <a:noFill/>
          <a:ln w="9525">
            <a:noFill/>
            <a:miter lim="800000"/>
            <a:headEnd/>
            <a:tailEnd/>
          </a:ln>
        </p:spPr>
      </p:pic>
      <p:sp>
        <p:nvSpPr>
          <p:cNvPr id="53253" name="Text Box 8"/>
          <p:cNvSpPr txBox="1">
            <a:spLocks noChangeArrowheads="1"/>
          </p:cNvSpPr>
          <p:nvPr/>
        </p:nvSpPr>
        <p:spPr bwMode="auto">
          <a:xfrm>
            <a:off x="196850" y="525463"/>
            <a:ext cx="9936163" cy="473075"/>
          </a:xfrm>
          <a:prstGeom prst="rect">
            <a:avLst/>
          </a:prstGeom>
          <a:noFill/>
          <a:ln w="9525">
            <a:noFill/>
            <a:miter lim="800000"/>
            <a:headEnd/>
            <a:tailEnd/>
          </a:ln>
        </p:spPr>
        <p:txBody>
          <a:bodyPr lIns="0" tIns="0" rIns="0" bIns="0" anchor="ctr">
            <a:spAutoFit/>
          </a:bodyPr>
          <a:lstStyle/>
          <a:p>
            <a:pPr>
              <a:lnSpc>
                <a:spcPct val="95000"/>
              </a:lnSpc>
            </a:pPr>
            <a:r>
              <a:rPr lang="fi-FI" altLang="en-US" sz="3200">
                <a:solidFill>
                  <a:srgbClr val="FFFFFF"/>
                </a:solidFill>
                <a:latin typeface="Kalinga" pitchFamily="34" charset="0"/>
              </a:rPr>
              <a:t>GAVI Alliance </a:t>
            </a:r>
          </a:p>
        </p:txBody>
      </p:sp>
      <p:sp>
        <p:nvSpPr>
          <p:cNvPr id="53254" name="TextBox 1"/>
          <p:cNvSpPr txBox="1">
            <a:spLocks noChangeArrowheads="1"/>
          </p:cNvSpPr>
          <p:nvPr/>
        </p:nvSpPr>
        <p:spPr bwMode="auto">
          <a:xfrm>
            <a:off x="660400" y="1981200"/>
            <a:ext cx="8153400" cy="1754188"/>
          </a:xfrm>
          <a:prstGeom prst="rect">
            <a:avLst/>
          </a:prstGeom>
          <a:noFill/>
          <a:ln w="9525">
            <a:noFill/>
            <a:miter lim="800000"/>
            <a:headEnd/>
            <a:tailEnd/>
          </a:ln>
        </p:spPr>
        <p:txBody>
          <a:bodyPr>
            <a:spAutoFit/>
          </a:bodyPr>
          <a:lstStyle/>
          <a:p>
            <a:r>
              <a:rPr lang="fi-FI" altLang="en-US">
                <a:latin typeface="Kalinga" pitchFamily="34" charset="0"/>
              </a:rPr>
              <a:t>Global Alliance for Vaccines and Immunisation (GAVI) </a:t>
            </a:r>
            <a:endParaRPr lang="fi-FI" altLang="en-US">
              <a:latin typeface="Kalinga" pitchFamily="34" charset="0"/>
              <a:cs typeface="Kalinga" pitchFamily="34" charset="0"/>
            </a:endParaRPr>
          </a:p>
          <a:p>
            <a:endParaRPr lang="fi-FI" altLang="en-US">
              <a:latin typeface="Kalinga" pitchFamily="34" charset="0"/>
              <a:cs typeface="Kalinga" pitchFamily="34" charset="0"/>
            </a:endParaRPr>
          </a:p>
          <a:p>
            <a:pPr lvl="1"/>
            <a:r>
              <a:rPr lang="fi-FI" altLang="en-US" sz="2000">
                <a:latin typeface="Kalinga" pitchFamily="34" charset="0"/>
              </a:rPr>
              <a:t>Tehtävä: Pelastaa lapsia ja suojella ihmisten terveyttä parantamalla rokotusten saatavuutta maailman köyhimmissä maissa. </a:t>
            </a:r>
          </a:p>
        </p:txBody>
      </p:sp>
      <p:pic>
        <p:nvPicPr>
          <p:cNvPr id="53255" name="Picture 13"/>
          <p:cNvPicPr>
            <a:picLocks noChangeAspect="1" noChangeArrowheads="1"/>
          </p:cNvPicPr>
          <p:nvPr/>
        </p:nvPicPr>
        <p:blipFill>
          <a:blip r:embed="rId6"/>
          <a:srcRect/>
          <a:stretch>
            <a:fillRect/>
          </a:stretch>
        </p:blipFill>
        <p:spPr bwMode="auto">
          <a:xfrm>
            <a:off x="584200" y="4419600"/>
            <a:ext cx="3363913" cy="1447800"/>
          </a:xfrm>
          <a:prstGeom prst="rect">
            <a:avLst/>
          </a:prstGeom>
          <a:noFill/>
          <a:ln w="9525">
            <a:noFill/>
            <a:miter lim="800000"/>
            <a:headEnd/>
            <a:tailEnd/>
          </a:ln>
        </p:spPr>
      </p:pic>
      <p:pic>
        <p:nvPicPr>
          <p:cNvPr id="53256" name="Picture 12" descr="http://www.measlesrubellainitiative.org/wp-content/plugins/doptg/uploads/yXFQOWMm2WK45eKntN1FzpXdN4ZE8Qc888zHKsrpgbOFdhxECbfB4Z3qpOdpdhW2Q.jpg"/>
          <p:cNvPicPr>
            <a:picLocks noChangeAspect="1" noChangeArrowheads="1"/>
          </p:cNvPicPr>
          <p:nvPr/>
        </p:nvPicPr>
        <p:blipFill>
          <a:blip r:embed="rId7"/>
          <a:srcRect/>
          <a:stretch>
            <a:fillRect/>
          </a:stretch>
        </p:blipFill>
        <p:spPr bwMode="auto">
          <a:xfrm>
            <a:off x="5461000" y="4306888"/>
            <a:ext cx="4048125" cy="2697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55298" name="Picture 5"/>
          <p:cNvPicPr>
            <a:picLocks noChangeAspect="1" noChangeArrowheads="1"/>
          </p:cNvPicPr>
          <p:nvPr/>
        </p:nvPicPr>
        <p:blipFill>
          <a:blip r:embed="rId4"/>
          <a:srcRect/>
          <a:stretch>
            <a:fillRect/>
          </a:stretch>
        </p:blipFill>
        <p:spPr bwMode="auto">
          <a:xfrm>
            <a:off x="338138" y="6772275"/>
            <a:ext cx="9315450" cy="509588"/>
          </a:xfrm>
          <a:prstGeom prst="rect">
            <a:avLst/>
          </a:prstGeom>
          <a:noFill/>
          <a:ln w="9525">
            <a:noFill/>
            <a:miter lim="800000"/>
            <a:headEnd/>
            <a:tailEnd/>
          </a:ln>
        </p:spPr>
      </p:pic>
      <p:sp>
        <p:nvSpPr>
          <p:cNvPr id="55299" name="Text Box 6"/>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fi-FI" altLang="en-US" sz="1400">
                <a:solidFill>
                  <a:srgbClr val="766A62"/>
                </a:solidFill>
                <a:latin typeface="Arial" charset="0"/>
              </a:rPr>
              <a:t>Me välitämme. Me palvelemme. Me saamme aikaan. </a:t>
            </a:r>
          </a:p>
        </p:txBody>
      </p:sp>
      <p:pic>
        <p:nvPicPr>
          <p:cNvPr id="55300" name="Picture 7"/>
          <p:cNvPicPr>
            <a:picLocks noChangeAspect="1" noChangeArrowheads="1"/>
          </p:cNvPicPr>
          <p:nvPr/>
        </p:nvPicPr>
        <p:blipFill>
          <a:blip r:embed="rId5"/>
          <a:srcRect/>
          <a:stretch>
            <a:fillRect/>
          </a:stretch>
        </p:blipFill>
        <p:spPr bwMode="auto">
          <a:xfrm>
            <a:off x="254000" y="168275"/>
            <a:ext cx="9821863" cy="1187450"/>
          </a:xfrm>
          <a:prstGeom prst="rect">
            <a:avLst/>
          </a:prstGeom>
          <a:noFill/>
          <a:ln w="9525">
            <a:noFill/>
            <a:miter lim="800000"/>
            <a:headEnd/>
            <a:tailEnd/>
          </a:ln>
        </p:spPr>
      </p:pic>
      <p:sp>
        <p:nvSpPr>
          <p:cNvPr id="55301" name="Text Box 8"/>
          <p:cNvSpPr txBox="1">
            <a:spLocks noChangeArrowheads="1"/>
          </p:cNvSpPr>
          <p:nvPr/>
        </p:nvSpPr>
        <p:spPr bwMode="auto">
          <a:xfrm>
            <a:off x="196850" y="525463"/>
            <a:ext cx="9936163" cy="473075"/>
          </a:xfrm>
          <a:prstGeom prst="rect">
            <a:avLst/>
          </a:prstGeom>
          <a:noFill/>
          <a:ln w="9525">
            <a:noFill/>
            <a:miter lim="800000"/>
            <a:headEnd/>
            <a:tailEnd/>
          </a:ln>
        </p:spPr>
        <p:txBody>
          <a:bodyPr lIns="0" tIns="0" rIns="0" bIns="0" anchor="ctr">
            <a:spAutoFit/>
          </a:bodyPr>
          <a:lstStyle/>
          <a:p>
            <a:pPr>
              <a:lnSpc>
                <a:spcPct val="95000"/>
              </a:lnSpc>
            </a:pPr>
            <a:r>
              <a:rPr lang="fi-FI" altLang="en-US" sz="3200">
                <a:solidFill>
                  <a:srgbClr val="FFFFFF"/>
                </a:solidFill>
                <a:latin typeface="Kalinga" pitchFamily="34" charset="0"/>
              </a:rPr>
              <a:t>GAVI Alliance </a:t>
            </a:r>
          </a:p>
        </p:txBody>
      </p:sp>
      <p:sp>
        <p:nvSpPr>
          <p:cNvPr id="55302" name="TextBox 1"/>
          <p:cNvSpPr txBox="1">
            <a:spLocks noChangeArrowheads="1"/>
          </p:cNvSpPr>
          <p:nvPr/>
        </p:nvSpPr>
        <p:spPr bwMode="auto">
          <a:xfrm>
            <a:off x="279400" y="1676400"/>
            <a:ext cx="8839200" cy="4094163"/>
          </a:xfrm>
          <a:prstGeom prst="rect">
            <a:avLst/>
          </a:prstGeom>
          <a:noFill/>
          <a:ln w="9525">
            <a:noFill/>
            <a:miter lim="800000"/>
            <a:headEnd/>
            <a:tailEnd/>
          </a:ln>
        </p:spPr>
        <p:txBody>
          <a:bodyPr>
            <a:spAutoFit/>
          </a:bodyPr>
          <a:lstStyle/>
          <a:p>
            <a:r>
              <a:rPr lang="fi-FI" altLang="en-US">
                <a:latin typeface="Kalinga" pitchFamily="34" charset="0"/>
              </a:rPr>
              <a:t>Lionien yhteistyökumppanit taistelussa tuhkarokkoa vastaan: </a:t>
            </a:r>
          </a:p>
          <a:p>
            <a:pPr marL="800100" lvl="1" indent="-342900">
              <a:buFontTx/>
              <a:buChar char="•"/>
            </a:pPr>
            <a:r>
              <a:rPr lang="fi-FI" altLang="en-US" sz="2000">
                <a:latin typeface="Kalinga" pitchFamily="34" charset="0"/>
              </a:rPr>
              <a:t>Valtioiden hallitukset</a:t>
            </a:r>
          </a:p>
          <a:p>
            <a:pPr marL="800100" lvl="1" indent="-342900">
              <a:buFontTx/>
              <a:buChar char="•"/>
            </a:pPr>
            <a:r>
              <a:rPr lang="fi-FI" altLang="en-US" sz="2000">
                <a:latin typeface="Kalinga" pitchFamily="34" charset="0"/>
              </a:rPr>
              <a:t>WHO, UNICEF, Maailmanpankki</a:t>
            </a:r>
          </a:p>
          <a:p>
            <a:pPr marL="800100" lvl="1" indent="-342900">
              <a:buFontTx/>
              <a:buChar char="•"/>
            </a:pPr>
            <a:r>
              <a:rPr lang="fi-FI" altLang="en-US" sz="2000">
                <a:latin typeface="Kalinga" pitchFamily="34" charset="0"/>
              </a:rPr>
              <a:t>Rokotevalmistajat</a:t>
            </a:r>
          </a:p>
          <a:p>
            <a:pPr marL="800100" lvl="1" indent="-342900">
              <a:buFontTx/>
              <a:buChar char="•"/>
            </a:pPr>
            <a:r>
              <a:rPr lang="fi-FI" altLang="en-US" sz="2000">
                <a:latin typeface="Kalinga" pitchFamily="34" charset="0"/>
              </a:rPr>
              <a:t>Bill &amp; Melinda Gates Foundation</a:t>
            </a:r>
          </a:p>
          <a:p>
            <a:pPr marL="800100" lvl="1" indent="-342900">
              <a:buFontTx/>
              <a:buChar char="•"/>
            </a:pPr>
            <a:r>
              <a:rPr lang="fi-FI" altLang="en-US" sz="2000">
                <a:latin typeface="Kalinga" pitchFamily="34" charset="0"/>
              </a:rPr>
              <a:t>Muita kansalaisjärjestöjä, kuten Comic Relief, la Caixa Foundation, Children’s Investment Fund</a:t>
            </a:r>
          </a:p>
          <a:p>
            <a:pPr marL="800100" lvl="1" indent="-342900">
              <a:buFontTx/>
              <a:buChar char="•"/>
            </a:pPr>
            <a:endParaRPr lang="fi-FI" altLang="en-US" sz="2000">
              <a:latin typeface="Kalinga" pitchFamily="34" charset="0"/>
              <a:cs typeface="Kalinga" pitchFamily="34" charset="0"/>
            </a:endParaRPr>
          </a:p>
          <a:p>
            <a:r>
              <a:rPr lang="fi-FI" altLang="en-US">
                <a:latin typeface="Kalinga" pitchFamily="34" charset="0"/>
              </a:rPr>
              <a:t>GAVI käyttää lahjoitukset näiltä järjestöiltä ostaessaan jättieriä rokotteita jolloin niiden kappalehinta on alhainen, ja jakelee rokotteet eri maihin suurimman tarpeen mukaan.</a:t>
            </a:r>
            <a:endParaRPr lang="fi-FI" altLang="en-US">
              <a:latin typeface="Kalinga" pitchFamily="34" charset="0"/>
              <a:cs typeface="Kalinga" pitchFamily="34" charset="0"/>
            </a:endParaRPr>
          </a:p>
        </p:txBody>
      </p:sp>
      <p:pic>
        <p:nvPicPr>
          <p:cNvPr id="55303" name="Picture 13"/>
          <p:cNvPicPr>
            <a:picLocks noChangeAspect="1" noChangeArrowheads="1"/>
          </p:cNvPicPr>
          <p:nvPr/>
        </p:nvPicPr>
        <p:blipFill>
          <a:blip r:embed="rId6"/>
          <a:srcRect/>
          <a:stretch>
            <a:fillRect/>
          </a:stretch>
        </p:blipFill>
        <p:spPr bwMode="auto">
          <a:xfrm>
            <a:off x="6604000" y="6011863"/>
            <a:ext cx="3363913"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57346" name="Picture 5"/>
          <p:cNvPicPr>
            <a:picLocks noChangeAspect="1" noChangeArrowheads="1"/>
          </p:cNvPicPr>
          <p:nvPr/>
        </p:nvPicPr>
        <p:blipFill>
          <a:blip r:embed="rId4"/>
          <a:srcRect/>
          <a:stretch>
            <a:fillRect/>
          </a:stretch>
        </p:blipFill>
        <p:spPr bwMode="auto">
          <a:xfrm>
            <a:off x="0" y="0"/>
            <a:ext cx="10160000" cy="7620000"/>
          </a:xfrm>
          <a:prstGeom prst="rect">
            <a:avLst/>
          </a:prstGeom>
          <a:noFill/>
          <a:ln w="9525">
            <a:noFill/>
            <a:miter lim="800000"/>
            <a:headEnd/>
            <a:tailEnd/>
          </a:ln>
        </p:spPr>
      </p:pic>
      <p:pic>
        <p:nvPicPr>
          <p:cNvPr id="57347" name="Picture 6"/>
          <p:cNvPicPr>
            <a:picLocks noChangeAspect="1" noChangeArrowheads="1"/>
          </p:cNvPicPr>
          <p:nvPr/>
        </p:nvPicPr>
        <p:blipFill>
          <a:blip r:embed="rId5"/>
          <a:srcRect/>
          <a:stretch>
            <a:fillRect/>
          </a:stretch>
        </p:blipFill>
        <p:spPr bwMode="auto">
          <a:xfrm>
            <a:off x="338138" y="1946275"/>
            <a:ext cx="6605587" cy="3133725"/>
          </a:xfrm>
          <a:prstGeom prst="rect">
            <a:avLst/>
          </a:prstGeom>
          <a:noFill/>
          <a:ln w="9525">
            <a:noFill/>
            <a:miter lim="800000"/>
            <a:headEnd/>
            <a:tailEnd/>
          </a:ln>
        </p:spPr>
      </p:pic>
      <p:sp>
        <p:nvSpPr>
          <p:cNvPr id="25604" name="Text Box 7"/>
          <p:cNvSpPr txBox="1">
            <a:spLocks noChangeArrowheads="1"/>
          </p:cNvSpPr>
          <p:nvPr/>
        </p:nvSpPr>
        <p:spPr bwMode="auto">
          <a:xfrm>
            <a:off x="279400" y="1524000"/>
            <a:ext cx="6719888" cy="1169988"/>
          </a:xfrm>
          <a:prstGeom prst="rect">
            <a:avLst/>
          </a:prstGeom>
          <a:noFill/>
          <a:ln>
            <a:noFill/>
          </a:ln>
          <a:extLst/>
        </p:spPr>
        <p:txBody>
          <a:bodyPr lIns="0" tIns="0" rIns="0" bIns="0"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nSpc>
                <a:spcPct val="95000"/>
              </a:lnSpc>
              <a:defRPr/>
            </a:pPr>
            <a:r>
              <a:rPr lang="fi-FI" sz="4000" dirty="0">
                <a:solidFill>
                  <a:srgbClr val="365436"/>
                </a:solidFill>
                <a:latin typeface="Arial" charset="0"/>
              </a:rPr>
              <a:t>VIDEO</a:t>
            </a:r>
            <a:endParaRPr lang="fi-FI" dirty="0">
              <a:solidFill>
                <a:srgbClr val="000000"/>
              </a:solidFill>
              <a:cs typeface="+mn-cs"/>
            </a:endParaRPr>
          </a:p>
          <a:p>
            <a:pPr>
              <a:lnSpc>
                <a:spcPct val="95000"/>
              </a:lnSpc>
              <a:defRPr/>
            </a:pPr>
            <a:r>
              <a:rPr lang="fi-FI" sz="4000" dirty="0" smtClean="0">
                <a:solidFill>
                  <a:srgbClr val="365436"/>
                </a:solidFill>
                <a:latin typeface="Arial" charset="0"/>
              </a:rPr>
              <a:t>Lionit ja GAVI Etiopiassa</a:t>
            </a:r>
            <a:endParaRPr lang="fi-FI" sz="3200" dirty="0">
              <a:solidFill>
                <a:srgbClr val="365436"/>
              </a:solidFill>
              <a:latin typeface="Arial" charset="0"/>
              <a:cs typeface="+mn-cs"/>
            </a:endParaRPr>
          </a:p>
        </p:txBody>
      </p:sp>
      <p:pic>
        <p:nvPicPr>
          <p:cNvPr id="57349" name="Picture 8"/>
          <p:cNvPicPr>
            <a:picLocks noChangeAspect="1" noChangeArrowheads="1"/>
          </p:cNvPicPr>
          <p:nvPr/>
        </p:nvPicPr>
        <p:blipFill>
          <a:blip r:embed="rId6"/>
          <a:srcRect/>
          <a:stretch>
            <a:fillRect/>
          </a:stretch>
        </p:blipFill>
        <p:spPr bwMode="auto">
          <a:xfrm>
            <a:off x="0" y="1524000"/>
            <a:ext cx="103188" cy="3098800"/>
          </a:xfrm>
          <a:prstGeom prst="rect">
            <a:avLst/>
          </a:prstGeom>
          <a:noFill/>
          <a:ln w="9525">
            <a:noFill/>
            <a:miter lim="800000"/>
            <a:headEnd/>
            <a:tailEnd/>
          </a:ln>
        </p:spPr>
      </p:pic>
      <p:sp>
        <p:nvSpPr>
          <p:cNvPr id="25606" name="TextBox 6"/>
          <p:cNvSpPr txBox="1">
            <a:spLocks noChangeArrowheads="1"/>
          </p:cNvSpPr>
          <p:nvPr/>
        </p:nvSpPr>
        <p:spPr bwMode="auto">
          <a:xfrm>
            <a:off x="1498600" y="3962400"/>
            <a:ext cx="5791200" cy="2678113"/>
          </a:xfrm>
          <a:prstGeom prst="rect">
            <a:avLst/>
          </a:prstGeom>
          <a:no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defRPr/>
            </a:pPr>
            <a:r>
              <a:rPr lang="fi-FI" dirty="0" smtClean="0">
                <a:solidFill>
                  <a:srgbClr val="000000"/>
                </a:solidFill>
                <a:latin typeface="Arial" charset="0"/>
              </a:rPr>
              <a:t>Säätiön puheenjohtaja Wayne Madden osallistui rokotustilaisuuteen Etiopiassa.</a:t>
            </a:r>
          </a:p>
          <a:p>
            <a:pPr>
              <a:defRPr/>
            </a:pPr>
            <a:endParaRPr lang="fi-FI" dirty="0">
              <a:solidFill>
                <a:srgbClr val="000000"/>
              </a:solidFill>
              <a:latin typeface="Arial" charset="0"/>
              <a:cs typeface="+mn-cs"/>
            </a:endParaRPr>
          </a:p>
          <a:p>
            <a:pPr>
              <a:defRPr/>
            </a:pPr>
            <a:r>
              <a:rPr lang="fi-FI" dirty="0" smtClean="0">
                <a:solidFill>
                  <a:srgbClr val="000000"/>
                </a:solidFill>
                <a:latin typeface="Arial" charset="0"/>
              </a:rPr>
              <a:t>Katso video tästä: </a:t>
            </a:r>
            <a:r>
              <a:rPr lang="fi-FI" dirty="0">
                <a:solidFill>
                  <a:srgbClr val="000000"/>
                </a:solidFill>
                <a:latin typeface="Arial" charset="0"/>
                <a:hlinkClick r:id="rId7"/>
              </a:rPr>
              <a:t>http://www.youtube.com/watch?v=nDyo_mK3rwM</a:t>
            </a:r>
            <a:endParaRPr lang="fi-FI" dirty="0">
              <a:solidFill>
                <a:srgbClr val="000000"/>
              </a:solidFill>
              <a:latin typeface="Arial" charset="0"/>
              <a:cs typeface="+mn-cs"/>
            </a:endParaRPr>
          </a:p>
          <a:p>
            <a:pPr>
              <a:defRPr/>
            </a:pPr>
            <a:endParaRPr lang="fi-FI" dirty="0" smtClean="0">
              <a:solidFill>
                <a:srgbClr val="000000"/>
              </a:solidFill>
              <a:latin typeface="Arial" charset="0"/>
              <a:cs typeface="+mn-cs"/>
            </a:endParaRPr>
          </a:p>
        </p:txBody>
      </p:sp>
      <p:sp>
        <p:nvSpPr>
          <p:cNvPr id="8" name="Slide Number Placeholder 7"/>
          <p:cNvSpPr>
            <a:spLocks noGrp="1"/>
          </p:cNvSpPr>
          <p:nvPr>
            <p:ph type="sldNum" sz="quarter" idx="12"/>
          </p:nvPr>
        </p:nvSpPr>
        <p:spPr/>
        <p:txBody>
          <a:bodyPr/>
          <a:lstStyle/>
          <a:p>
            <a:pPr>
              <a:defRPr/>
            </a:pPr>
            <a:fld id="{63A2F401-26D4-406E-818E-84FAB4BCC3BD}" type="slidenum">
              <a:rPr lang="en-US">
                <a:solidFill>
                  <a:srgbClr val="000000">
                    <a:lumMod val="65000"/>
                    <a:lumOff val="35000"/>
                  </a:srgbClr>
                </a:solidFill>
              </a:rPr>
              <a:pPr>
                <a:defRPr/>
              </a:pPr>
              <a:t>9</a:t>
            </a:fld>
            <a:endParaRPr lang="fi-FI">
              <a:solidFill>
                <a:srgbClr val="000000">
                  <a:lumMod val="65000"/>
                  <a:lumOff val="35000"/>
                </a:srgb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1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1804</Words>
  <Application>Microsoft Office PowerPoint</Application>
  <PresentationFormat>Custom</PresentationFormat>
  <Paragraphs>344</Paragraphs>
  <Slides>39</Slides>
  <Notes>39</Notes>
  <HiddenSlides>0</HiddenSlides>
  <MMClips>0</MMClips>
  <ScaleCrop>false</ScaleCrop>
  <HeadingPairs>
    <vt:vector size="4" baseType="variant">
      <vt:variant>
        <vt:lpstr>Theme</vt:lpstr>
      </vt:variant>
      <vt:variant>
        <vt:i4>3</vt:i4>
      </vt:variant>
      <vt:variant>
        <vt:lpstr>Slide Titles</vt:lpstr>
      </vt:variant>
      <vt:variant>
        <vt:i4>39</vt:i4>
      </vt:variant>
    </vt:vector>
  </HeadingPairs>
  <TitlesOfParts>
    <vt:vector size="42" baseType="lpstr">
      <vt:lpstr>Default Design</vt:lpstr>
      <vt:lpstr>Slide 1 Plain</vt:lpstr>
      <vt:lpstr>1_Default Design</vt:lpstr>
      <vt:lpstr>PowerPoint Presentation</vt:lpstr>
      <vt:lpstr>PowerPoint Presentation</vt:lpstr>
      <vt:lpstr>PowerPoint Presentation</vt:lpstr>
      <vt:lpstr>Toimintakutsu!</vt:lpstr>
      <vt:lpstr>PowerPoint Presentation</vt:lpstr>
      <vt:lpstr>Uusi haaste</vt:lpstr>
      <vt:lpstr>PowerPoint Presentation</vt:lpstr>
      <vt:lpstr>PowerPoint Presentation</vt:lpstr>
      <vt:lpstr>PowerPoint Presentation</vt:lpstr>
      <vt:lpstr>PowerPoint Presentation</vt:lpstr>
      <vt:lpstr>Miksi kohteena juuri tuhkarokko?</vt:lpstr>
      <vt:lpstr>PowerPoint Presentation</vt:lpstr>
      <vt:lpstr>Miksi kohteena juuri tuhkarokko?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Tiedotus</vt:lpstr>
      <vt:lpstr>Lionit tekevät tuhkarokosta historiaa: Malawi</vt:lpstr>
      <vt:lpstr>Sosiaalinen mobilisointi</vt:lpstr>
      <vt:lpstr>Sosiaalinen mobilisointi</vt:lpstr>
      <vt:lpstr>Sosiaalinen mobilisointi</vt:lpstr>
      <vt:lpstr>PowerPoint Presentation</vt:lpstr>
      <vt:lpstr>PowerPoint Presentation</vt:lpstr>
      <vt:lpstr>Tiedotus ja varainhankinta</vt:lpstr>
      <vt:lpstr>PowerPoint Presentation</vt:lpstr>
      <vt:lpstr>LCIF:n miljoonan dollarin haaste VAIN HUHTIKUUSSA</vt:lpstr>
      <vt:lpstr>Mainostyökalut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dc:creator>
  <cp:lastModifiedBy>Bianchi, Cynthia</cp:lastModifiedBy>
  <cp:revision>1821</cp:revision>
  <cp:lastPrinted>2014-03-12T21:12:53Z</cp:lastPrinted>
  <dcterms:created xsi:type="dcterms:W3CDTF">2004-05-06T09:28:21Z</dcterms:created>
  <dcterms:modified xsi:type="dcterms:W3CDTF">2014-03-31T16:10:33Z</dcterms:modified>
</cp:coreProperties>
</file>