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57" r:id="rId6"/>
    <p:sldMasterId id="2147483831" r:id="rId7"/>
    <p:sldMasterId id="2147483861" r:id="rId8"/>
  </p:sldMasterIdLst>
  <p:notesMasterIdLst>
    <p:notesMasterId r:id="rId63"/>
  </p:notesMasterIdLst>
  <p:handoutMasterIdLst>
    <p:handoutMasterId r:id="rId64"/>
  </p:handoutMasterIdLst>
  <p:sldIdLst>
    <p:sldId id="957" r:id="rId9"/>
    <p:sldId id="954" r:id="rId10"/>
    <p:sldId id="1043" r:id="rId11"/>
    <p:sldId id="955" r:id="rId12"/>
    <p:sldId id="963" r:id="rId13"/>
    <p:sldId id="966" r:id="rId14"/>
    <p:sldId id="958" r:id="rId15"/>
    <p:sldId id="1000" r:id="rId16"/>
    <p:sldId id="1024" r:id="rId17"/>
    <p:sldId id="1046" r:id="rId18"/>
    <p:sldId id="1037" r:id="rId19"/>
    <p:sldId id="1039" r:id="rId20"/>
    <p:sldId id="1007" r:id="rId21"/>
    <p:sldId id="968" r:id="rId22"/>
    <p:sldId id="970" r:id="rId23"/>
    <p:sldId id="996" r:id="rId24"/>
    <p:sldId id="1253" r:id="rId25"/>
    <p:sldId id="1045" r:id="rId26"/>
    <p:sldId id="535" r:id="rId27"/>
    <p:sldId id="1250" r:id="rId28"/>
    <p:sldId id="1028" r:id="rId29"/>
    <p:sldId id="995" r:id="rId30"/>
    <p:sldId id="1011" r:id="rId31"/>
    <p:sldId id="961" r:id="rId32"/>
    <p:sldId id="1017" r:id="rId33"/>
    <p:sldId id="1038" r:id="rId34"/>
    <p:sldId id="972" r:id="rId35"/>
    <p:sldId id="959" r:id="rId36"/>
    <p:sldId id="1004" r:id="rId37"/>
    <p:sldId id="974" r:id="rId38"/>
    <p:sldId id="1001" r:id="rId39"/>
    <p:sldId id="988" r:id="rId40"/>
    <p:sldId id="990" r:id="rId41"/>
    <p:sldId id="976" r:id="rId42"/>
    <p:sldId id="1014" r:id="rId43"/>
    <p:sldId id="978" r:id="rId44"/>
    <p:sldId id="979" r:id="rId45"/>
    <p:sldId id="1015" r:id="rId46"/>
    <p:sldId id="987" r:id="rId47"/>
    <p:sldId id="1016" r:id="rId48"/>
    <p:sldId id="956" r:id="rId49"/>
    <p:sldId id="1252" r:id="rId50"/>
    <p:sldId id="1251" r:id="rId51"/>
    <p:sldId id="1248" r:id="rId52"/>
    <p:sldId id="1035" r:id="rId53"/>
    <p:sldId id="1245" r:id="rId54"/>
    <p:sldId id="1042" r:id="rId55"/>
    <p:sldId id="1012" r:id="rId56"/>
    <p:sldId id="1020" r:id="rId57"/>
    <p:sldId id="1041" r:id="rId58"/>
    <p:sldId id="1247" r:id="rId59"/>
    <p:sldId id="1023" r:id="rId60"/>
    <p:sldId id="545" r:id="rId61"/>
    <p:sldId id="1044" r:id="rId62"/>
  </p:sldIdLst>
  <p:sldSz cx="12192000" cy="6858000"/>
  <p:notesSz cx="7010400" cy="9296400"/>
  <p:defaultTextStyle>
    <a:defPPr>
      <a:defRPr lang="en-US"/>
    </a:defPPr>
    <a:lvl1pPr algn="l" rtl="0" fontAlgn="base">
      <a:spcBef>
        <a:spcPct val="0"/>
      </a:spcBef>
      <a:spcAft>
        <a:spcPct val="0"/>
      </a:spcAft>
      <a:defRPr kern="1200">
        <a:solidFill>
          <a:schemeClr val="tx1"/>
        </a:solidFill>
        <a:latin typeface="Arial" pitchFamily="34" charset="0"/>
        <a:ea typeface="ヒラギノ角ゴ Pro W3" pitchFamily="125" charset="-128"/>
        <a:cs typeface="+mn-cs"/>
      </a:defRPr>
    </a:lvl1pPr>
    <a:lvl2pPr marL="457200" algn="l" rtl="0" fontAlgn="base">
      <a:spcBef>
        <a:spcPct val="0"/>
      </a:spcBef>
      <a:spcAft>
        <a:spcPct val="0"/>
      </a:spcAft>
      <a:defRPr kern="1200">
        <a:solidFill>
          <a:schemeClr val="tx1"/>
        </a:solidFill>
        <a:latin typeface="Arial" pitchFamily="34" charset="0"/>
        <a:ea typeface="ヒラギノ角ゴ Pro W3" pitchFamily="125" charset="-128"/>
        <a:cs typeface="+mn-cs"/>
      </a:defRPr>
    </a:lvl2pPr>
    <a:lvl3pPr marL="914400" algn="l" rtl="0" fontAlgn="base">
      <a:spcBef>
        <a:spcPct val="0"/>
      </a:spcBef>
      <a:spcAft>
        <a:spcPct val="0"/>
      </a:spcAft>
      <a:defRPr kern="1200">
        <a:solidFill>
          <a:schemeClr val="tx1"/>
        </a:solidFill>
        <a:latin typeface="Arial" pitchFamily="34" charset="0"/>
        <a:ea typeface="ヒラギノ角ゴ Pro W3" pitchFamily="125" charset="-128"/>
        <a:cs typeface="+mn-cs"/>
      </a:defRPr>
    </a:lvl3pPr>
    <a:lvl4pPr marL="1371600" algn="l" rtl="0" fontAlgn="base">
      <a:spcBef>
        <a:spcPct val="0"/>
      </a:spcBef>
      <a:spcAft>
        <a:spcPct val="0"/>
      </a:spcAft>
      <a:defRPr kern="1200">
        <a:solidFill>
          <a:schemeClr val="tx1"/>
        </a:solidFill>
        <a:latin typeface="Arial" pitchFamily="34" charset="0"/>
        <a:ea typeface="ヒラギノ角ゴ Pro W3" pitchFamily="125" charset="-128"/>
        <a:cs typeface="+mn-cs"/>
      </a:defRPr>
    </a:lvl4pPr>
    <a:lvl5pPr marL="1828800" algn="l" rtl="0" fontAlgn="base">
      <a:spcBef>
        <a:spcPct val="0"/>
      </a:spcBef>
      <a:spcAft>
        <a:spcPct val="0"/>
      </a:spcAft>
      <a:defRPr kern="1200">
        <a:solidFill>
          <a:schemeClr val="tx1"/>
        </a:solidFill>
        <a:latin typeface="Arial" pitchFamily="34" charset="0"/>
        <a:ea typeface="ヒラギノ角ゴ Pro W3" pitchFamily="125" charset="-128"/>
        <a:cs typeface="+mn-cs"/>
      </a:defRPr>
    </a:lvl5pPr>
    <a:lvl6pPr marL="2286000" algn="l" defTabSz="914400" rtl="0" eaLnBrk="1" latinLnBrk="0" hangingPunct="1">
      <a:defRPr kern="1200">
        <a:solidFill>
          <a:schemeClr val="tx1"/>
        </a:solidFill>
        <a:latin typeface="Arial" pitchFamily="34" charset="0"/>
        <a:ea typeface="ヒラギノ角ゴ Pro W3" pitchFamily="125" charset="-128"/>
        <a:cs typeface="+mn-cs"/>
      </a:defRPr>
    </a:lvl6pPr>
    <a:lvl7pPr marL="2743200" algn="l" defTabSz="914400" rtl="0" eaLnBrk="1" latinLnBrk="0" hangingPunct="1">
      <a:defRPr kern="1200">
        <a:solidFill>
          <a:schemeClr val="tx1"/>
        </a:solidFill>
        <a:latin typeface="Arial" pitchFamily="34" charset="0"/>
        <a:ea typeface="ヒラギノ角ゴ Pro W3" pitchFamily="125" charset="-128"/>
        <a:cs typeface="+mn-cs"/>
      </a:defRPr>
    </a:lvl7pPr>
    <a:lvl8pPr marL="3200400" algn="l" defTabSz="914400" rtl="0" eaLnBrk="1" latinLnBrk="0" hangingPunct="1">
      <a:defRPr kern="1200">
        <a:solidFill>
          <a:schemeClr val="tx1"/>
        </a:solidFill>
        <a:latin typeface="Arial" pitchFamily="34" charset="0"/>
        <a:ea typeface="ヒラギノ角ゴ Pro W3" pitchFamily="125" charset="-128"/>
        <a:cs typeface="+mn-cs"/>
      </a:defRPr>
    </a:lvl8pPr>
    <a:lvl9pPr marL="3657600" algn="l" defTabSz="914400" rtl="0" eaLnBrk="1" latinLnBrk="0" hangingPunct="1">
      <a:defRPr kern="1200">
        <a:solidFill>
          <a:schemeClr val="tx1"/>
        </a:solidFill>
        <a:latin typeface="Arial" pitchFamily="34" charset="0"/>
        <a:ea typeface="ヒラギノ角ゴ Pro W3" pitchFamily="125" charset="-128"/>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guide id="5" orient="horz" pos="912" userDrawn="1">
          <p15:clr>
            <a:srgbClr val="A4A3A4"/>
          </p15:clr>
        </p15:guide>
        <p15:guide id="6" orient="horz" pos="720" userDrawn="1">
          <p15:clr>
            <a:srgbClr val="A4A3A4"/>
          </p15:clr>
        </p15:guide>
        <p15:guide id="7" orient="horz" pos="4128" userDrawn="1">
          <p15:clr>
            <a:srgbClr val="A4A3A4"/>
          </p15:clr>
        </p15:guide>
        <p15:guide id="8" pos="640" userDrawn="1">
          <p15:clr>
            <a:srgbClr val="A4A3A4"/>
          </p15:clr>
        </p15:guide>
        <p15:guide id="9" pos="7040" userDrawn="1">
          <p15:clr>
            <a:srgbClr val="A4A3A4"/>
          </p15:clr>
        </p15:guide>
        <p15:guide id="10" orient="horz" pos="4032" userDrawn="1">
          <p15:clr>
            <a:srgbClr val="A4A3A4"/>
          </p15:clr>
        </p15:guide>
        <p15:guide id="11" orient="horz" pos="1584" userDrawn="1">
          <p15:clr>
            <a:srgbClr val="A4A3A4"/>
          </p15:clr>
        </p15:guide>
        <p15:guide id="12" pos="3584" userDrawn="1">
          <p15:clr>
            <a:srgbClr val="A4A3A4"/>
          </p15:clr>
        </p15:guide>
        <p15:guide id="13" pos="4096" userDrawn="1">
          <p15:clr>
            <a:srgbClr val="A4A3A4"/>
          </p15:clr>
        </p15:guide>
        <p15:guide id="14" orient="horz" pos="192"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1" name="Burns, Andrea" initials="BA [55]" lastIdx="1" clrIdx="70"/>
  <p:cmAuthor id="1" name="Tamara" initials="TO" lastIdx="2" clrIdx="0"/>
  <p:cmAuthor id="72" name="Burns, Andrea" initials="BA [56]" lastIdx="1" clrIdx="71"/>
  <p:cmAuthor id="2" name="Tamara Osheroff" initials="TO" lastIdx="2" clrIdx="1"/>
  <p:cmAuthor id="73" name="Burns, Andrea" initials="BA [57]" lastIdx="1" clrIdx="72"/>
  <p:cmAuthor id="3" name="Tamara Osheroff" initials="TO [2]" lastIdx="1" clrIdx="2"/>
  <p:cmAuthor id="74" name="Burns, Andrea" initials="BA [58]" lastIdx="1" clrIdx="73"/>
  <p:cmAuthor id="4" name="Tamara Osheroff" initials="TO [3]" lastIdx="1" clrIdx="3"/>
  <p:cmAuthor id="75" name="Burns, Andrea" initials="BA [59]" lastIdx="1" clrIdx="74"/>
  <p:cmAuthor id="5" name="Tamara Osheroff" initials="TO [4]" lastIdx="1" clrIdx="4"/>
  <p:cmAuthor id="76" name="Burns, Andrea" initials="BA [60]" lastIdx="1" clrIdx="75"/>
  <p:cmAuthor id="6" name="Tamara Osheroff" initials="TO [5]" lastIdx="1" clrIdx="5"/>
  <p:cmAuthor id="77" name="Burns, Andrea" initials="BA [61]" lastIdx="1" clrIdx="76"/>
  <p:cmAuthor id="7" name="Tamara Osheroff" initials="TO [6]" lastIdx="1" clrIdx="6"/>
  <p:cmAuthor id="78" name="Burns, Andrea" initials="BA [62]" lastIdx="1" clrIdx="77"/>
  <p:cmAuthor id="8" name="Tamara Osheroff" initials="TO [7]" lastIdx="1" clrIdx="7"/>
  <p:cmAuthor id="79" name="Burns, Andrea" initials="BA [63]" lastIdx="1" clrIdx="78"/>
  <p:cmAuthor id="9" name="Tamara Osheroff" initials="TO [8]" lastIdx="1" clrIdx="8"/>
  <p:cmAuthor id="80" name="Burns, Andrea" initials="BA [64]" lastIdx="1" clrIdx="79"/>
  <p:cmAuthor id="10" name="Tamara Osheroff" initials="TO [9]" lastIdx="1" clrIdx="9"/>
  <p:cmAuthor id="81" name="Burns, Andrea" initials="BA [65]" lastIdx="1" clrIdx="80"/>
  <p:cmAuthor id="11" name="Tamara Osheroff" initials="TO [10]" lastIdx="1" clrIdx="10"/>
  <p:cmAuthor id="82" name="Laube, Ann" initials="LA" lastIdx="1" clrIdx="81"/>
  <p:cmAuthor id="12" name="Tamara Osheroff" initials="TO [11]" lastIdx="1" clrIdx="11"/>
  <p:cmAuthor id="13" name="Tamara Osheroff" initials="TO [12]" lastIdx="1" clrIdx="12"/>
  <p:cmAuthor id="14" name="Tamara Osheroff" initials="TO [13]" lastIdx="1" clrIdx="13"/>
  <p:cmAuthor id="15" name="Tamara Osheroff" initials="TO [14]" lastIdx="1" clrIdx="14"/>
  <p:cmAuthor id="16" name="Tamara Osheroff" initials="TO [14] [2]" lastIdx="1" clrIdx="15"/>
  <p:cmAuthor id="17" name="Burns, Andrea" initials="BA" lastIdx="1" clrIdx="16"/>
  <p:cmAuthor id="18" name="Burns, Andrea" initials="BA [2]" lastIdx="1" clrIdx="17"/>
  <p:cmAuthor id="19" name="Burns, Andrea" initials="BA [3]" lastIdx="1" clrIdx="18"/>
  <p:cmAuthor id="20" name="Burns, Andrea" initials="BA [4]" lastIdx="1" clrIdx="19"/>
  <p:cmAuthor id="21" name="Burns, Andrea" initials="BA [5]" lastIdx="1" clrIdx="20"/>
  <p:cmAuthor id="22" name="Burns, Andrea" initials="BA [6]" lastIdx="1" clrIdx="21"/>
  <p:cmAuthor id="23" name="Burns, Andrea" initials="BA [7]" lastIdx="1" clrIdx="22"/>
  <p:cmAuthor id="24" name="Burns, Andrea" initials="BA [8]" lastIdx="1" clrIdx="23"/>
  <p:cmAuthor id="25" name="Burns, Andrea" initials="BA [9]" lastIdx="1" clrIdx="24"/>
  <p:cmAuthor id="26" name="Burns, Andrea" initials="BA [10]" lastIdx="1" clrIdx="25"/>
  <p:cmAuthor id="27" name="Burns, Andrea" initials="BA [11]" lastIdx="1" clrIdx="26"/>
  <p:cmAuthor id="28" name="Burns, Andrea" initials="BA [12]" lastIdx="1" clrIdx="27"/>
  <p:cmAuthor id="29" name="Burns, Andrea" initials="BA [13]" lastIdx="1" clrIdx="28"/>
  <p:cmAuthor id="30" name="Burns, Andrea" initials="BA [14]" lastIdx="1" clrIdx="29"/>
  <p:cmAuthor id="31" name="Burns, Andrea" initials="BA [15]" lastIdx="1" clrIdx="30"/>
  <p:cmAuthor id="32" name="Burns, Andrea" initials="BA [16]" lastIdx="1" clrIdx="31"/>
  <p:cmAuthor id="33" name="Burns, Andrea" initials="BA [17]" lastIdx="1" clrIdx="32"/>
  <p:cmAuthor id="34" name="Burns, Andrea" initials="BA [18]" lastIdx="1" clrIdx="33"/>
  <p:cmAuthor id="35" name="Burns, Andrea" initials="BA [19]" lastIdx="1" clrIdx="34"/>
  <p:cmAuthor id="36" name="Burns, Andrea" initials="BA [20]" lastIdx="1" clrIdx="35"/>
  <p:cmAuthor id="37" name="Burns, Andrea" initials="BA [21]" lastIdx="1" clrIdx="36"/>
  <p:cmAuthor id="38" name="Burns, Andrea" initials="BA [22]" lastIdx="1" clrIdx="37"/>
  <p:cmAuthor id="39" name="Burns, Andrea" initials="BA [23]" lastIdx="1" clrIdx="38"/>
  <p:cmAuthor id="40" name="Burns, Andrea" initials="BA [24]" lastIdx="1" clrIdx="39"/>
  <p:cmAuthor id="41" name="Burns, Andrea" initials="BA [25]" lastIdx="1" clrIdx="40"/>
  <p:cmAuthor id="42" name="Burns, Andrea" initials="BA [26]" lastIdx="1" clrIdx="41"/>
  <p:cmAuthor id="43" name="Burns, Andrea" initials="BA [27]" lastIdx="1" clrIdx="42"/>
  <p:cmAuthor id="44" name="Burns, Andrea" initials="BA [28]" lastIdx="1" clrIdx="43"/>
  <p:cmAuthor id="45" name="Burns, Andrea" initials="BA [29]" lastIdx="1" clrIdx="44"/>
  <p:cmAuthor id="46" name="Burns, Andrea" initials="BA [30]" lastIdx="1" clrIdx="45"/>
  <p:cmAuthor id="47" name="Burns, Andrea" initials="BA [31]" lastIdx="1" clrIdx="46"/>
  <p:cmAuthor id="48" name="Burns, Andrea" initials="BA [32]" lastIdx="1" clrIdx="47"/>
  <p:cmAuthor id="49" name="Burns, Andrea" initials="BA [33]" lastIdx="1" clrIdx="48"/>
  <p:cmAuthor id="50" name="Burns, Andrea" initials="BA [34]" lastIdx="1" clrIdx="49"/>
  <p:cmAuthor id="51" name="Burns, Andrea" initials="BA [35]" lastIdx="0" clrIdx="50"/>
  <p:cmAuthor id="52" name="Burns, Andrea" initials="BA [36]" lastIdx="1" clrIdx="51"/>
  <p:cmAuthor id="53" name="Burns, Andrea" initials="BA [37]" lastIdx="1" clrIdx="52"/>
  <p:cmAuthor id="54" name="Burns, Andrea" initials="BA [38]" lastIdx="1" clrIdx="53"/>
  <p:cmAuthor id="55" name="Burns, Andrea" initials="BA [39]" lastIdx="1" clrIdx="54"/>
  <p:cmAuthor id="56" name="Burns, Andrea" initials="BA [40]" lastIdx="1" clrIdx="55"/>
  <p:cmAuthor id="57" name="Burns, Andrea" initials="BA [41]" lastIdx="1" clrIdx="56"/>
  <p:cmAuthor id="58" name="Burns, Andrea" initials="BA [42]" lastIdx="1" clrIdx="57"/>
  <p:cmAuthor id="59" name="Burns, Andrea" initials="BA [43]" lastIdx="1" clrIdx="58"/>
  <p:cmAuthor id="60" name="Burns, Andrea" initials="BA [44]" lastIdx="1" clrIdx="59"/>
  <p:cmAuthor id="61" name="Burns, Andrea" initials="BA [45]" lastIdx="1" clrIdx="60"/>
  <p:cmAuthor id="62" name="Burns, Andrea" initials="BA [46]" lastIdx="1" clrIdx="61"/>
  <p:cmAuthor id="63" name="Burns, Andrea" initials="BA [47]" lastIdx="1" clrIdx="62"/>
  <p:cmAuthor id="64" name="Burns, Andrea" initials="BA [48]" lastIdx="1" clrIdx="63"/>
  <p:cmAuthor id="65" name="Burns, Andrea" initials="BA [49]" lastIdx="1" clrIdx="64"/>
  <p:cmAuthor id="66" name="Burns, Andrea" initials="BA [50]" lastIdx="1" clrIdx="65"/>
  <p:cmAuthor id="67" name="Burns, Andrea" initials="BA [51]" lastIdx="1" clrIdx="66"/>
  <p:cmAuthor id="68" name="Burns, Andrea" initials="BA [52]" lastIdx="1" clrIdx="67"/>
  <p:cmAuthor id="69" name="Burns, Andrea" initials="BA [53]" lastIdx="1" clrIdx="68"/>
  <p:cmAuthor id="70" name="Burns, Andrea" initials="BA [54]" lastIdx="1" clrIdx="69"/>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0233F"/>
    <a:srgbClr val="F0C300"/>
    <a:srgbClr val="56565A"/>
    <a:srgbClr val="732E81"/>
    <a:srgbClr val="457DC8"/>
    <a:srgbClr val="082E87"/>
    <a:srgbClr val="0A5496"/>
    <a:srgbClr val="00A869"/>
    <a:srgbClr val="F76639"/>
    <a:srgbClr val="E6583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747" autoAdjust="0"/>
    <p:restoredTop sz="91422" autoAdjust="0"/>
  </p:normalViewPr>
  <p:slideViewPr>
    <p:cSldViewPr showGuides="1">
      <p:cViewPr varScale="1">
        <p:scale>
          <a:sx n="104" d="100"/>
          <a:sy n="104" d="100"/>
        </p:scale>
        <p:origin x="828" y="108"/>
      </p:cViewPr>
      <p:guideLst>
        <p:guide orient="horz" pos="2160"/>
        <p:guide pos="3840"/>
        <p:guide orient="horz" pos="912"/>
        <p:guide orient="horz" pos="720"/>
        <p:guide orient="horz" pos="4128"/>
        <p:guide pos="640"/>
        <p:guide pos="7040"/>
        <p:guide orient="horz" pos="4032"/>
        <p:guide orient="horz" pos="1584"/>
        <p:guide pos="3584"/>
        <p:guide pos="4096"/>
        <p:guide orient="horz" pos="192"/>
      </p:guideLst>
    </p:cSldViewPr>
  </p:slideViewPr>
  <p:outlineViewPr>
    <p:cViewPr>
      <p:scale>
        <a:sx n="33" d="100"/>
        <a:sy n="33" d="100"/>
      </p:scale>
      <p:origin x="0" y="-4320"/>
    </p:cViewPr>
  </p:outlineViewPr>
  <p:notesTextViewPr>
    <p:cViewPr>
      <p:scale>
        <a:sx n="125" d="100"/>
        <a:sy n="125" d="100"/>
      </p:scale>
      <p:origin x="0" y="0"/>
    </p:cViewPr>
  </p:notesTextViewPr>
  <p:sorterViewPr>
    <p:cViewPr>
      <p:scale>
        <a:sx n="120" d="100"/>
        <a:sy n="120" d="100"/>
      </p:scale>
      <p:origin x="0" y="-3228"/>
    </p:cViewPr>
  </p:sorterViewPr>
  <p:notesViewPr>
    <p:cSldViewPr showGuides="1">
      <p:cViewPr varScale="1">
        <p:scale>
          <a:sx n="88" d="100"/>
          <a:sy n="88" d="100"/>
        </p:scale>
        <p:origin x="3696" y="102"/>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21" Type="http://schemas.openxmlformats.org/officeDocument/2006/relationships/slide" Target="slides/slide13.xml"/><Relationship Id="rId42" Type="http://schemas.openxmlformats.org/officeDocument/2006/relationships/slide" Target="slides/slide34.xml"/><Relationship Id="rId47" Type="http://schemas.openxmlformats.org/officeDocument/2006/relationships/slide" Target="slides/slide39.xml"/><Relationship Id="rId63" Type="http://schemas.openxmlformats.org/officeDocument/2006/relationships/notesMaster" Target="notesMasters/notesMaster1.xml"/><Relationship Id="rId68" Type="http://schemas.openxmlformats.org/officeDocument/2006/relationships/theme" Target="theme/theme1.xml"/><Relationship Id="rId7" Type="http://schemas.openxmlformats.org/officeDocument/2006/relationships/slideMaster" Target="slideMasters/slideMaster2.xml"/><Relationship Id="rId2" Type="http://schemas.openxmlformats.org/officeDocument/2006/relationships/customXml" Target="../customXml/item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slide" Target="slides/slide45.xml"/><Relationship Id="rId58" Type="http://schemas.openxmlformats.org/officeDocument/2006/relationships/slide" Target="slides/slide50.xml"/><Relationship Id="rId66" Type="http://schemas.openxmlformats.org/officeDocument/2006/relationships/presProps" Target="presProps.xml"/><Relationship Id="rId5" Type="http://schemas.openxmlformats.org/officeDocument/2006/relationships/customXml" Target="../customXml/item5.xml"/><Relationship Id="rId61" Type="http://schemas.openxmlformats.org/officeDocument/2006/relationships/slide" Target="slides/slide53.xml"/><Relationship Id="rId19" Type="http://schemas.openxmlformats.org/officeDocument/2006/relationships/slide" Target="slides/slide1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64" Type="http://schemas.openxmlformats.org/officeDocument/2006/relationships/handoutMaster" Target="handoutMasters/handoutMaster1.xml"/><Relationship Id="rId69" Type="http://schemas.openxmlformats.org/officeDocument/2006/relationships/tableStyles" Target="tableStyles.xml"/><Relationship Id="rId8" Type="http://schemas.openxmlformats.org/officeDocument/2006/relationships/slideMaster" Target="slideMasters/slideMaster3.xml"/><Relationship Id="rId51" Type="http://schemas.openxmlformats.org/officeDocument/2006/relationships/slide" Target="slides/slide43.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slide" Target="slides/slide51.xml"/><Relationship Id="rId67" Type="http://schemas.openxmlformats.org/officeDocument/2006/relationships/viewProps" Target="viewProps.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slide" Target="slides/slide54.xml"/><Relationship Id="rId1" Type="http://schemas.openxmlformats.org/officeDocument/2006/relationships/customXml" Target="../customXml/item1.xml"/><Relationship Id="rId6" Type="http://schemas.openxmlformats.org/officeDocument/2006/relationships/slideMaster" Target="slideMasters/slideMaster1.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commentAuthors" Target="commentAuthors.xml"/><Relationship Id="rId4" Type="http://schemas.openxmlformats.org/officeDocument/2006/relationships/customXml" Target="../customXml/item4.xml"/><Relationship Id="rId9" Type="http://schemas.openxmlformats.org/officeDocument/2006/relationships/slide" Target="slides/slide1.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 Id="rId34" Type="http://schemas.openxmlformats.org/officeDocument/2006/relationships/slide" Target="slides/slide26.xml"/><Relationship Id="rId50" Type="http://schemas.openxmlformats.org/officeDocument/2006/relationships/slide" Target="slides/slide42.xml"/><Relationship Id="rId55" Type="http://schemas.openxmlformats.org/officeDocument/2006/relationships/slide" Target="slides/slide4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5" y="4"/>
            <a:ext cx="3038475" cy="465621"/>
          </a:xfrm>
          <a:prstGeom prst="rect">
            <a:avLst/>
          </a:prstGeom>
        </p:spPr>
        <p:txBody>
          <a:bodyPr vert="horz" lIns="91840" tIns="45920" rIns="91840" bIns="45920" rtlCol="0"/>
          <a:lstStyle>
            <a:lvl1pPr algn="l" fontAlgn="auto">
              <a:spcBef>
                <a:spcPts val="0"/>
              </a:spcBef>
              <a:spcAft>
                <a:spcPts val="0"/>
              </a:spcAft>
              <a:defRPr sz="1300">
                <a:latin typeface="+mn-lt"/>
                <a:ea typeface="+mn-ea"/>
                <a:cs typeface="+mn-cs"/>
              </a:defRPr>
            </a:lvl1pPr>
          </a:lstStyle>
          <a:p>
            <a:pPr>
              <a:defRPr/>
            </a:pPr>
            <a:endParaRPr lang="en-US" dirty="0"/>
          </a:p>
        </p:txBody>
      </p:sp>
      <p:sp>
        <p:nvSpPr>
          <p:cNvPr id="4" name="Footer Placeholder 3"/>
          <p:cNvSpPr>
            <a:spLocks noGrp="1"/>
          </p:cNvSpPr>
          <p:nvPr>
            <p:ph type="ftr" sz="quarter" idx="2"/>
          </p:nvPr>
        </p:nvSpPr>
        <p:spPr>
          <a:xfrm>
            <a:off x="5" y="8829185"/>
            <a:ext cx="3038475" cy="465621"/>
          </a:xfrm>
          <a:prstGeom prst="rect">
            <a:avLst/>
          </a:prstGeom>
        </p:spPr>
        <p:txBody>
          <a:bodyPr vert="horz" lIns="91840" tIns="45920" rIns="91840" bIns="45920" rtlCol="0" anchor="b"/>
          <a:lstStyle>
            <a:lvl1pPr algn="l" fontAlgn="auto">
              <a:spcBef>
                <a:spcPts val="0"/>
              </a:spcBef>
              <a:spcAft>
                <a:spcPts val="0"/>
              </a:spcAft>
              <a:defRPr sz="1300">
                <a:latin typeface="+mn-lt"/>
                <a:ea typeface="+mn-ea"/>
                <a:cs typeface="+mn-cs"/>
              </a:defRPr>
            </a:lvl1pPr>
          </a:lstStyle>
          <a:p>
            <a:pPr>
              <a:defRPr/>
            </a:pPr>
            <a:endParaRPr lang="en-US" dirty="0"/>
          </a:p>
        </p:txBody>
      </p:sp>
      <p:sp>
        <p:nvSpPr>
          <p:cNvPr id="5" name="Slide Number Placeholder 4"/>
          <p:cNvSpPr>
            <a:spLocks noGrp="1"/>
          </p:cNvSpPr>
          <p:nvPr>
            <p:ph type="sldNum" sz="quarter" idx="3"/>
          </p:nvPr>
        </p:nvSpPr>
        <p:spPr>
          <a:xfrm>
            <a:off x="3970341" y="8829185"/>
            <a:ext cx="3038475" cy="465621"/>
          </a:xfrm>
          <a:prstGeom prst="rect">
            <a:avLst/>
          </a:prstGeom>
        </p:spPr>
        <p:txBody>
          <a:bodyPr vert="horz" wrap="square" lIns="91840" tIns="45920" rIns="91840" bIns="45920" numCol="1" anchor="b" anchorCtr="0" compatLnSpc="1">
            <a:prstTxWarp prst="textNoShape">
              <a:avLst/>
            </a:prstTxWarp>
          </a:bodyPr>
          <a:lstStyle>
            <a:lvl1pPr algn="r">
              <a:defRPr sz="1300" smtClean="0">
                <a:latin typeface="Calibri" pitchFamily="34" charset="0"/>
              </a:defRPr>
            </a:lvl1pPr>
          </a:lstStyle>
          <a:p>
            <a:pPr>
              <a:defRPr/>
            </a:pPr>
            <a:fld id="{1E64A479-6DF5-45F9-A38D-2D86FF822EDD}" type="slidenum">
              <a:rPr lang="en-US"/>
              <a:pPr>
                <a:defRPr/>
              </a:pPr>
              <a:t>‹#›</a:t>
            </a:fld>
            <a:endParaRPr lang="en-US" dirty="0"/>
          </a:p>
        </p:txBody>
      </p:sp>
      <p:sp>
        <p:nvSpPr>
          <p:cNvPr id="3" name="Date Placeholder 2"/>
          <p:cNvSpPr>
            <a:spLocks noGrp="1"/>
          </p:cNvSpPr>
          <p:nvPr>
            <p:ph type="dt" sz="quarter" idx="1"/>
          </p:nvPr>
        </p:nvSpPr>
        <p:spPr>
          <a:xfrm>
            <a:off x="3970885" y="0"/>
            <a:ext cx="3038319" cy="465242"/>
          </a:xfrm>
          <a:prstGeom prst="rect">
            <a:avLst/>
          </a:prstGeom>
        </p:spPr>
        <p:txBody>
          <a:bodyPr vert="horz" lIns="91440" tIns="45720" rIns="91440" bIns="45720" rtlCol="0"/>
          <a:lstStyle>
            <a:lvl1pPr algn="r">
              <a:defRPr sz="1200"/>
            </a:lvl1pPr>
          </a:lstStyle>
          <a:p>
            <a:fld id="{105457FD-C346-4862-9B20-58440274D4DF}" type="datetime1">
              <a:rPr lang="en-US" smtClean="0"/>
              <a:t>9/22/2023</a:t>
            </a:fld>
            <a:endParaRPr lang="en-US" dirty="0"/>
          </a:p>
        </p:txBody>
      </p:sp>
    </p:spTree>
    <p:extLst>
      <p:ext uri="{BB962C8B-B14F-4D97-AF65-F5344CB8AC3E}">
        <p14:creationId xmlns:p14="http://schemas.microsoft.com/office/powerpoint/2010/main" val="2583062128"/>
      </p:ext>
    </p:extLst>
  </p:cSld>
  <p:clrMap bg1="lt1" tx1="dk1" bg2="lt2" tx2="dk2" accent1="accent1" accent2="accent2" accent3="accent3" accent4="accent4" accent5="accent5" accent6="accent6" hlink="hlink" folHlink="folHlink"/>
  <p:hf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Date Placeholder 2"/>
          <p:cNvSpPr>
            <a:spLocks noGrp="1"/>
          </p:cNvSpPr>
          <p:nvPr>
            <p:ph type="dt" idx="1"/>
          </p:nvPr>
        </p:nvSpPr>
        <p:spPr>
          <a:xfrm>
            <a:off x="3970342" y="228600"/>
            <a:ext cx="2278060" cy="237025"/>
          </a:xfrm>
          <a:prstGeom prst="rect">
            <a:avLst/>
          </a:prstGeom>
        </p:spPr>
        <p:txBody>
          <a:bodyPr vert="horz" wrap="square" lIns="92852" tIns="46425" rIns="92852" bIns="46425" numCol="1" anchor="t" anchorCtr="0" compatLnSpc="1">
            <a:prstTxWarp prst="textNoShape">
              <a:avLst/>
            </a:prstTxWarp>
          </a:bodyPr>
          <a:lstStyle>
            <a:lvl1pPr algn="r">
              <a:defRPr sz="1300" smtClean="0">
                <a:latin typeface="Calibri" pitchFamily="34" charset="0"/>
              </a:defRPr>
            </a:lvl1pPr>
          </a:lstStyle>
          <a:p>
            <a:pPr>
              <a:defRPr/>
            </a:pPr>
            <a:fld id="{CAFD0B60-6681-4A01-8781-7D77F9AE44FA}" type="datetime1">
              <a:rPr lang="en-US" smtClean="0"/>
              <a:t>9/22/2023</a:t>
            </a:fld>
            <a:endParaRPr lang="en-US" dirty="0"/>
          </a:p>
        </p:txBody>
      </p:sp>
      <p:sp>
        <p:nvSpPr>
          <p:cNvPr id="4" name="Slide Image Placeholder 3"/>
          <p:cNvSpPr>
            <a:spLocks noGrp="1" noRot="1" noChangeAspect="1"/>
          </p:cNvSpPr>
          <p:nvPr>
            <p:ph type="sldImg" idx="2"/>
          </p:nvPr>
        </p:nvSpPr>
        <p:spPr>
          <a:xfrm>
            <a:off x="762002" y="696038"/>
            <a:ext cx="5486400" cy="3087068"/>
          </a:xfrm>
          <a:prstGeom prst="rect">
            <a:avLst/>
          </a:prstGeom>
          <a:noFill/>
          <a:ln w="12700">
            <a:solidFill>
              <a:prstClr val="black"/>
            </a:solidFill>
          </a:ln>
        </p:spPr>
        <p:txBody>
          <a:bodyPr vert="horz" lIns="92852" tIns="46425" rIns="92852" bIns="46425" rtlCol="0" anchor="ctr"/>
          <a:lstStyle/>
          <a:p>
            <a:pPr lvl="0"/>
            <a:endParaRPr lang="en-US" noProof="0" dirty="0"/>
          </a:p>
        </p:txBody>
      </p:sp>
      <p:sp>
        <p:nvSpPr>
          <p:cNvPr id="7" name="Slide Number Placeholder 6"/>
          <p:cNvSpPr>
            <a:spLocks noGrp="1"/>
          </p:cNvSpPr>
          <p:nvPr>
            <p:ph type="sldNum" sz="quarter" idx="5"/>
          </p:nvPr>
        </p:nvSpPr>
        <p:spPr>
          <a:xfrm>
            <a:off x="5784852" y="8829185"/>
            <a:ext cx="523875" cy="314236"/>
          </a:xfrm>
          <a:prstGeom prst="rect">
            <a:avLst/>
          </a:prstGeom>
        </p:spPr>
        <p:txBody>
          <a:bodyPr vert="horz" wrap="square" lIns="92852" tIns="46425" rIns="92852" bIns="46425" numCol="1" anchor="b" anchorCtr="0" compatLnSpc="1">
            <a:prstTxWarp prst="textNoShape">
              <a:avLst/>
            </a:prstTxWarp>
          </a:bodyPr>
          <a:lstStyle>
            <a:lvl1pPr algn="ctr">
              <a:defRPr sz="1300" smtClean="0">
                <a:latin typeface="Calibri" pitchFamily="34" charset="0"/>
              </a:defRPr>
            </a:lvl1pPr>
          </a:lstStyle>
          <a:p>
            <a:pPr>
              <a:defRPr/>
            </a:pPr>
            <a:fld id="{6627F33C-24D4-41C1-BFA2-68160C39F89C}" type="slidenum">
              <a:rPr lang="en-US" smtClean="0"/>
              <a:pPr>
                <a:defRPr/>
              </a:pPr>
              <a:t>‹#›</a:t>
            </a:fld>
            <a:endParaRPr lang="en-US" dirty="0"/>
          </a:p>
        </p:txBody>
      </p:sp>
      <p:sp>
        <p:nvSpPr>
          <p:cNvPr id="9" name="Notes Placeholder 8"/>
          <p:cNvSpPr>
            <a:spLocks noGrp="1"/>
          </p:cNvSpPr>
          <p:nvPr>
            <p:ph type="body" sz="quarter" idx="3"/>
          </p:nvPr>
        </p:nvSpPr>
        <p:spPr>
          <a:xfrm>
            <a:off x="701675" y="4473575"/>
            <a:ext cx="5607050" cy="3660775"/>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395069277"/>
      </p:ext>
    </p:extLst>
  </p:cSld>
  <p:clrMap bg1="lt1" tx1="dk1" bg2="lt2" tx2="dk2" accent1="accent1" accent2="accent2" accent3="accent3" accent4="accent4" accent5="accent5" accent6="accent6" hlink="hlink" folHlink="folHlink"/>
  <p:hf hdr="0" ftr="0"/>
  <p:notesStyle>
    <a:lvl1pPr marL="0" indent="0" algn="l" rtl="0" eaLnBrk="0" fontAlgn="base" hangingPunct="0">
      <a:lnSpc>
        <a:spcPct val="150000"/>
      </a:lnSpc>
      <a:spcBef>
        <a:spcPts val="0"/>
      </a:spcBef>
      <a:spcAft>
        <a:spcPct val="0"/>
      </a:spcAft>
      <a:tabLst>
        <a:tab pos="461963" algn="l"/>
        <a:tab pos="914400" algn="l"/>
        <a:tab pos="1376363" algn="l"/>
        <a:tab pos="1828800" algn="l"/>
      </a:tabLst>
      <a:defRPr sz="1200" kern="1200">
        <a:solidFill>
          <a:schemeClr val="tx1">
            <a:lumMod val="75000"/>
          </a:schemeClr>
        </a:solidFill>
        <a:latin typeface="+mn-lt"/>
        <a:ea typeface="ヒラギノ角ゴ Pro W3" charset="0"/>
        <a:cs typeface="ヒラギノ角ゴ Pro W3" charset="0"/>
      </a:defRPr>
    </a:lvl1pPr>
    <a:lvl2pPr marL="457200" indent="-457200" algn="l" rtl="0" eaLnBrk="0" fontAlgn="base" hangingPunct="0">
      <a:lnSpc>
        <a:spcPct val="150000"/>
      </a:lnSpc>
      <a:spcBef>
        <a:spcPts val="0"/>
      </a:spcBef>
      <a:spcAft>
        <a:spcPct val="0"/>
      </a:spcAft>
      <a:defRPr sz="1200" kern="1200">
        <a:solidFill>
          <a:schemeClr val="tx1"/>
        </a:solidFill>
        <a:latin typeface="+mn-lt"/>
        <a:ea typeface="ヒラギノ角ゴ Pro W3" charset="0"/>
        <a:cs typeface="+mn-cs"/>
      </a:defRPr>
    </a:lvl2pPr>
    <a:lvl3pPr marL="457200" indent="-457200" algn="l" rtl="0" eaLnBrk="0" fontAlgn="base" hangingPunct="0">
      <a:lnSpc>
        <a:spcPct val="150000"/>
      </a:lnSpc>
      <a:spcBef>
        <a:spcPts val="0"/>
      </a:spcBef>
      <a:spcAft>
        <a:spcPct val="0"/>
      </a:spcAft>
      <a:defRPr lang="en-US" sz="1200" kern="1200" noProof="0" dirty="0">
        <a:solidFill>
          <a:schemeClr val="tx1">
            <a:lumMod val="75000"/>
          </a:schemeClr>
        </a:solidFill>
        <a:latin typeface="+mn-lt"/>
        <a:ea typeface="ヒラギノ角ゴ Pro W3" charset="0"/>
        <a:cs typeface="+mn-cs"/>
      </a:defRPr>
    </a:lvl3pPr>
    <a:lvl4pPr marL="457200" indent="-457200" algn="l" rtl="0" eaLnBrk="0" fontAlgn="base" hangingPunct="0">
      <a:lnSpc>
        <a:spcPct val="150000"/>
      </a:lnSpc>
      <a:spcBef>
        <a:spcPct val="30000"/>
      </a:spcBef>
      <a:spcAft>
        <a:spcPct val="0"/>
      </a:spcAft>
      <a:defRPr sz="1200" kern="1200">
        <a:solidFill>
          <a:schemeClr val="tx1"/>
        </a:solidFill>
        <a:latin typeface="+mn-lt"/>
        <a:ea typeface="ヒラギノ角ゴ Pro W3" charset="0"/>
        <a:cs typeface="+mn-cs"/>
      </a:defRPr>
    </a:lvl4pPr>
    <a:lvl5pPr marL="457200" indent="-457200" algn="l" rtl="0" eaLnBrk="0" fontAlgn="base" hangingPunct="0">
      <a:lnSpc>
        <a:spcPct val="150000"/>
      </a:lnSpc>
      <a:spcBef>
        <a:spcPct val="30000"/>
      </a:spcBef>
      <a:spcAft>
        <a:spcPct val="0"/>
      </a:spcAft>
      <a:defRPr sz="1200" kern="1200">
        <a:solidFill>
          <a:schemeClr val="tx1"/>
        </a:solidFill>
        <a:latin typeface="+mn-lt"/>
        <a:ea typeface="ヒラギノ角ゴ Pro W3"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1675" y="685800"/>
            <a:ext cx="5486400" cy="3086100"/>
          </a:xfrm>
        </p:spPr>
      </p:sp>
      <p:sp>
        <p:nvSpPr>
          <p:cNvPr id="3" name="Notes Placeholder 2"/>
          <p:cNvSpPr>
            <a:spLocks noGrp="1"/>
          </p:cNvSpPr>
          <p:nvPr>
            <p:ph type="body" idx="1"/>
          </p:nvPr>
        </p:nvSpPr>
        <p:spPr>
          <a:xfrm>
            <a:off x="701675" y="3992079"/>
            <a:ext cx="5486400" cy="4754880"/>
          </a:xfrm>
          <a:prstGeom prst="rect">
            <a:avLst/>
          </a:prstGeom>
        </p:spPr>
        <p:txBody>
          <a:bodyPr/>
          <a:lstStyle/>
          <a:p>
            <a:r>
              <a:rPr lang="es-ES" sz="1200" kern="1200" dirty="0">
                <a:solidFill>
                  <a:schemeClr val="tx1">
                    <a:lumMod val="75000"/>
                  </a:schemeClr>
                </a:solidFill>
                <a:effectLst/>
                <a:latin typeface="+mn-lt"/>
                <a:ea typeface="ヒラギノ角ゴ Pro W3" charset="0"/>
                <a:cs typeface="ヒラギノ角ゴ Pro W3" charset="0"/>
              </a:rPr>
              <a:t>Vamos a examinar el papel del jefe de zona</a:t>
            </a:r>
            <a:r>
              <a:rPr lang="en-US" dirty="0">
                <a:latin typeface="Helvetica Neue"/>
              </a:rPr>
              <a:t>.</a:t>
            </a:r>
          </a:p>
          <a:p>
            <a:pPr defTabSz="424723">
              <a:lnSpc>
                <a:spcPct val="150000"/>
              </a:lnSpc>
            </a:pPr>
            <a:endParaRPr lang="en-US" dirty="0"/>
          </a:p>
          <a:p>
            <a:pPr eaLnBrk="0" fontAlgn="base" hangingPunct="0"/>
            <a:r>
              <a:rPr lang="es-ES" sz="1200" kern="1200" dirty="0">
                <a:solidFill>
                  <a:schemeClr val="tx1">
                    <a:lumMod val="75000"/>
                  </a:schemeClr>
                </a:solidFill>
                <a:effectLst/>
                <a:latin typeface="+mn-lt"/>
                <a:ea typeface="ヒラギノ角ゴ Pro W3" charset="0"/>
                <a:cs typeface="ヒラギノ角ゴ Pro W3" charset="0"/>
              </a:rPr>
              <a:t>Con independencia de cuántos de ustedes hayan servido ya como jefes de zona o cuántos vayan a ocupar este cargo, esperamos sinceramente que podamos aprovechar al máximo esta oportunidad para compartir ideas y prácticas para ser un jefe de zona exitoso. </a:t>
            </a:r>
            <a:endParaRPr lang="en-US" sz="1200" kern="1200" dirty="0">
              <a:solidFill>
                <a:schemeClr val="tx1">
                  <a:lumMod val="75000"/>
                </a:schemeClr>
              </a:solidFill>
              <a:effectLst/>
              <a:latin typeface="+mn-lt"/>
              <a:ea typeface="ヒラギノ角ゴ Pro W3" charset="0"/>
              <a:cs typeface="ヒラギノ角ゴ Pro W3" charset="0"/>
            </a:endParaRPr>
          </a:p>
          <a:p>
            <a:pPr defTabSz="424723">
              <a:lnSpc>
                <a:spcPct val="150000"/>
              </a:lnSpc>
            </a:pPr>
            <a:endParaRPr lang="en-US" dirty="0"/>
          </a:p>
          <a:p>
            <a:pPr eaLnBrk="0" fontAlgn="base" hangingPunct="0"/>
            <a:r>
              <a:rPr lang="es-ES" sz="1200" kern="1200" dirty="0">
                <a:solidFill>
                  <a:schemeClr val="tx1">
                    <a:lumMod val="75000"/>
                  </a:schemeClr>
                </a:solidFill>
                <a:effectLst/>
                <a:latin typeface="+mn-lt"/>
                <a:ea typeface="ヒラギノ角ゴ Pro W3" charset="0"/>
                <a:cs typeface="ヒラギノ角ゴ Pro W3" charset="0"/>
              </a:rPr>
              <a:t>Hablemos de la importancia de un jefe de zona y el apoyo a los clubes.</a:t>
            </a:r>
            <a:endParaRPr lang="en-US" sz="1200" kern="1200" dirty="0">
              <a:solidFill>
                <a:schemeClr val="tx1">
                  <a:lumMod val="75000"/>
                </a:schemeClr>
              </a:solidFill>
              <a:effectLst/>
              <a:latin typeface="+mn-lt"/>
              <a:ea typeface="ヒラギノ角ゴ Pro W3" charset="0"/>
              <a:cs typeface="ヒラギノ角ゴ Pro W3" charset="0"/>
            </a:endParaRPr>
          </a:p>
          <a:p>
            <a:endParaRPr lang="en-US" dirty="0"/>
          </a:p>
        </p:txBody>
      </p:sp>
      <p:sp>
        <p:nvSpPr>
          <p:cNvPr id="4" name="Date Placeholder 3"/>
          <p:cNvSpPr>
            <a:spLocks noGrp="1"/>
          </p:cNvSpPr>
          <p:nvPr>
            <p:ph type="dt" idx="10"/>
          </p:nvPr>
        </p:nvSpPr>
        <p:spPr/>
        <p:txBody>
          <a:bodyPr/>
          <a:lstStyle/>
          <a:p>
            <a:pPr>
              <a:defRPr/>
            </a:pPr>
            <a:fld id="{CF927901-0519-4644-9D60-20D66511D2A4}" type="datetime1">
              <a:rPr lang="en-US" smtClean="0"/>
              <a:t>9/22/2023</a:t>
            </a:fld>
            <a:endParaRPr lang="en-US" dirty="0"/>
          </a:p>
        </p:txBody>
      </p:sp>
      <p:sp>
        <p:nvSpPr>
          <p:cNvPr id="5" name="Slide Number Placeholder 4"/>
          <p:cNvSpPr>
            <a:spLocks noGrp="1"/>
          </p:cNvSpPr>
          <p:nvPr>
            <p:ph type="sldNum" sz="quarter" idx="11"/>
          </p:nvPr>
        </p:nvSpPr>
        <p:spPr/>
        <p:txBody>
          <a:bodyPr/>
          <a:lstStyle/>
          <a:p>
            <a:pPr>
              <a:defRPr/>
            </a:pPr>
            <a:fld id="{6627F33C-24D4-41C1-BFA2-68160C39F89C}" type="slidenum">
              <a:rPr lang="en-US" smtClean="0"/>
              <a:pPr>
                <a:defRPr/>
              </a:pPr>
              <a:t>1</a:t>
            </a:fld>
            <a:endParaRPr lang="en-US" dirty="0"/>
          </a:p>
        </p:txBody>
      </p:sp>
    </p:spTree>
    <p:extLst>
      <p:ext uri="{BB962C8B-B14F-4D97-AF65-F5344CB8AC3E}">
        <p14:creationId xmlns:p14="http://schemas.microsoft.com/office/powerpoint/2010/main" val="24219136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Slide Image Placeholder 1"/>
          <p:cNvSpPr>
            <a:spLocks noGrp="1" noRot="1" noChangeAspect="1" noTextEdit="1"/>
          </p:cNvSpPr>
          <p:nvPr>
            <p:ph type="sldImg"/>
          </p:nvPr>
        </p:nvSpPr>
        <p:spPr bwMode="auto">
          <a:xfrm>
            <a:off x="1635125" y="509588"/>
            <a:ext cx="3740150" cy="2103437"/>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lstStyle/>
          <a:p>
            <a:pPr eaLnBrk="0" fontAlgn="base" hangingPunct="0"/>
            <a:r>
              <a:rPr lang="es-ES" sz="1200" kern="1200" dirty="0">
                <a:solidFill>
                  <a:schemeClr val="tx1">
                    <a:lumMod val="75000"/>
                  </a:schemeClr>
                </a:solidFill>
                <a:effectLst/>
                <a:latin typeface="+mn-lt"/>
                <a:ea typeface="ヒラギノ角ゴ Pro W3" charset="0"/>
                <a:cs typeface="ヒラギノ角ゴ Pro W3" charset="0"/>
              </a:rPr>
              <a:t>Esta página web se ha actualizado recientemente y proporciona material útil para que se pueda preparar para tener éxito como jefe de zona.</a:t>
            </a:r>
            <a:endParaRPr lang="en-US" sz="1200" kern="1200" dirty="0">
              <a:solidFill>
                <a:schemeClr val="tx1">
                  <a:lumMod val="75000"/>
                </a:schemeClr>
              </a:solidFill>
              <a:effectLst/>
              <a:latin typeface="+mn-lt"/>
              <a:ea typeface="ヒラギノ角ゴ Pro W3" charset="0"/>
              <a:cs typeface="ヒラギノ角ゴ Pro W3" charset="0"/>
            </a:endParaRPr>
          </a:p>
        </p:txBody>
      </p:sp>
      <p:sp>
        <p:nvSpPr>
          <p:cNvPr id="4" name="Notes Placeholder 2">
            <a:extLst>
              <a:ext uri="{FF2B5EF4-FFF2-40B4-BE49-F238E27FC236}">
                <a16:creationId xmlns:a16="http://schemas.microsoft.com/office/drawing/2014/main" id="{788DE6F3-F043-4125-AB6F-83F2A3A2A397}"/>
              </a:ext>
            </a:extLst>
          </p:cNvPr>
          <p:cNvSpPr txBox="1">
            <a:spLocks/>
          </p:cNvSpPr>
          <p:nvPr/>
        </p:nvSpPr>
        <p:spPr>
          <a:xfrm>
            <a:off x="441166" y="2819257"/>
            <a:ext cx="6126480" cy="5760720"/>
          </a:xfrm>
          <a:prstGeom prst="rect">
            <a:avLst/>
          </a:prstGeom>
        </p:spPr>
        <p:txBody>
          <a:bodyPr vert="horz" lIns="93164" tIns="46582" rIns="93164" bIns="46582" rtlCol="0">
            <a:normAutofit/>
          </a:bodyPr>
          <a:lstStyle>
            <a:lvl1pPr algn="l" rtl="0" eaLnBrk="0" fontAlgn="base" hangingPunct="0">
              <a:spcBef>
                <a:spcPct val="30000"/>
              </a:spcBef>
              <a:spcAft>
                <a:spcPct val="0"/>
              </a:spcAft>
              <a:defRPr sz="1100" kern="1200">
                <a:solidFill>
                  <a:schemeClr val="tx1"/>
                </a:solidFill>
                <a:latin typeface="+mj-lt"/>
                <a:ea typeface="+mn-ea"/>
                <a:cs typeface="+mn-cs"/>
              </a:defRPr>
            </a:lvl1pPr>
            <a:lvl2pPr marL="457200" algn="l" rtl="0" eaLnBrk="0" fontAlgn="base" hangingPunct="0">
              <a:spcBef>
                <a:spcPct val="30000"/>
              </a:spcBef>
              <a:spcAft>
                <a:spcPct val="0"/>
              </a:spcAft>
              <a:defRPr sz="1200" kern="1200">
                <a:solidFill>
                  <a:schemeClr val="tx1"/>
                </a:solidFill>
                <a:latin typeface="HelveticaNeueLT Std" panose="020B0604020202020204"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HelveticaNeueLT Std" panose="020B0604020202020204"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HelveticaNeueLT Std" panose="020B0604020202020204"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HelveticaNeueLT Std"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pPr>
              <a:lnSpc>
                <a:spcPct val="150000"/>
              </a:lnSpc>
            </a:pPr>
            <a:endParaRPr lang="en-US" dirty="0"/>
          </a:p>
          <a:p>
            <a:pPr>
              <a:lnSpc>
                <a:spcPct val="150000"/>
              </a:lnSpc>
            </a:pPr>
            <a:endParaRPr lang="en-US" dirty="0"/>
          </a:p>
          <a:p>
            <a:pPr>
              <a:lnSpc>
                <a:spcPct val="150000"/>
              </a:lnSpc>
            </a:pPr>
            <a:r>
              <a:rPr lang="en-US" dirty="0"/>
              <a:t>	</a:t>
            </a:r>
          </a:p>
          <a:p>
            <a:pPr>
              <a:lnSpc>
                <a:spcPct val="150000"/>
              </a:lnSpc>
            </a:pPr>
            <a:endParaRPr lang="en-US" dirty="0"/>
          </a:p>
          <a:p>
            <a:pPr>
              <a:lnSpc>
                <a:spcPct val="150000"/>
              </a:lnSpc>
            </a:pPr>
            <a:endParaRPr lang="en-US" dirty="0"/>
          </a:p>
          <a:p>
            <a:pPr defTabSz="881390">
              <a:lnSpc>
                <a:spcPct val="150000"/>
              </a:lnSpc>
              <a:spcBef>
                <a:spcPts val="0"/>
              </a:spcBef>
              <a:tabLst>
                <a:tab pos="445286" algn="l"/>
                <a:tab pos="881390" algn="l"/>
                <a:tab pos="1326676" algn="l"/>
                <a:tab pos="1762780" algn="l"/>
              </a:tabLst>
              <a:defRPr/>
            </a:pPr>
            <a:endParaRPr lang="en-US" dirty="0"/>
          </a:p>
        </p:txBody>
      </p:sp>
    </p:spTree>
    <p:extLst>
      <p:ext uri="{BB962C8B-B14F-4D97-AF65-F5344CB8AC3E}">
        <p14:creationId xmlns:p14="http://schemas.microsoft.com/office/powerpoint/2010/main" val="7732412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22325" y="695325"/>
            <a:ext cx="5486400" cy="3087688"/>
          </a:xfrm>
        </p:spPr>
      </p:sp>
      <p:sp>
        <p:nvSpPr>
          <p:cNvPr id="3" name="Notes Placeholder 2"/>
          <p:cNvSpPr>
            <a:spLocks noGrp="1"/>
          </p:cNvSpPr>
          <p:nvPr>
            <p:ph type="body" idx="1"/>
          </p:nvPr>
        </p:nvSpPr>
        <p:spPr>
          <a:xfrm>
            <a:off x="825149" y="4013520"/>
            <a:ext cx="5486400" cy="4754880"/>
          </a:xfrm>
          <a:prstGeom prst="rect">
            <a:avLst/>
          </a:prstGeom>
        </p:spPr>
        <p:txBody>
          <a:bodyPr/>
          <a:lstStyle/>
          <a:p>
            <a:pPr marL="0" marR="0" lvl="0" indent="0" algn="l" defTabSz="914400" rtl="0" eaLnBrk="0" fontAlgn="base" latinLnBrk="0" hangingPunct="0">
              <a:lnSpc>
                <a:spcPct val="150000"/>
              </a:lnSpc>
              <a:spcBef>
                <a:spcPts val="0"/>
              </a:spcBef>
              <a:spcAft>
                <a:spcPct val="0"/>
              </a:spcAft>
              <a:buClrTx/>
              <a:buSzTx/>
              <a:buFontTx/>
              <a:buNone/>
              <a:tabLst>
                <a:tab pos="461963" algn="l"/>
                <a:tab pos="914400" algn="l"/>
                <a:tab pos="1376363" algn="l"/>
                <a:tab pos="1828800" algn="l"/>
              </a:tabLst>
              <a:defRPr/>
            </a:pPr>
            <a:r>
              <a:rPr lang="es-ES" sz="1200" kern="1200" dirty="0">
                <a:solidFill>
                  <a:schemeClr val="tx1">
                    <a:lumMod val="75000"/>
                  </a:schemeClr>
                </a:solidFill>
                <a:effectLst/>
                <a:latin typeface="+mn-lt"/>
                <a:ea typeface="ヒラギノ角ゴ Pro W3" charset="0"/>
                <a:cs typeface="ヒラギノ角ゴ Pro W3" charset="0"/>
              </a:rPr>
              <a:t>Esta es su base de operaciones para herramientas y recursos.</a:t>
            </a:r>
          </a:p>
          <a:p>
            <a:pPr marL="0" marR="0" lvl="0" indent="0" algn="l" defTabSz="914400" rtl="0" eaLnBrk="0" fontAlgn="base" latinLnBrk="0" hangingPunct="0">
              <a:lnSpc>
                <a:spcPct val="150000"/>
              </a:lnSpc>
              <a:spcBef>
                <a:spcPts val="0"/>
              </a:spcBef>
              <a:spcAft>
                <a:spcPct val="0"/>
              </a:spcAft>
              <a:buClrTx/>
              <a:buSzTx/>
              <a:buFontTx/>
              <a:buNone/>
              <a:tabLst>
                <a:tab pos="461963" algn="l"/>
                <a:tab pos="914400" algn="l"/>
                <a:tab pos="1376363" algn="l"/>
                <a:tab pos="1828800" algn="l"/>
              </a:tabLst>
              <a:defRPr/>
            </a:pPr>
            <a:endParaRPr lang="en-US" baseline="0" dirty="0">
              <a:solidFill>
                <a:schemeClr val="tx1"/>
              </a:solidFill>
            </a:endParaRPr>
          </a:p>
          <a:p>
            <a:pPr marL="0" marR="0" indent="0" algn="l" defTabSz="914400" rtl="0" eaLnBrk="0" fontAlgn="base" latinLnBrk="0" hangingPunct="0">
              <a:lnSpc>
                <a:spcPct val="150000"/>
              </a:lnSpc>
              <a:spcBef>
                <a:spcPts val="0"/>
              </a:spcBef>
              <a:spcAft>
                <a:spcPct val="0"/>
              </a:spcAft>
              <a:buClrTx/>
              <a:buSzTx/>
              <a:buFontTx/>
              <a:buNone/>
              <a:tabLst>
                <a:tab pos="461963" algn="l"/>
                <a:tab pos="914400" algn="l"/>
                <a:tab pos="1376363" algn="l"/>
                <a:tab pos="1828800" algn="l"/>
              </a:tabLst>
              <a:defRPr/>
            </a:pPr>
            <a:r>
              <a:rPr lang="es-ES" sz="1200" kern="1200" dirty="0">
                <a:solidFill>
                  <a:schemeClr val="tx1">
                    <a:lumMod val="75000"/>
                  </a:schemeClr>
                </a:solidFill>
                <a:effectLst/>
                <a:latin typeface="+mn-lt"/>
                <a:ea typeface="ヒラギノ角ゴ Pro W3" charset="0"/>
                <a:cs typeface="ヒラギノ角ゴ Pro W3" charset="0"/>
              </a:rPr>
              <a:t>En la sección «Recursos» encontrará el Libro electrónico de los Jefes de Zona y de Región actualizado y un enlace a los módulos de capacitación para jefes de zona, que pueden completarse como actividad de autoaprendizaje o como formación dirigida. </a:t>
            </a:r>
            <a:endParaRPr lang="en-US" sz="1200" kern="1200" dirty="0">
              <a:solidFill>
                <a:schemeClr val="tx1">
                  <a:lumMod val="75000"/>
                </a:schemeClr>
              </a:solidFill>
              <a:effectLst/>
              <a:latin typeface="+mn-lt"/>
              <a:ea typeface="ヒラギノ角ゴ Pro W3" charset="0"/>
              <a:cs typeface="ヒラギノ角ゴ Pro W3" charset="0"/>
            </a:endParaRPr>
          </a:p>
          <a:p>
            <a:pPr>
              <a:lnSpc>
                <a:spcPct val="150000"/>
              </a:lnSpc>
            </a:pPr>
            <a:endParaRPr lang="en-US" baseline="0" dirty="0">
              <a:solidFill>
                <a:schemeClr val="tx1"/>
              </a:solidFill>
            </a:endParaRPr>
          </a:p>
          <a:p>
            <a:pPr>
              <a:lnSpc>
                <a:spcPct val="150000"/>
              </a:lnSpc>
            </a:pPr>
            <a:r>
              <a:rPr lang="es-ES" sz="1200" kern="1200" dirty="0">
                <a:solidFill>
                  <a:schemeClr val="tx1">
                    <a:lumMod val="75000"/>
                  </a:schemeClr>
                </a:solidFill>
                <a:effectLst/>
                <a:latin typeface="+mn-lt"/>
                <a:ea typeface="ヒラギノ角ゴ Pro W3" charset="0"/>
                <a:cs typeface="ヒラギノ角ゴ Pro W3" charset="0"/>
              </a:rPr>
              <a:t>Esta página web también contiene enlaces a formularios y guías de uso común para liderar reuniones de zona y apoyar que los clubes se encuentren en una buena situación.</a:t>
            </a:r>
          </a:p>
          <a:p>
            <a:pPr>
              <a:lnSpc>
                <a:spcPct val="150000"/>
              </a:lnSpc>
            </a:pPr>
            <a:endParaRPr lang="en-US" baseline="0" dirty="0">
              <a:solidFill>
                <a:schemeClr val="tx1"/>
              </a:solidFill>
            </a:endParaRPr>
          </a:p>
          <a:p>
            <a:pPr>
              <a:lnSpc>
                <a:spcPct val="150000"/>
              </a:lnSpc>
            </a:pPr>
            <a:r>
              <a:rPr lang="es-ES" sz="1200" kern="1200" dirty="0">
                <a:solidFill>
                  <a:schemeClr val="tx1">
                    <a:lumMod val="75000"/>
                  </a:schemeClr>
                </a:solidFill>
                <a:effectLst/>
                <a:latin typeface="+mn-lt"/>
                <a:ea typeface="ヒラギノ角ゴ Pro W3" charset="0"/>
                <a:cs typeface="ヒラギノ角ゴ Pro W3" charset="0"/>
              </a:rPr>
              <a:t>Escanee el código </a:t>
            </a:r>
            <a:r>
              <a:rPr lang="es-ES" sz="1200" kern="1200" dirty="0" err="1">
                <a:solidFill>
                  <a:schemeClr val="tx1">
                    <a:lumMod val="75000"/>
                  </a:schemeClr>
                </a:solidFill>
                <a:effectLst/>
                <a:latin typeface="+mn-lt"/>
                <a:ea typeface="ヒラギノ角ゴ Pro W3" charset="0"/>
                <a:cs typeface="ヒラギノ角ゴ Pro W3" charset="0"/>
              </a:rPr>
              <a:t>QR</a:t>
            </a:r>
            <a:r>
              <a:rPr lang="es-ES" sz="1200" kern="1200" dirty="0">
                <a:solidFill>
                  <a:schemeClr val="tx1">
                    <a:lumMod val="75000"/>
                  </a:schemeClr>
                </a:solidFill>
                <a:effectLst/>
                <a:latin typeface="+mn-lt"/>
                <a:ea typeface="ヒラギノ角ゴ Pro W3" charset="0"/>
                <a:cs typeface="ヒラギノ角ゴ Pro W3" charset="0"/>
              </a:rPr>
              <a:t>: este código le llevará a la página en inglés.  Después deberá cambiar a su idioma.</a:t>
            </a:r>
            <a:endParaRPr lang="en-US" baseline="0" dirty="0">
              <a:solidFill>
                <a:schemeClr val="tx1"/>
              </a:solidFill>
            </a:endParaRPr>
          </a:p>
        </p:txBody>
      </p:sp>
      <p:sp>
        <p:nvSpPr>
          <p:cNvPr id="4" name="Date Placeholder 3"/>
          <p:cNvSpPr>
            <a:spLocks noGrp="1"/>
          </p:cNvSpPr>
          <p:nvPr>
            <p:ph type="dt" idx="10"/>
          </p:nvPr>
        </p:nvSpPr>
        <p:spPr/>
        <p:txBody>
          <a:bodyPr/>
          <a:lstStyle/>
          <a:p>
            <a:pPr>
              <a:defRPr/>
            </a:pPr>
            <a:fld id="{2D4A7926-C9AD-432C-86B4-616BD1DA2408}" type="datetime1">
              <a:rPr lang="en-US" smtClean="0"/>
              <a:t>9/22/2023</a:t>
            </a:fld>
            <a:endParaRPr lang="en-US" dirty="0"/>
          </a:p>
        </p:txBody>
      </p:sp>
      <p:sp>
        <p:nvSpPr>
          <p:cNvPr id="5" name="Slide Number Placeholder 4"/>
          <p:cNvSpPr>
            <a:spLocks noGrp="1"/>
          </p:cNvSpPr>
          <p:nvPr>
            <p:ph type="sldNum" sz="quarter" idx="11"/>
          </p:nvPr>
        </p:nvSpPr>
        <p:spPr/>
        <p:txBody>
          <a:bodyPr/>
          <a:lstStyle/>
          <a:p>
            <a:pPr>
              <a:defRPr/>
            </a:pPr>
            <a:fld id="{6627F33C-24D4-41C1-BFA2-68160C39F89C}" type="slidenum">
              <a:rPr lang="en-US" smtClean="0"/>
              <a:pPr>
                <a:defRPr/>
              </a:pPr>
              <a:t>11</a:t>
            </a:fld>
            <a:endParaRPr lang="en-US" dirty="0"/>
          </a:p>
        </p:txBody>
      </p:sp>
    </p:spTree>
    <p:extLst>
      <p:ext uri="{BB962C8B-B14F-4D97-AF65-F5344CB8AC3E}">
        <p14:creationId xmlns:p14="http://schemas.microsoft.com/office/powerpoint/2010/main" val="16043741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22325" y="685800"/>
            <a:ext cx="5486400" cy="3086100"/>
          </a:xfrm>
        </p:spPr>
      </p:sp>
      <p:sp>
        <p:nvSpPr>
          <p:cNvPr id="3" name="Notes Placeholder 2"/>
          <p:cNvSpPr>
            <a:spLocks noGrp="1"/>
          </p:cNvSpPr>
          <p:nvPr>
            <p:ph type="body" idx="1"/>
          </p:nvPr>
        </p:nvSpPr>
        <p:spPr>
          <a:xfrm>
            <a:off x="811036" y="3992075"/>
            <a:ext cx="5486400" cy="4754880"/>
          </a:xfrm>
          <a:prstGeom prst="rect">
            <a:avLst/>
          </a:prstGeom>
        </p:spPr>
        <p:txBody>
          <a:bodyPr/>
          <a:lstStyle/>
          <a:p>
            <a:pPr eaLnBrk="0" fontAlgn="base" hangingPunct="0"/>
            <a:r>
              <a:rPr lang="es-ES" sz="1200" kern="1200" dirty="0">
                <a:solidFill>
                  <a:schemeClr val="tx1">
                    <a:lumMod val="75000"/>
                  </a:schemeClr>
                </a:solidFill>
                <a:effectLst/>
                <a:latin typeface="+mn-lt"/>
                <a:ea typeface="ヒラギノ角ゴ Pro W3" charset="0"/>
                <a:cs typeface="ヒラギノ角ゴ Pro W3" charset="0"/>
              </a:rPr>
              <a:t>El Libro electrónico de los Jefes de Zona y de Región indica paso a paso cómo cumplir con éxito una gestión en esta importante función. Ha sido actualizado recientemente. </a:t>
            </a:r>
            <a:endParaRPr lang="en-US" sz="1200" kern="1200" dirty="0">
              <a:solidFill>
                <a:schemeClr val="tx1">
                  <a:lumMod val="75000"/>
                </a:schemeClr>
              </a:solidFill>
              <a:effectLst/>
              <a:latin typeface="+mn-lt"/>
              <a:ea typeface="ヒラギノ角ゴ Pro W3" charset="0"/>
              <a:cs typeface="ヒラギノ角ゴ Pro W3" charset="0"/>
            </a:endParaRPr>
          </a:p>
          <a:p>
            <a:pPr algn="l"/>
            <a:endParaRPr lang="en-US" sz="1200" kern="0" baseline="0" dirty="0">
              <a:solidFill>
                <a:schemeClr val="tx1"/>
              </a:solidFill>
              <a:ea typeface="Arial" charset="0"/>
              <a:cs typeface="Arial" charset="0"/>
            </a:endParaRPr>
          </a:p>
          <a:p>
            <a:pPr algn="l"/>
            <a:r>
              <a:rPr lang="es-ES" sz="1200" kern="1200" dirty="0">
                <a:solidFill>
                  <a:schemeClr val="tx1">
                    <a:lumMod val="75000"/>
                  </a:schemeClr>
                </a:solidFill>
                <a:effectLst/>
                <a:latin typeface="+mn-lt"/>
                <a:ea typeface="ヒラギノ角ゴ Pro W3" charset="0"/>
                <a:cs typeface="ヒラギノ角ゴ Pro W3" charset="0"/>
              </a:rPr>
              <a:t>Le guía a lo largo de su año, e incluye</a:t>
            </a:r>
            <a:r>
              <a:rPr lang="en-US" sz="1200" kern="0" dirty="0">
                <a:solidFill>
                  <a:schemeClr val="tx1"/>
                </a:solidFill>
                <a:ea typeface="Arial" charset="0"/>
                <a:cs typeface="Arial" charset="0"/>
              </a:rPr>
              <a:t>:</a:t>
            </a:r>
          </a:p>
          <a:p>
            <a:pPr algn="l"/>
            <a:endParaRPr lang="en-US" sz="1200" kern="0" dirty="0">
              <a:solidFill>
                <a:schemeClr val="tx1"/>
              </a:solidFill>
              <a:ea typeface="Arial" charset="0"/>
              <a:cs typeface="Arial" charset="0"/>
            </a:endParaRPr>
          </a:p>
          <a:p>
            <a:pPr marL="171450" marR="0" lvl="0" indent="-171450" algn="l" defTabSz="914400" rtl="0" eaLnBrk="0" fontAlgn="base" latinLnBrk="0" hangingPunct="0">
              <a:lnSpc>
                <a:spcPct val="150000"/>
              </a:lnSpc>
              <a:spcBef>
                <a:spcPts val="0"/>
              </a:spcBef>
              <a:spcAft>
                <a:spcPct val="0"/>
              </a:spcAft>
              <a:buClrTx/>
              <a:buSzTx/>
              <a:buFont typeface="Arial" panose="020B0604020202020204" pitchFamily="34" charset="0"/>
              <a:buChar char="•"/>
              <a:tabLst>
                <a:tab pos="461963" algn="l"/>
                <a:tab pos="914400" algn="l"/>
                <a:tab pos="1376363" algn="l"/>
                <a:tab pos="1828800" algn="l"/>
              </a:tabLst>
              <a:defRPr/>
            </a:pPr>
            <a:r>
              <a:rPr lang="es-ES" sz="1200" kern="1200" dirty="0">
                <a:solidFill>
                  <a:schemeClr val="tx1">
                    <a:lumMod val="75000"/>
                  </a:schemeClr>
                </a:solidFill>
                <a:effectLst/>
                <a:latin typeface="+mn-lt"/>
                <a:ea typeface="ヒラギノ角ゴ Pro W3" charset="0"/>
                <a:cs typeface="ヒラギノ角ゴ Pro W3" charset="0"/>
              </a:rPr>
              <a:t>La preparación y formación</a:t>
            </a:r>
            <a:endParaRPr lang="en-US" sz="1200" kern="0" dirty="0">
              <a:solidFill>
                <a:schemeClr val="tx1"/>
              </a:solidFill>
              <a:ea typeface="Arial" charset="0"/>
              <a:cs typeface="Arial" charset="0"/>
            </a:endParaRPr>
          </a:p>
          <a:p>
            <a:pPr marL="171450" indent="-171450" algn="l">
              <a:buFont typeface="Arial" panose="020B0604020202020204" pitchFamily="34" charset="0"/>
              <a:buChar char="•"/>
            </a:pPr>
            <a:endParaRPr lang="en-US" sz="1200" kern="0" dirty="0">
              <a:solidFill>
                <a:schemeClr val="tx1"/>
              </a:solidFill>
              <a:ea typeface="Arial" charset="0"/>
              <a:cs typeface="Arial" charset="0"/>
            </a:endParaRPr>
          </a:p>
          <a:p>
            <a:pPr marL="171450" indent="-171450" algn="l">
              <a:buFont typeface="Arial" panose="020B0604020202020204" pitchFamily="34" charset="0"/>
              <a:buChar char="•"/>
            </a:pPr>
            <a:r>
              <a:rPr lang="es-ES" sz="1200" kern="1200" dirty="0">
                <a:solidFill>
                  <a:schemeClr val="tx1">
                    <a:lumMod val="75000"/>
                  </a:schemeClr>
                </a:solidFill>
                <a:effectLst/>
                <a:latin typeface="+mn-lt"/>
                <a:ea typeface="ヒラギノ角ゴ Pro W3" charset="0"/>
                <a:cs typeface="ヒラギノ角ゴ Pro W3" charset="0"/>
              </a:rPr>
              <a:t>La planificación del calendario y programación de actividades para el año</a:t>
            </a:r>
            <a:endParaRPr lang="en-US" sz="1200" kern="0" baseline="0" dirty="0">
              <a:solidFill>
                <a:schemeClr val="tx1"/>
              </a:solidFill>
              <a:ea typeface="Arial" charset="0"/>
              <a:cs typeface="Arial" charset="0"/>
            </a:endParaRPr>
          </a:p>
          <a:p>
            <a:pPr marL="171450" indent="-171450" algn="l">
              <a:buFont typeface="Arial" panose="020B0604020202020204" pitchFamily="34" charset="0"/>
              <a:buChar char="•"/>
            </a:pPr>
            <a:endParaRPr lang="en-US" sz="1200" kern="0" baseline="0" dirty="0">
              <a:solidFill>
                <a:schemeClr val="tx1"/>
              </a:solidFill>
              <a:ea typeface="Arial" charset="0"/>
              <a:cs typeface="Arial" charset="0"/>
            </a:endParaRPr>
          </a:p>
          <a:p>
            <a:pPr marL="171450" marR="0" lvl="0" indent="-171450" algn="l" defTabSz="914400" rtl="0" eaLnBrk="0" fontAlgn="base" latinLnBrk="0" hangingPunct="0">
              <a:lnSpc>
                <a:spcPct val="150000"/>
              </a:lnSpc>
              <a:spcBef>
                <a:spcPts val="0"/>
              </a:spcBef>
              <a:spcAft>
                <a:spcPct val="0"/>
              </a:spcAft>
              <a:buClrTx/>
              <a:buSzTx/>
              <a:buFont typeface="Arial" panose="020B0604020202020204" pitchFamily="34" charset="0"/>
              <a:buChar char="•"/>
              <a:tabLst>
                <a:tab pos="461963" algn="l"/>
                <a:tab pos="914400" algn="l"/>
                <a:tab pos="1376363" algn="l"/>
                <a:tab pos="1828800" algn="l"/>
              </a:tabLst>
              <a:defRPr/>
            </a:pPr>
            <a:r>
              <a:rPr lang="es-ES" sz="1200" kern="1200" dirty="0">
                <a:solidFill>
                  <a:schemeClr val="tx1">
                    <a:lumMod val="75000"/>
                  </a:schemeClr>
                </a:solidFill>
                <a:effectLst/>
                <a:latin typeface="+mn-lt"/>
                <a:ea typeface="ヒラギノ角ゴ Pro W3" charset="0"/>
                <a:cs typeface="ヒラギノ角ゴ Pro W3" charset="0"/>
              </a:rPr>
              <a:t>Su rol con los clubes y el distrito</a:t>
            </a:r>
            <a:endParaRPr lang="en-US" sz="1200" kern="0" baseline="0" dirty="0">
              <a:solidFill>
                <a:schemeClr val="tx1"/>
              </a:solidFill>
              <a:ea typeface="Arial" charset="0"/>
              <a:cs typeface="Arial" charset="0"/>
            </a:endParaRPr>
          </a:p>
          <a:p>
            <a:pPr marL="171450" indent="-171450" algn="l">
              <a:buFont typeface="Arial" panose="020B0604020202020204" pitchFamily="34" charset="0"/>
              <a:buChar char="•"/>
            </a:pPr>
            <a:endParaRPr lang="en-US" sz="1200" kern="0" baseline="0" dirty="0">
              <a:solidFill>
                <a:schemeClr val="tx1"/>
              </a:solidFill>
              <a:ea typeface="Arial" charset="0"/>
              <a:cs typeface="Arial" charset="0"/>
            </a:endParaRPr>
          </a:p>
          <a:p>
            <a:pPr marL="171450" indent="-171450" algn="l">
              <a:buFont typeface="Arial" panose="020B0604020202020204" pitchFamily="34" charset="0"/>
              <a:buChar char="•"/>
            </a:pPr>
            <a:r>
              <a:rPr lang="es-ES" sz="1200" kern="1200" dirty="0">
                <a:solidFill>
                  <a:schemeClr val="tx1">
                    <a:lumMod val="75000"/>
                  </a:schemeClr>
                </a:solidFill>
                <a:effectLst/>
                <a:latin typeface="+mn-lt"/>
                <a:ea typeface="ヒラギノ角ゴ Pro W3" charset="0"/>
                <a:cs typeface="ヒラギノ角ゴ Pro W3" charset="0"/>
              </a:rPr>
              <a:t>Los recursos de clubes de calidad para que pueda ayudar a los clubes</a:t>
            </a:r>
            <a:endParaRPr lang="en-US" sz="1200" kern="0" baseline="0" dirty="0">
              <a:solidFill>
                <a:schemeClr val="tx1"/>
              </a:solidFill>
              <a:ea typeface="Arial" charset="0"/>
              <a:cs typeface="Arial" charset="0"/>
            </a:endParaRPr>
          </a:p>
          <a:p>
            <a:pPr marL="171450" indent="-171450" algn="l">
              <a:buFont typeface="Arial" panose="020B0604020202020204" pitchFamily="34" charset="0"/>
              <a:buChar char="•"/>
            </a:pPr>
            <a:endParaRPr lang="en-US" sz="1200" kern="0" baseline="0" dirty="0">
              <a:solidFill>
                <a:schemeClr val="tx1"/>
              </a:solidFill>
              <a:ea typeface="Arial" charset="0"/>
              <a:cs typeface="Arial" charset="0"/>
            </a:endParaRPr>
          </a:p>
          <a:p>
            <a:pPr marL="171450" indent="-171450" algn="l">
              <a:buFont typeface="Arial" panose="020B0604020202020204" pitchFamily="34" charset="0"/>
              <a:buChar char="•"/>
            </a:pPr>
            <a:r>
              <a:rPr lang="es-ES" sz="1200" kern="1200" dirty="0">
                <a:solidFill>
                  <a:schemeClr val="tx1">
                    <a:lumMod val="75000"/>
                  </a:schemeClr>
                </a:solidFill>
                <a:effectLst/>
                <a:latin typeface="+mn-lt"/>
                <a:ea typeface="ヒラギノ角ゴ Pro W3" charset="0"/>
                <a:cs typeface="ヒラギノ角ゴ Pro W3" charset="0"/>
              </a:rPr>
              <a:t>Las herramientas para promover la armonía entre los clubes</a:t>
            </a:r>
            <a:endParaRPr lang="en-US" sz="1200" kern="0" dirty="0">
              <a:solidFill>
                <a:schemeClr val="tx1"/>
              </a:solidFill>
              <a:ea typeface="Arial" charset="0"/>
              <a:cs typeface="Arial" charset="0"/>
            </a:endParaRPr>
          </a:p>
          <a:p>
            <a:pPr algn="l"/>
            <a:endParaRPr lang="en-US" sz="1200" kern="0" dirty="0">
              <a:solidFill>
                <a:schemeClr val="tx1"/>
              </a:solidFill>
              <a:ea typeface="Arial" charset="0"/>
              <a:cs typeface="Arial" charset="0"/>
            </a:endParaRPr>
          </a:p>
          <a:p>
            <a:pPr algn="l"/>
            <a:endParaRPr lang="en-US" sz="1200" kern="0" dirty="0">
              <a:solidFill>
                <a:schemeClr val="tx1"/>
              </a:solidFill>
              <a:ea typeface="Arial" charset="0"/>
              <a:cs typeface="Arial" charset="0"/>
            </a:endParaRPr>
          </a:p>
        </p:txBody>
      </p:sp>
      <p:sp>
        <p:nvSpPr>
          <p:cNvPr id="4" name="Date Placeholder 3"/>
          <p:cNvSpPr>
            <a:spLocks noGrp="1"/>
          </p:cNvSpPr>
          <p:nvPr>
            <p:ph type="dt" idx="10"/>
          </p:nvPr>
        </p:nvSpPr>
        <p:spPr/>
        <p:txBody>
          <a:bodyPr/>
          <a:lstStyle/>
          <a:p>
            <a:pPr>
              <a:defRPr/>
            </a:pPr>
            <a:fld id="{E19E7317-CCDF-47D0-B35F-E8E9A83F0694}" type="datetime1">
              <a:rPr lang="en-US" smtClean="0"/>
              <a:t>9/22/2023</a:t>
            </a:fld>
            <a:endParaRPr lang="en-US" dirty="0"/>
          </a:p>
        </p:txBody>
      </p:sp>
      <p:sp>
        <p:nvSpPr>
          <p:cNvPr id="5" name="Slide Number Placeholder 4"/>
          <p:cNvSpPr>
            <a:spLocks noGrp="1"/>
          </p:cNvSpPr>
          <p:nvPr>
            <p:ph type="sldNum" sz="quarter" idx="11"/>
          </p:nvPr>
        </p:nvSpPr>
        <p:spPr/>
        <p:txBody>
          <a:bodyPr/>
          <a:lstStyle/>
          <a:p>
            <a:pPr>
              <a:defRPr/>
            </a:pPr>
            <a:fld id="{6627F33C-24D4-41C1-BFA2-68160C39F89C}" type="slidenum">
              <a:rPr lang="en-US" smtClean="0"/>
              <a:pPr>
                <a:defRPr/>
              </a:pPr>
              <a:t>12</a:t>
            </a:fld>
            <a:endParaRPr lang="en-US" dirty="0"/>
          </a:p>
        </p:txBody>
      </p:sp>
    </p:spTree>
    <p:extLst>
      <p:ext uri="{BB962C8B-B14F-4D97-AF65-F5344CB8AC3E}">
        <p14:creationId xmlns:p14="http://schemas.microsoft.com/office/powerpoint/2010/main" val="2364478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2000" y="695325"/>
            <a:ext cx="5486400" cy="3087688"/>
          </a:xfrm>
        </p:spPr>
      </p:sp>
      <p:sp>
        <p:nvSpPr>
          <p:cNvPr id="3" name="Notes Placeholder 2"/>
          <p:cNvSpPr>
            <a:spLocks noGrp="1"/>
          </p:cNvSpPr>
          <p:nvPr>
            <p:ph type="body" idx="1"/>
          </p:nvPr>
        </p:nvSpPr>
        <p:spPr>
          <a:xfrm>
            <a:off x="730956" y="4012713"/>
            <a:ext cx="5486400" cy="4754880"/>
          </a:xfrm>
          <a:prstGeom prst="rect">
            <a:avLst/>
          </a:prstGeom>
        </p:spPr>
        <p:txBody>
          <a:bodyPr>
            <a:normAutofit/>
          </a:bodyPr>
          <a:lstStyle/>
          <a:p>
            <a:pPr marR="0" lvl="0" indent="-457200" algn="l" defTabSz="914400" rtl="0" eaLnBrk="0" fontAlgn="base" latinLnBrk="0" hangingPunct="0">
              <a:spcAft>
                <a:spcPct val="0"/>
              </a:spcAft>
              <a:buClrTx/>
              <a:buSzTx/>
              <a:buFontTx/>
              <a:buNone/>
              <a:tabLst/>
              <a:defRPr/>
            </a:pPr>
            <a:r>
              <a:rPr lang="es-ES" sz="1200" kern="1200" dirty="0">
                <a:solidFill>
                  <a:schemeClr val="tx1">
                    <a:lumMod val="75000"/>
                  </a:schemeClr>
                </a:solidFill>
                <a:effectLst/>
                <a:latin typeface="+mn-lt"/>
                <a:ea typeface="ヒラギノ角ゴ Pro W3" charset="0"/>
                <a:cs typeface="ヒラギノ角ゴ Pro W3" charset="0"/>
              </a:rPr>
              <a:t>¡Conviértase en un León Orientador Certificado!</a:t>
            </a:r>
          </a:p>
          <a:p>
            <a:pPr marR="0" lvl="0" indent="-457200" algn="l" defTabSz="914400" rtl="0" eaLnBrk="0" fontAlgn="base" latinLnBrk="0" hangingPunct="0">
              <a:spcAft>
                <a:spcPct val="0"/>
              </a:spcAft>
              <a:buClrTx/>
              <a:buSzTx/>
              <a:buFontTx/>
              <a:buNone/>
              <a:tabLst/>
              <a:defRPr/>
            </a:pPr>
            <a:endParaRPr lang="en-US" kern="0" dirty="0">
              <a:solidFill>
                <a:schemeClr val="tx1"/>
              </a:solidFill>
              <a:cs typeface="Helvetica" panose="020B0604020202020204" pitchFamily="34" charset="0"/>
            </a:endParaRPr>
          </a:p>
          <a:p>
            <a:pPr marR="0" lvl="0" indent="-171450" algn="l" defTabSz="914400" rtl="0" eaLnBrk="0" fontAlgn="base" latinLnBrk="0" hangingPunct="0">
              <a:spcAft>
                <a:spcPct val="0"/>
              </a:spcAft>
              <a:buClrTx/>
              <a:buSzTx/>
              <a:buFont typeface="Arial" panose="020B0604020202020204" pitchFamily="34" charset="0"/>
              <a:buChar char="•"/>
              <a:tabLst/>
              <a:defRPr/>
            </a:pPr>
            <a:r>
              <a:rPr lang="es-ES" sz="1200" kern="1200" dirty="0">
                <a:solidFill>
                  <a:schemeClr val="tx1">
                    <a:lumMod val="75000"/>
                  </a:schemeClr>
                </a:solidFill>
                <a:effectLst/>
                <a:latin typeface="+mn-lt"/>
                <a:ea typeface="ヒラギノ角ゴ Pro W3" charset="0"/>
                <a:cs typeface="ヒラギノ角ゴ Pro W3" charset="0"/>
              </a:rPr>
              <a:t>Aprenda cómo apoyar a clubes nuevos y a clubes establecidos que necesiten asistencia</a:t>
            </a:r>
            <a:r>
              <a:rPr lang="en-US" kern="0" dirty="0">
                <a:solidFill>
                  <a:schemeClr val="tx1"/>
                </a:solidFill>
                <a:cs typeface="Helvetica" panose="020B0604020202020204" pitchFamily="34" charset="0"/>
              </a:rPr>
              <a:t>. </a:t>
            </a:r>
          </a:p>
          <a:p>
            <a:pPr marR="0" lvl="0" indent="-457200" algn="l" defTabSz="914400" rtl="0" eaLnBrk="0" fontAlgn="base" latinLnBrk="0" hangingPunct="0">
              <a:spcAft>
                <a:spcPct val="0"/>
              </a:spcAft>
              <a:buClrTx/>
              <a:buSzTx/>
              <a:buFont typeface="Arial" panose="020B0604020202020204" pitchFamily="34" charset="0"/>
              <a:buChar char="•"/>
              <a:tabLst/>
              <a:defRPr/>
            </a:pPr>
            <a:endParaRPr lang="en-US" kern="0" dirty="0">
              <a:solidFill>
                <a:schemeClr val="tx1"/>
              </a:solidFill>
              <a:cs typeface="Helvetica" panose="020B0604020202020204" pitchFamily="34" charset="0"/>
            </a:endParaRPr>
          </a:p>
          <a:p>
            <a:pPr marR="0" lvl="0" indent="-171450" algn="l" defTabSz="914400" rtl="0" eaLnBrk="0" fontAlgn="base" latinLnBrk="0" hangingPunct="0">
              <a:spcAft>
                <a:spcPct val="0"/>
              </a:spcAft>
              <a:buClrTx/>
              <a:buSzTx/>
              <a:buFont typeface="Arial" panose="020B0604020202020204" pitchFamily="34" charset="0"/>
              <a:buChar char="•"/>
              <a:tabLst/>
              <a:defRPr/>
            </a:pPr>
            <a:r>
              <a:rPr lang="es-ES" sz="1200" kern="1200" dirty="0">
                <a:solidFill>
                  <a:schemeClr val="tx1">
                    <a:lumMod val="75000"/>
                  </a:schemeClr>
                </a:solidFill>
                <a:effectLst/>
                <a:latin typeface="+mn-lt"/>
                <a:ea typeface="ヒラギノ角ゴ Pro W3" charset="0"/>
                <a:cs typeface="ヒラギノ角ゴ Pro W3" charset="0"/>
              </a:rPr>
              <a:t>Conozca bien las funciones de todos los dirigentes de club</a:t>
            </a:r>
            <a:r>
              <a:rPr lang="en-US" kern="0" dirty="0">
                <a:solidFill>
                  <a:schemeClr val="tx1"/>
                </a:solidFill>
                <a:cs typeface="Helvetica" panose="020B0604020202020204" pitchFamily="34" charset="0"/>
              </a:rPr>
              <a:t>.</a:t>
            </a:r>
          </a:p>
          <a:p>
            <a:pPr indent="-457200">
              <a:buFont typeface="Arial" panose="020B0604020202020204" pitchFamily="34" charset="0"/>
              <a:buChar char="•"/>
            </a:pPr>
            <a:endParaRPr lang="en-US" kern="0" dirty="0">
              <a:solidFill>
                <a:schemeClr val="tx1"/>
              </a:solidFill>
              <a:cs typeface="Helvetica" panose="020B0604020202020204" pitchFamily="34" charset="0"/>
            </a:endParaRPr>
          </a:p>
          <a:p>
            <a:pPr indent="-171450">
              <a:buFont typeface="Arial" panose="020B0604020202020204" pitchFamily="34" charset="0"/>
              <a:buChar char="•"/>
            </a:pPr>
            <a:r>
              <a:rPr lang="es-ES" sz="1200" kern="1200" dirty="0">
                <a:solidFill>
                  <a:schemeClr val="tx1">
                    <a:lumMod val="75000"/>
                  </a:schemeClr>
                </a:solidFill>
                <a:effectLst/>
                <a:latin typeface="+mn-lt"/>
                <a:ea typeface="ヒラギノ角ゴ Pro W3" charset="0"/>
                <a:cs typeface="ヒラギノ角ゴ Pro W3" charset="0"/>
              </a:rPr>
              <a:t>Céntrese en las mejores prácticas para las operaciones del club</a:t>
            </a:r>
            <a:r>
              <a:rPr lang="en-US" kern="0" dirty="0">
                <a:solidFill>
                  <a:schemeClr val="tx1"/>
                </a:solidFill>
                <a:cs typeface="Helvetica" panose="020B0604020202020204" pitchFamily="34" charset="0"/>
              </a:rPr>
              <a:t>. </a:t>
            </a:r>
          </a:p>
          <a:p>
            <a:pPr indent="-171450">
              <a:buFont typeface="Arial" panose="020B0604020202020204" pitchFamily="34" charset="0"/>
              <a:buChar char="•"/>
            </a:pPr>
            <a:endParaRPr lang="en-US" dirty="0">
              <a:solidFill>
                <a:schemeClr val="tx1"/>
              </a:solidFill>
            </a:endParaRPr>
          </a:p>
          <a:p>
            <a:pPr indent="-171450">
              <a:buFont typeface="Arial" panose="020B0604020202020204" pitchFamily="34" charset="0"/>
              <a:buChar char="•"/>
            </a:pPr>
            <a:r>
              <a:rPr lang="es-ES" sz="1200" kern="1200" dirty="0">
                <a:solidFill>
                  <a:schemeClr val="tx1">
                    <a:lumMod val="75000"/>
                  </a:schemeClr>
                </a:solidFill>
                <a:effectLst/>
                <a:latin typeface="+mn-lt"/>
                <a:ea typeface="ヒラギノ角ゴ Pro W3" charset="0"/>
                <a:cs typeface="ヒラギノ角ゴ Pro W3" charset="0"/>
              </a:rPr>
              <a:t>Manténgase informado sobre los recursos más recientes para clubes.</a:t>
            </a:r>
            <a:endParaRPr lang="en-US" dirty="0">
              <a:solidFill>
                <a:schemeClr val="tx1"/>
              </a:solidFill>
            </a:endParaRPr>
          </a:p>
        </p:txBody>
      </p:sp>
      <p:sp>
        <p:nvSpPr>
          <p:cNvPr id="4" name="Date Placeholder 3"/>
          <p:cNvSpPr>
            <a:spLocks noGrp="1"/>
          </p:cNvSpPr>
          <p:nvPr>
            <p:ph type="dt" idx="10"/>
          </p:nvPr>
        </p:nvSpPr>
        <p:spPr/>
        <p:txBody>
          <a:bodyPr/>
          <a:lstStyle/>
          <a:p>
            <a:pPr>
              <a:defRPr/>
            </a:pPr>
            <a:fld id="{65036EA3-445E-4B4D-B9E2-FF42D5BACE2A}" type="datetime1">
              <a:rPr lang="en-US" smtClean="0"/>
              <a:t>9/22/2023</a:t>
            </a:fld>
            <a:endParaRPr lang="en-US" dirty="0"/>
          </a:p>
        </p:txBody>
      </p:sp>
      <p:sp>
        <p:nvSpPr>
          <p:cNvPr id="5" name="Slide Number Placeholder 4"/>
          <p:cNvSpPr>
            <a:spLocks noGrp="1"/>
          </p:cNvSpPr>
          <p:nvPr>
            <p:ph type="sldNum" sz="quarter" idx="11"/>
          </p:nvPr>
        </p:nvSpPr>
        <p:spPr/>
        <p:txBody>
          <a:bodyPr/>
          <a:lstStyle/>
          <a:p>
            <a:pPr>
              <a:defRPr/>
            </a:pPr>
            <a:fld id="{6627F33C-24D4-41C1-BFA2-68160C39F89C}" type="slidenum">
              <a:rPr lang="en-US" smtClean="0"/>
              <a:pPr>
                <a:defRPr/>
              </a:pPr>
              <a:t>13</a:t>
            </a:fld>
            <a:endParaRPr lang="en-US" dirty="0"/>
          </a:p>
        </p:txBody>
      </p:sp>
    </p:spTree>
    <p:extLst>
      <p:ext uri="{BB962C8B-B14F-4D97-AF65-F5344CB8AC3E}">
        <p14:creationId xmlns:p14="http://schemas.microsoft.com/office/powerpoint/2010/main" val="12536572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2000" y="695325"/>
            <a:ext cx="5486400" cy="3087688"/>
          </a:xfrm>
        </p:spPr>
      </p:sp>
      <p:sp>
        <p:nvSpPr>
          <p:cNvPr id="4" name="Content Placeholder 6"/>
          <p:cNvSpPr txBox="1">
            <a:spLocks noGrp="1"/>
          </p:cNvSpPr>
          <p:nvPr>
            <p:ph type="body" idx="1"/>
          </p:nvPr>
        </p:nvSpPr>
        <p:spPr>
          <a:xfrm>
            <a:off x="742246" y="4013519"/>
            <a:ext cx="5486400" cy="4754880"/>
          </a:xfrm>
          <a:prstGeom prst="rect">
            <a:avLst/>
          </a:prstGeom>
          <a:effectLst>
            <a:outerShdw blurRad="76200" dist="12700" dir="2700000" sy="-23000" kx="-800400" algn="bl" rotWithShape="0">
              <a:prstClr val="black">
                <a:alpha val="20000"/>
              </a:prstClr>
            </a:outerShdw>
          </a:effectLst>
          <a:scene3d>
            <a:camera prst="orthographicFront"/>
            <a:lightRig rig="threePt" dir="t"/>
          </a:scene3d>
          <a:sp3d>
            <a:bevelT w="165100" prst="coolSlant"/>
          </a:sp3d>
        </p:spPr>
        <p:txBody>
          <a:bodyPr>
            <a:noAutofit/>
          </a:bodyPr>
          <a:lstStyle>
            <a:lvl1pPr marL="172629" indent="-172629" algn="l" rtl="0" eaLnBrk="1" fontAlgn="base" hangingPunct="1">
              <a:spcBef>
                <a:spcPct val="20000"/>
              </a:spcBef>
              <a:spcAft>
                <a:spcPct val="0"/>
              </a:spcAft>
              <a:buFont typeface="Arial" pitchFamily="34" charset="0"/>
              <a:buChar char="•"/>
              <a:defRPr sz="1350">
                <a:solidFill>
                  <a:schemeClr val="tx1"/>
                </a:solidFill>
                <a:latin typeface="Arial" panose="020B0604020202020204" pitchFamily="34" charset="0"/>
                <a:ea typeface="ヒラギノ角ゴ Pro W3" charset="0"/>
                <a:cs typeface="Arial" panose="020B0604020202020204" pitchFamily="34" charset="0"/>
              </a:defRPr>
            </a:lvl1pPr>
            <a:lvl2pPr marL="559552" indent="-170248" algn="l" rtl="0" eaLnBrk="1" fontAlgn="base" hangingPunct="1">
              <a:spcBef>
                <a:spcPct val="20000"/>
              </a:spcBef>
              <a:spcAft>
                <a:spcPct val="0"/>
              </a:spcAft>
              <a:buFont typeface="Segoe UI" panose="020B0502040204020203" pitchFamily="34" charset="0"/>
              <a:buChar char="—"/>
              <a:defRPr sz="1200">
                <a:solidFill>
                  <a:schemeClr val="tx1"/>
                </a:solidFill>
                <a:latin typeface="Arial" panose="020B0604020202020204" pitchFamily="34" charset="0"/>
                <a:ea typeface="ヒラギノ角ゴ Pro W3" charset="0"/>
                <a:cs typeface="Arial" panose="020B0604020202020204" pitchFamily="34" charset="0"/>
              </a:defRPr>
            </a:lvl2pPr>
            <a:lvl3pPr marL="858377" indent="-172629" algn="l" rtl="0" eaLnBrk="1" fontAlgn="base" hangingPunct="1">
              <a:spcBef>
                <a:spcPct val="20000"/>
              </a:spcBef>
              <a:spcAft>
                <a:spcPct val="0"/>
              </a:spcAft>
              <a:buFont typeface="Arial" panose="020B0604020202020204" pitchFamily="34" charset="0"/>
              <a:buChar char="•"/>
              <a:defRPr sz="1050">
                <a:solidFill>
                  <a:schemeClr val="tx1"/>
                </a:solidFill>
                <a:latin typeface="Arial" panose="020B0604020202020204" pitchFamily="34" charset="0"/>
                <a:ea typeface="ヒラギノ角ゴ Pro W3" charset="0"/>
                <a:cs typeface="Arial" panose="020B0604020202020204" pitchFamily="34" charset="0"/>
              </a:defRPr>
            </a:lvl3pPr>
            <a:lvl4pPr marL="1198870" indent="-17024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1544126" indent="-172629" algn="l" rtl="0" eaLnBrk="1" fontAlgn="base" hangingPunct="1">
              <a:spcBef>
                <a:spcPct val="20000"/>
              </a:spcBef>
              <a:spcAft>
                <a:spcPct val="0"/>
              </a:spcAft>
              <a:buFont typeface="Arial" pitchFamily="34" charset="0"/>
              <a:buChar char="◦"/>
              <a:defRPr sz="1200">
                <a:solidFill>
                  <a:schemeClr val="tx1"/>
                </a:solidFill>
                <a:latin typeface="+mn-lt"/>
                <a:ea typeface="ヒラギノ角ゴ Pro W3" charset="0"/>
              </a:defRPr>
            </a:lvl5pPr>
            <a:lvl6pPr marL="1714373" algn="l" rtl="0" eaLnBrk="1" fontAlgn="base" hangingPunct="1">
              <a:spcBef>
                <a:spcPct val="20000"/>
              </a:spcBef>
              <a:spcAft>
                <a:spcPct val="0"/>
              </a:spcAft>
              <a:buChar char="»"/>
              <a:defRPr sz="1800">
                <a:solidFill>
                  <a:schemeClr val="tx1"/>
                </a:solidFill>
                <a:latin typeface="+mn-lt"/>
              </a:defRPr>
            </a:lvl6pPr>
            <a:lvl7pPr marL="2057246" algn="l" rtl="0" eaLnBrk="1" fontAlgn="base" hangingPunct="1">
              <a:spcBef>
                <a:spcPct val="20000"/>
              </a:spcBef>
              <a:spcAft>
                <a:spcPct val="0"/>
              </a:spcAft>
              <a:buChar char="»"/>
              <a:defRPr sz="1800">
                <a:solidFill>
                  <a:schemeClr val="tx1"/>
                </a:solidFill>
                <a:latin typeface="+mn-lt"/>
              </a:defRPr>
            </a:lvl7pPr>
            <a:lvl8pPr marL="2400120" algn="l" rtl="0" eaLnBrk="1" fontAlgn="base" hangingPunct="1">
              <a:spcBef>
                <a:spcPct val="20000"/>
              </a:spcBef>
              <a:spcAft>
                <a:spcPct val="0"/>
              </a:spcAft>
              <a:buChar char="»"/>
              <a:defRPr sz="1800">
                <a:solidFill>
                  <a:schemeClr val="tx1"/>
                </a:solidFill>
                <a:latin typeface="+mn-lt"/>
              </a:defRPr>
            </a:lvl8pPr>
            <a:lvl9pPr marL="2742995" algn="l" rtl="0" eaLnBrk="1" fontAlgn="base" hangingPunct="1">
              <a:spcBef>
                <a:spcPct val="20000"/>
              </a:spcBef>
              <a:spcAft>
                <a:spcPct val="0"/>
              </a:spcAft>
              <a:buChar char="»"/>
              <a:defRPr sz="1800">
                <a:solidFill>
                  <a:schemeClr val="tx1"/>
                </a:solidFill>
                <a:latin typeface="+mn-lt"/>
              </a:defRPr>
            </a:lvl9pPr>
          </a:lstStyle>
          <a:p>
            <a:pPr marL="0" lvl="1" indent="0">
              <a:buClr>
                <a:schemeClr val="accent1"/>
              </a:buClr>
              <a:buSzPct val="150000"/>
              <a:buNone/>
            </a:pPr>
            <a:r>
              <a:rPr lang="es-ES" sz="1200" kern="1200" dirty="0">
                <a:solidFill>
                  <a:schemeClr val="tx1"/>
                </a:solidFill>
                <a:effectLst/>
                <a:latin typeface="Arial" panose="020B0604020202020204" pitchFamily="34" charset="0"/>
                <a:ea typeface="ヒラギノ角ゴ Pro W3" charset="0"/>
                <a:cs typeface="Arial" panose="020B0604020202020204" pitchFamily="34" charset="0"/>
              </a:rPr>
              <a:t>Prepararse para dirigir, prepararse para el éxito</a:t>
            </a:r>
            <a:endParaRPr lang="en-US" kern="1200" dirty="0">
              <a:effectLst/>
              <a:latin typeface="HelveticaNeueLT Std Lt" panose="020B0403020202020204" pitchFamily="34" charset="0"/>
              <a:ea typeface="ヒラギノ角ゴ Pro W3"/>
            </a:endParaRPr>
          </a:p>
          <a:p>
            <a:pPr marL="0" lvl="1" indent="0">
              <a:buClr>
                <a:schemeClr val="accent1"/>
              </a:buClr>
              <a:buSzPct val="150000"/>
              <a:buNone/>
            </a:pPr>
            <a:endParaRPr lang="en-US" b="0" kern="1200" dirty="0">
              <a:effectLst/>
              <a:latin typeface="HelveticaNeueLT Std Lt" panose="020B0403020202020204" pitchFamily="34" charset="0"/>
            </a:endParaRPr>
          </a:p>
          <a:p>
            <a:pPr marL="0" marR="0" lvl="1" indent="0" algn="l" defTabSz="914400" rtl="0" eaLnBrk="1" fontAlgn="base" latinLnBrk="0" hangingPunct="1">
              <a:lnSpc>
                <a:spcPct val="150000"/>
              </a:lnSpc>
              <a:spcBef>
                <a:spcPct val="20000"/>
              </a:spcBef>
              <a:spcAft>
                <a:spcPct val="0"/>
              </a:spcAft>
              <a:buClr>
                <a:schemeClr val="accent1"/>
              </a:buClr>
              <a:buSzPct val="150000"/>
              <a:buFont typeface="Segoe UI" panose="020B0502040204020203" pitchFamily="34" charset="0"/>
              <a:buNone/>
              <a:tabLst/>
              <a:defRPr/>
            </a:pPr>
            <a:r>
              <a:rPr lang="es-ES" sz="1200" kern="1200" dirty="0">
                <a:solidFill>
                  <a:schemeClr val="tx1"/>
                </a:solidFill>
                <a:effectLst/>
                <a:latin typeface="Arial" panose="020B0604020202020204" pitchFamily="34" charset="0"/>
                <a:ea typeface="ヒラギノ角ゴ Pro W3" charset="0"/>
                <a:cs typeface="Arial" panose="020B0604020202020204" pitchFamily="34" charset="0"/>
              </a:rPr>
              <a:t>Antes de que comience su gestión, planee el calendario del año:</a:t>
            </a:r>
          </a:p>
          <a:p>
            <a:pPr marL="0" marR="0" lvl="1" indent="0" algn="l" defTabSz="914400" rtl="0" eaLnBrk="1" fontAlgn="base" latinLnBrk="0" hangingPunct="1">
              <a:lnSpc>
                <a:spcPct val="150000"/>
              </a:lnSpc>
              <a:spcBef>
                <a:spcPct val="20000"/>
              </a:spcBef>
              <a:spcAft>
                <a:spcPct val="0"/>
              </a:spcAft>
              <a:buClr>
                <a:schemeClr val="accent1"/>
              </a:buClr>
              <a:buSzPct val="150000"/>
              <a:buFont typeface="Segoe UI" panose="020B0502040204020203" pitchFamily="34" charset="0"/>
              <a:buNone/>
              <a:tabLst/>
              <a:defRPr/>
            </a:pPr>
            <a:endParaRPr lang="en-US" b="0" kern="0" dirty="0">
              <a:latin typeface="+mn-lt"/>
            </a:endParaRPr>
          </a:p>
          <a:p>
            <a:pPr marL="171450" lvl="1" indent="-171450">
              <a:buClr>
                <a:schemeClr val="tx1"/>
              </a:buClr>
              <a:buSzPct val="100000"/>
              <a:buFont typeface="Arial" panose="020B0604020202020204" pitchFamily="34" charset="0"/>
              <a:buChar char="•"/>
            </a:pPr>
            <a:r>
              <a:rPr lang="es-ES" sz="1200" kern="1200" dirty="0">
                <a:solidFill>
                  <a:schemeClr val="tx1"/>
                </a:solidFill>
                <a:effectLst/>
                <a:latin typeface="Arial" panose="020B0604020202020204" pitchFamily="34" charset="0"/>
                <a:ea typeface="ヒラギノ角ゴ Pro W3" charset="0"/>
                <a:cs typeface="Arial" panose="020B0604020202020204" pitchFamily="34" charset="0"/>
              </a:rPr>
              <a:t>Visitas a los clubes</a:t>
            </a:r>
            <a:endParaRPr lang="en-US" b="0" i="0" kern="0" dirty="0">
              <a:latin typeface="+mn-lt"/>
            </a:endParaRPr>
          </a:p>
          <a:p>
            <a:pPr marL="171450" marR="0" lvl="1" indent="-171450" algn="l" defTabSz="914400" rtl="0" eaLnBrk="1" fontAlgn="base" latinLnBrk="0" hangingPunct="1">
              <a:lnSpc>
                <a:spcPct val="150000"/>
              </a:lnSpc>
              <a:spcBef>
                <a:spcPct val="20000"/>
              </a:spcBef>
              <a:spcAft>
                <a:spcPct val="0"/>
              </a:spcAft>
              <a:buClr>
                <a:schemeClr val="tx1"/>
              </a:buClr>
              <a:buSzPct val="100000"/>
              <a:buFont typeface="Arial" panose="020B0604020202020204" pitchFamily="34" charset="0"/>
              <a:buChar char="•"/>
              <a:tabLst/>
              <a:defRPr/>
            </a:pPr>
            <a:r>
              <a:rPr lang="es-ES" sz="1200" kern="1200" dirty="0">
                <a:solidFill>
                  <a:schemeClr val="tx1"/>
                </a:solidFill>
                <a:effectLst/>
                <a:latin typeface="Arial" panose="020B0604020202020204" pitchFamily="34" charset="0"/>
                <a:ea typeface="ヒラギノ角ゴ Pro W3" charset="0"/>
                <a:cs typeface="Arial" panose="020B0604020202020204" pitchFamily="34" charset="0"/>
              </a:rPr>
              <a:t>Reuniones de zona</a:t>
            </a:r>
            <a:endParaRPr lang="en-US" sz="1200" kern="1200" dirty="0">
              <a:solidFill>
                <a:schemeClr val="tx1"/>
              </a:solidFill>
              <a:effectLst/>
              <a:latin typeface="Arial" panose="020B0604020202020204" pitchFamily="34" charset="0"/>
              <a:ea typeface="ヒラギノ角ゴ Pro W3" charset="0"/>
              <a:cs typeface="Arial" panose="020B0604020202020204" pitchFamily="34" charset="0"/>
            </a:endParaRPr>
          </a:p>
          <a:p>
            <a:pPr marL="171450" lvl="1" indent="-171450">
              <a:buClr>
                <a:schemeClr val="tx1"/>
              </a:buClr>
              <a:buSzPct val="100000"/>
              <a:buFont typeface="Arial" panose="020B0604020202020204" pitchFamily="34" charset="0"/>
              <a:buChar char="•"/>
              <a:defRPr/>
            </a:pPr>
            <a:r>
              <a:rPr lang="es-ES" sz="1200" kern="1200" dirty="0">
                <a:solidFill>
                  <a:schemeClr val="tx1"/>
                </a:solidFill>
                <a:effectLst/>
                <a:latin typeface="Arial" panose="020B0604020202020204" pitchFamily="34" charset="0"/>
                <a:ea typeface="ヒラギノ角ゴ Pro W3" charset="0"/>
                <a:cs typeface="Arial" panose="020B0604020202020204" pitchFamily="34" charset="0"/>
              </a:rPr>
              <a:t>Reuniones de gabinete de distrito</a:t>
            </a:r>
            <a:endParaRPr lang="en-US" kern="0" dirty="0">
              <a:latin typeface="+mn-lt"/>
            </a:endParaRPr>
          </a:p>
          <a:p>
            <a:pPr marL="171450" lvl="1" indent="-171450">
              <a:buClr>
                <a:schemeClr val="tx1"/>
              </a:buClr>
              <a:buSzPct val="100000"/>
              <a:buFont typeface="Arial" panose="020B0604020202020204" pitchFamily="34" charset="0"/>
              <a:buChar char="•"/>
              <a:defRPr/>
            </a:pPr>
            <a:r>
              <a:rPr lang="es-ES" sz="1200" kern="1200" dirty="0">
                <a:solidFill>
                  <a:schemeClr val="tx1"/>
                </a:solidFill>
                <a:effectLst/>
                <a:latin typeface="Arial" panose="020B0604020202020204" pitchFamily="34" charset="0"/>
                <a:ea typeface="ヒラギノ角ゴ Pro W3" charset="0"/>
                <a:cs typeface="Arial" panose="020B0604020202020204" pitchFamily="34" charset="0"/>
              </a:rPr>
              <a:t>Convenciones y conferencia</a:t>
            </a:r>
            <a:r>
              <a:rPr lang="en-US" kern="0" dirty="0">
                <a:latin typeface="+mn-lt"/>
              </a:rPr>
              <a:t>s</a:t>
            </a:r>
          </a:p>
          <a:p>
            <a:pPr marL="0" lvl="2" indent="0">
              <a:buClr>
                <a:schemeClr val="accent1"/>
              </a:buClr>
              <a:buSzPct val="100000"/>
              <a:buNone/>
            </a:pPr>
            <a:r>
              <a:rPr lang="en-US" sz="1200" b="0" i="1" kern="0" dirty="0">
                <a:latin typeface="+mn-lt"/>
              </a:rPr>
              <a:t>			</a:t>
            </a:r>
            <a:endParaRPr lang="en-US" sz="1200" b="0" kern="0" dirty="0">
              <a:latin typeface="+mn-lt"/>
            </a:endParaRPr>
          </a:p>
          <a:p>
            <a:pPr marL="0" lvl="1" indent="0">
              <a:buClr>
                <a:schemeClr val="accent1"/>
              </a:buClr>
              <a:buSzPct val="150000"/>
              <a:buNone/>
            </a:pPr>
            <a:r>
              <a:rPr lang="es-ES" sz="1200" kern="1200" dirty="0">
                <a:solidFill>
                  <a:schemeClr val="tx1"/>
                </a:solidFill>
                <a:effectLst/>
                <a:latin typeface="Arial" panose="020B0604020202020204" pitchFamily="34" charset="0"/>
                <a:ea typeface="ヒラギノ角ゴ Pro W3" charset="0"/>
                <a:cs typeface="Arial" panose="020B0604020202020204" pitchFamily="34" charset="0"/>
              </a:rPr>
              <a:t>Organícese: sepa cómo comunicarse con los dirigentes de los clubes</a:t>
            </a:r>
            <a:r>
              <a:rPr lang="en-US" b="0" kern="0" dirty="0">
                <a:latin typeface="+mn-lt"/>
              </a:rPr>
              <a:t>.</a:t>
            </a:r>
          </a:p>
          <a:p>
            <a:pPr marL="0" lvl="1" indent="0">
              <a:buClr>
                <a:schemeClr val="accent1"/>
              </a:buClr>
              <a:buSzPct val="150000"/>
              <a:buNone/>
            </a:pPr>
            <a:endParaRPr lang="en-US" b="1" kern="0" dirty="0">
              <a:latin typeface="HelveticaNeueLT Std Lt" panose="020B0403020202020204" pitchFamily="34" charset="0"/>
            </a:endParaRPr>
          </a:p>
        </p:txBody>
      </p:sp>
      <p:sp>
        <p:nvSpPr>
          <p:cNvPr id="3" name="Date Placeholder 2"/>
          <p:cNvSpPr>
            <a:spLocks noGrp="1"/>
          </p:cNvSpPr>
          <p:nvPr>
            <p:ph type="dt" idx="10"/>
          </p:nvPr>
        </p:nvSpPr>
        <p:spPr/>
        <p:txBody>
          <a:bodyPr/>
          <a:lstStyle/>
          <a:p>
            <a:pPr>
              <a:defRPr/>
            </a:pPr>
            <a:fld id="{55D94271-8645-4283-A1D6-03074A498403}" type="datetime1">
              <a:rPr lang="en-US" smtClean="0"/>
              <a:t>9/22/2023</a:t>
            </a:fld>
            <a:endParaRPr lang="en-US" dirty="0"/>
          </a:p>
        </p:txBody>
      </p:sp>
      <p:sp>
        <p:nvSpPr>
          <p:cNvPr id="5" name="Slide Number Placeholder 4"/>
          <p:cNvSpPr>
            <a:spLocks noGrp="1"/>
          </p:cNvSpPr>
          <p:nvPr>
            <p:ph type="sldNum" sz="quarter" idx="11"/>
          </p:nvPr>
        </p:nvSpPr>
        <p:spPr/>
        <p:txBody>
          <a:bodyPr/>
          <a:lstStyle/>
          <a:p>
            <a:pPr>
              <a:defRPr/>
            </a:pPr>
            <a:fld id="{6627F33C-24D4-41C1-BFA2-68160C39F89C}" type="slidenum">
              <a:rPr lang="en-US" smtClean="0"/>
              <a:pPr>
                <a:defRPr/>
              </a:pPr>
              <a:t>14</a:t>
            </a:fld>
            <a:endParaRPr lang="en-US" dirty="0"/>
          </a:p>
        </p:txBody>
      </p:sp>
    </p:spTree>
    <p:extLst>
      <p:ext uri="{BB962C8B-B14F-4D97-AF65-F5344CB8AC3E}">
        <p14:creationId xmlns:p14="http://schemas.microsoft.com/office/powerpoint/2010/main" val="9046845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2000" y="695325"/>
            <a:ext cx="5486400" cy="3087688"/>
          </a:xfrm>
        </p:spPr>
      </p:sp>
      <p:sp>
        <p:nvSpPr>
          <p:cNvPr id="3" name="Notes Placeholder 2"/>
          <p:cNvSpPr>
            <a:spLocks noGrp="1"/>
          </p:cNvSpPr>
          <p:nvPr>
            <p:ph type="body" idx="1"/>
          </p:nvPr>
        </p:nvSpPr>
        <p:spPr>
          <a:xfrm>
            <a:off x="750711" y="4012713"/>
            <a:ext cx="5486400" cy="4754880"/>
          </a:xfrm>
          <a:prstGeom prst="rect">
            <a:avLst/>
          </a:prstGeom>
        </p:spPr>
        <p:txBody>
          <a:bodyPr/>
          <a:lstStyle/>
          <a:p>
            <a:pPr marL="0" marR="0" lvl="0" indent="0" algn="l" defTabSz="914400" rtl="0" eaLnBrk="0" fontAlgn="base" latinLnBrk="0" hangingPunct="0">
              <a:lnSpc>
                <a:spcPct val="150000"/>
              </a:lnSpc>
              <a:spcBef>
                <a:spcPts val="0"/>
              </a:spcBef>
              <a:spcAft>
                <a:spcPct val="0"/>
              </a:spcAft>
              <a:buClrTx/>
              <a:buSzTx/>
              <a:buFontTx/>
              <a:buNone/>
              <a:tabLst>
                <a:tab pos="461963" algn="l"/>
                <a:tab pos="914400" algn="l"/>
                <a:tab pos="1376363" algn="l"/>
                <a:tab pos="1828800" algn="l"/>
              </a:tabLst>
              <a:defRPr/>
            </a:pPr>
            <a:r>
              <a:rPr lang="es-ES" sz="1200" kern="1200" dirty="0">
                <a:solidFill>
                  <a:schemeClr val="tx1">
                    <a:lumMod val="75000"/>
                  </a:schemeClr>
                </a:solidFill>
                <a:effectLst/>
                <a:latin typeface="+mn-lt"/>
                <a:ea typeface="ヒラギノ角ゴ Pro W3" charset="0"/>
                <a:cs typeface="ヒラギノ角ゴ Pro W3" charset="0"/>
              </a:rPr>
              <a:t>De acuerdo, creo que estoy listo, ¿ahora qué</a:t>
            </a:r>
            <a:r>
              <a:rPr lang="en-US" sz="1200" dirty="0">
                <a:solidFill>
                  <a:schemeClr val="tx1"/>
                </a:solidFill>
                <a:cs typeface="Arial" panose="020B0604020202020204" pitchFamily="34" charset="0"/>
              </a:rPr>
              <a:t>?</a:t>
            </a:r>
          </a:p>
          <a:p>
            <a:endParaRPr lang="en-US" dirty="0">
              <a:solidFill>
                <a:schemeClr val="tx1"/>
              </a:solidFill>
            </a:endParaRPr>
          </a:p>
          <a:p>
            <a:r>
              <a:rPr lang="es-ES" sz="1200" kern="1200" dirty="0">
                <a:solidFill>
                  <a:schemeClr val="tx1">
                    <a:lumMod val="75000"/>
                  </a:schemeClr>
                </a:solidFill>
                <a:effectLst/>
                <a:latin typeface="+mn-lt"/>
                <a:ea typeface="ヒラギノ角ゴ Pro W3" charset="0"/>
                <a:cs typeface="ヒラギノ角ゴ Pro W3" charset="0"/>
              </a:rPr>
              <a:t>Manténgase implicado con los clubes de manera activa a lo largo del año</a:t>
            </a:r>
            <a:r>
              <a:rPr lang="en-US" sz="1200" dirty="0">
                <a:solidFill>
                  <a:schemeClr val="tx1"/>
                </a:solidFill>
              </a:rPr>
              <a:t>. </a:t>
            </a:r>
          </a:p>
          <a:p>
            <a:endParaRPr lang="en-US" dirty="0">
              <a:solidFill>
                <a:schemeClr val="tx1"/>
              </a:solidFill>
            </a:endParaRPr>
          </a:p>
        </p:txBody>
      </p:sp>
      <p:sp>
        <p:nvSpPr>
          <p:cNvPr id="4" name="Date Placeholder 3"/>
          <p:cNvSpPr>
            <a:spLocks noGrp="1"/>
          </p:cNvSpPr>
          <p:nvPr>
            <p:ph type="dt" idx="10"/>
          </p:nvPr>
        </p:nvSpPr>
        <p:spPr/>
        <p:txBody>
          <a:bodyPr/>
          <a:lstStyle/>
          <a:p>
            <a:pPr>
              <a:defRPr/>
            </a:pPr>
            <a:fld id="{2C2B05DE-2E7F-4160-9968-E56946C2BB5D}" type="datetime1">
              <a:rPr lang="en-US" smtClean="0"/>
              <a:t>9/22/2023</a:t>
            </a:fld>
            <a:endParaRPr lang="en-US" dirty="0"/>
          </a:p>
        </p:txBody>
      </p:sp>
      <p:sp>
        <p:nvSpPr>
          <p:cNvPr id="5" name="Slide Number Placeholder 4"/>
          <p:cNvSpPr>
            <a:spLocks noGrp="1"/>
          </p:cNvSpPr>
          <p:nvPr>
            <p:ph type="sldNum" sz="quarter" idx="11"/>
          </p:nvPr>
        </p:nvSpPr>
        <p:spPr/>
        <p:txBody>
          <a:bodyPr/>
          <a:lstStyle/>
          <a:p>
            <a:pPr>
              <a:defRPr/>
            </a:pPr>
            <a:fld id="{6627F33C-24D4-41C1-BFA2-68160C39F89C}" type="slidenum">
              <a:rPr lang="en-US" smtClean="0"/>
              <a:pPr>
                <a:defRPr/>
              </a:pPr>
              <a:t>15</a:t>
            </a:fld>
            <a:endParaRPr lang="en-US" dirty="0"/>
          </a:p>
        </p:txBody>
      </p:sp>
    </p:spTree>
    <p:extLst>
      <p:ext uri="{BB962C8B-B14F-4D97-AF65-F5344CB8AC3E}">
        <p14:creationId xmlns:p14="http://schemas.microsoft.com/office/powerpoint/2010/main" val="42930694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2000" y="695325"/>
            <a:ext cx="5486400" cy="3087688"/>
          </a:xfrm>
        </p:spPr>
      </p:sp>
      <p:sp>
        <p:nvSpPr>
          <p:cNvPr id="4" name="Notes Placeholder 3"/>
          <p:cNvSpPr txBox="1">
            <a:spLocks noGrp="1"/>
          </p:cNvSpPr>
          <p:nvPr>
            <p:ph type="body" idx="1"/>
          </p:nvPr>
        </p:nvSpPr>
        <p:spPr>
          <a:xfrm>
            <a:off x="762000" y="4012713"/>
            <a:ext cx="5486400" cy="4524315"/>
          </a:xfrm>
          <a:prstGeom prst="rect">
            <a:avLst/>
          </a:prstGeom>
          <a:noFill/>
        </p:spPr>
        <p:txBody>
          <a:bodyPr wrap="square" rtlCol="0">
            <a:spAutoFit/>
          </a:bodyPr>
          <a:lstStyle/>
          <a:p>
            <a:pPr>
              <a:buSzPct val="125000"/>
            </a:pPr>
            <a:r>
              <a:rPr lang="es-ES" sz="1200" b="1" kern="1200" dirty="0">
                <a:solidFill>
                  <a:schemeClr val="tx1">
                    <a:lumMod val="75000"/>
                  </a:schemeClr>
                </a:solidFill>
                <a:effectLst/>
                <a:latin typeface="+mn-lt"/>
                <a:ea typeface="ヒラギノ角ゴ Pro W3" charset="0"/>
                <a:cs typeface="ヒラギノ角ゴ Pro W3" charset="0"/>
              </a:rPr>
              <a:t>Prepárese para sus visitas a los clubes y manténgase implicado de manera activa.</a:t>
            </a:r>
            <a:endParaRPr lang="en-US" b="1" kern="0" dirty="0">
              <a:solidFill>
                <a:schemeClr val="tx1"/>
              </a:solidFill>
              <a:ea typeface="Arial" charset="0"/>
              <a:cs typeface="Arial" charset="0"/>
            </a:endParaRPr>
          </a:p>
          <a:p>
            <a:pPr marL="0" marR="0" lvl="0" indent="0" algn="l" defTabSz="914400" rtl="0" eaLnBrk="0" fontAlgn="base" latinLnBrk="0" hangingPunct="0">
              <a:lnSpc>
                <a:spcPct val="150000"/>
              </a:lnSpc>
              <a:spcBef>
                <a:spcPts val="0"/>
              </a:spcBef>
              <a:spcAft>
                <a:spcPct val="0"/>
              </a:spcAft>
              <a:buClrTx/>
              <a:buSzPct val="125000"/>
              <a:buFontTx/>
              <a:buNone/>
              <a:tabLst>
                <a:tab pos="461963" algn="l"/>
                <a:tab pos="914400" algn="l"/>
                <a:tab pos="1376363" algn="l"/>
                <a:tab pos="1828800" algn="l"/>
              </a:tabLst>
              <a:defRPr/>
            </a:pPr>
            <a:endParaRPr lang="en-US" b="1" i="1" dirty="0">
              <a:solidFill>
                <a:schemeClr val="tx1"/>
              </a:solidFill>
            </a:endParaRPr>
          </a:p>
          <a:p>
            <a:pPr marL="0" marR="0" lvl="0" indent="0" algn="l" defTabSz="914400" rtl="0" eaLnBrk="0" fontAlgn="base" latinLnBrk="0" hangingPunct="0">
              <a:lnSpc>
                <a:spcPct val="150000"/>
              </a:lnSpc>
              <a:spcBef>
                <a:spcPts val="0"/>
              </a:spcBef>
              <a:spcAft>
                <a:spcPct val="0"/>
              </a:spcAft>
              <a:buClrTx/>
              <a:buSzPct val="125000"/>
              <a:buFontTx/>
              <a:buNone/>
              <a:tabLst>
                <a:tab pos="461963" algn="l"/>
                <a:tab pos="914400" algn="l"/>
                <a:tab pos="1376363" algn="l"/>
                <a:tab pos="1828800" algn="l"/>
              </a:tabLst>
              <a:defRPr/>
            </a:pPr>
            <a:r>
              <a:rPr lang="es-ES" sz="1200" b="1" i="1" kern="1200" dirty="0">
                <a:solidFill>
                  <a:schemeClr val="tx1">
                    <a:lumMod val="75000"/>
                  </a:schemeClr>
                </a:solidFill>
                <a:effectLst/>
                <a:latin typeface="+mn-lt"/>
                <a:ea typeface="ヒラギノ角ゴ Pro W3" charset="0"/>
                <a:cs typeface="ヒラギノ角ゴ Pro W3" charset="0"/>
              </a:rPr>
              <a:t>¡Sea el mejor amigo del club</a:t>
            </a:r>
            <a:r>
              <a:rPr lang="en-US" b="1" i="1" dirty="0">
                <a:solidFill>
                  <a:schemeClr val="tx1"/>
                </a:solidFill>
              </a:rPr>
              <a:t>!</a:t>
            </a:r>
            <a:endParaRPr lang="en-US" i="1" dirty="0">
              <a:solidFill>
                <a:schemeClr val="tx1"/>
              </a:solidFill>
            </a:endParaRPr>
          </a:p>
          <a:p>
            <a:pPr>
              <a:buSzPct val="125000"/>
            </a:pPr>
            <a:endParaRPr lang="en-US" altLang="ja-JP" dirty="0">
              <a:solidFill>
                <a:schemeClr val="tx1"/>
              </a:solidFill>
            </a:endParaRPr>
          </a:p>
          <a:p>
            <a:pPr marL="171450" indent="-171450">
              <a:buSzPct val="125000"/>
              <a:buFont typeface="Arial" panose="020B0604020202020204" pitchFamily="34" charset="0"/>
              <a:buChar char="•"/>
            </a:pPr>
            <a:r>
              <a:rPr lang="es-ES" sz="1200" kern="1200" dirty="0">
                <a:solidFill>
                  <a:schemeClr val="tx1">
                    <a:lumMod val="75000"/>
                  </a:schemeClr>
                </a:solidFill>
                <a:effectLst/>
                <a:latin typeface="+mn-lt"/>
                <a:ea typeface="ヒラギノ角ゴ Pro W3" charset="0"/>
                <a:cs typeface="ヒラギノ角ゴ Pro W3" charset="0"/>
              </a:rPr>
              <a:t>Conozca el club y sus proyectos. Hable sobre el Informe de Logros del Club: dónde obtenerlo, qué información contiene.</a:t>
            </a:r>
          </a:p>
          <a:p>
            <a:pPr marL="0" indent="0">
              <a:buSzPct val="125000"/>
              <a:buFont typeface="Arial" panose="020B0604020202020204" pitchFamily="34" charset="0"/>
              <a:buNone/>
            </a:pPr>
            <a:endParaRPr lang="en-US" altLang="ja-JP" sz="1200" dirty="0">
              <a:solidFill>
                <a:schemeClr val="tx1"/>
              </a:solidFill>
            </a:endParaRPr>
          </a:p>
          <a:p>
            <a:pPr marL="171450" indent="-171450">
              <a:buSzPct val="125000"/>
              <a:buFont typeface="Arial" panose="020B0604020202020204" pitchFamily="34" charset="0"/>
              <a:buChar char="•"/>
            </a:pPr>
            <a:r>
              <a:rPr lang="es-ES" sz="1200" kern="1200" dirty="0">
                <a:solidFill>
                  <a:schemeClr val="tx1">
                    <a:lumMod val="75000"/>
                  </a:schemeClr>
                </a:solidFill>
                <a:effectLst/>
                <a:latin typeface="+mn-lt"/>
                <a:ea typeface="ヒラギノ角ゴ Pro W3" charset="0"/>
                <a:cs typeface="ヒラギノ角ゴ Pro W3" charset="0"/>
              </a:rPr>
              <a:t>Tenga a mano una copia de los estatutos y reglamentos y el folleto de orientación de nuevos socios por si surgen preguntas.  Así</a:t>
            </a:r>
            <a:r>
              <a:rPr lang="es-ES" sz="1200" kern="1200" baseline="0" dirty="0">
                <a:solidFill>
                  <a:schemeClr val="tx1">
                    <a:lumMod val="75000"/>
                  </a:schemeClr>
                </a:solidFill>
                <a:effectLst/>
                <a:latin typeface="+mn-lt"/>
                <a:ea typeface="ヒラギノ角ゴ Pro W3" charset="0"/>
                <a:cs typeface="ヒラギノ角ゴ Pro W3" charset="0"/>
              </a:rPr>
              <a:t> </a:t>
            </a:r>
            <a:r>
              <a:rPr lang="es-ES" sz="1200" kern="1200" dirty="0">
                <a:solidFill>
                  <a:schemeClr val="tx1">
                    <a:lumMod val="75000"/>
                  </a:schemeClr>
                </a:solidFill>
                <a:effectLst/>
                <a:latin typeface="+mn-lt"/>
                <a:ea typeface="ヒラギノ角ゴ Pro W3" charset="0"/>
                <a:cs typeface="ヒラギノ角ゴ Pro W3" charset="0"/>
              </a:rPr>
              <a:t>estará preparado.</a:t>
            </a:r>
          </a:p>
          <a:p>
            <a:pPr marL="0" indent="0">
              <a:buSzPct val="125000"/>
              <a:buFont typeface="Arial" panose="020B0604020202020204" pitchFamily="34" charset="0"/>
              <a:buNone/>
            </a:pPr>
            <a:endParaRPr lang="en-US" altLang="ja-JP" sz="1200" dirty="0">
              <a:solidFill>
                <a:schemeClr val="tx1"/>
              </a:solidFill>
              <a:cs typeface="Times New Roman" pitchFamily="18" charset="0"/>
            </a:endParaRPr>
          </a:p>
          <a:p>
            <a:pPr marL="171450" indent="-171450">
              <a:buSzPct val="125000"/>
              <a:buFont typeface="Arial" panose="020B0604020202020204" pitchFamily="34" charset="0"/>
              <a:buChar char="•"/>
            </a:pPr>
            <a:r>
              <a:rPr lang="es-ES" sz="1200" kern="1200" dirty="0">
                <a:solidFill>
                  <a:schemeClr val="tx1">
                    <a:lumMod val="75000"/>
                  </a:schemeClr>
                </a:solidFill>
                <a:effectLst/>
                <a:latin typeface="+mn-lt"/>
                <a:ea typeface="ヒラギノ角ゴ Pro W3" charset="0"/>
                <a:cs typeface="ヒラギノ角ゴ Pro W3" charset="0"/>
              </a:rPr>
              <a:t>Promueva el tema del presidente internacional y de los gobernadores de distrito.  Prepárese para hablar y proporcionar información sobre ellos</a:t>
            </a:r>
            <a:r>
              <a:rPr lang="en-US" altLang="ja-JP" sz="1200" dirty="0">
                <a:solidFill>
                  <a:schemeClr val="tx1"/>
                </a:solidFill>
              </a:rPr>
              <a:t>. </a:t>
            </a:r>
          </a:p>
        </p:txBody>
      </p:sp>
      <p:sp>
        <p:nvSpPr>
          <p:cNvPr id="3" name="Date Placeholder 2"/>
          <p:cNvSpPr>
            <a:spLocks noGrp="1"/>
          </p:cNvSpPr>
          <p:nvPr>
            <p:ph type="dt" idx="10"/>
          </p:nvPr>
        </p:nvSpPr>
        <p:spPr/>
        <p:txBody>
          <a:bodyPr/>
          <a:lstStyle/>
          <a:p>
            <a:pPr>
              <a:defRPr/>
            </a:pPr>
            <a:fld id="{34ED7EE2-C476-42D4-8EDC-25DF620CE55D}" type="datetime1">
              <a:rPr lang="en-US" smtClean="0"/>
              <a:t>9/22/2023</a:t>
            </a:fld>
            <a:endParaRPr lang="en-US" dirty="0"/>
          </a:p>
        </p:txBody>
      </p:sp>
      <p:sp>
        <p:nvSpPr>
          <p:cNvPr id="5" name="Slide Number Placeholder 4"/>
          <p:cNvSpPr>
            <a:spLocks noGrp="1"/>
          </p:cNvSpPr>
          <p:nvPr>
            <p:ph type="sldNum" sz="quarter" idx="11"/>
          </p:nvPr>
        </p:nvSpPr>
        <p:spPr/>
        <p:txBody>
          <a:bodyPr/>
          <a:lstStyle/>
          <a:p>
            <a:pPr>
              <a:defRPr/>
            </a:pPr>
            <a:fld id="{6627F33C-24D4-41C1-BFA2-68160C39F89C}" type="slidenum">
              <a:rPr lang="en-US" smtClean="0"/>
              <a:pPr>
                <a:defRPr/>
              </a:pPr>
              <a:t>16</a:t>
            </a:fld>
            <a:endParaRPr lang="en-US" dirty="0"/>
          </a:p>
        </p:txBody>
      </p:sp>
    </p:spTree>
    <p:extLst>
      <p:ext uri="{BB962C8B-B14F-4D97-AF65-F5344CB8AC3E}">
        <p14:creationId xmlns:p14="http://schemas.microsoft.com/office/powerpoint/2010/main" val="1450276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2000" y="695325"/>
            <a:ext cx="5486400" cy="3087688"/>
          </a:xfrm>
        </p:spPr>
      </p:sp>
      <p:sp>
        <p:nvSpPr>
          <p:cNvPr id="4" name="Notes Placeholder 3"/>
          <p:cNvSpPr txBox="1">
            <a:spLocks noGrp="1"/>
          </p:cNvSpPr>
          <p:nvPr>
            <p:ph type="body" idx="1"/>
          </p:nvPr>
        </p:nvSpPr>
        <p:spPr>
          <a:xfrm>
            <a:off x="762000" y="4012713"/>
            <a:ext cx="5486400" cy="4524315"/>
          </a:xfrm>
          <a:prstGeom prst="rect">
            <a:avLst/>
          </a:prstGeom>
          <a:noFill/>
        </p:spPr>
        <p:txBody>
          <a:bodyPr wrap="square" rtlCol="0">
            <a:spAutoFit/>
          </a:bodyPr>
          <a:lstStyle/>
          <a:p>
            <a:pPr marL="171450" indent="-171450">
              <a:buSzPct val="125000"/>
              <a:buFont typeface="Arial" panose="020B0604020202020204" pitchFamily="34" charset="0"/>
              <a:buChar char="•"/>
            </a:pPr>
            <a:r>
              <a:rPr lang="es-ES" sz="1200" kern="1200" dirty="0">
                <a:solidFill>
                  <a:schemeClr val="tx1">
                    <a:lumMod val="75000"/>
                  </a:schemeClr>
                </a:solidFill>
                <a:effectLst/>
                <a:latin typeface="+mn-lt"/>
                <a:ea typeface="ヒラギノ角ゴ Pro W3" charset="0"/>
                <a:cs typeface="ヒラギノ角ゴ Pro W3" charset="0"/>
              </a:rPr>
              <a:t>Si ha establecido un tema para su zona, promuévalo.  Explique por qué le apasiona y cómo los clubes pueden ayudar a conseguirlo</a:t>
            </a:r>
            <a:r>
              <a:rPr lang="en-US" altLang="ja-JP" sz="1200" dirty="0">
                <a:solidFill>
                  <a:schemeClr val="tx1"/>
                </a:solidFill>
              </a:rPr>
              <a:t>. </a:t>
            </a:r>
          </a:p>
          <a:p>
            <a:pPr>
              <a:buSzPct val="125000"/>
            </a:pPr>
            <a:endParaRPr lang="en-US" altLang="ja-JP" sz="1200" dirty="0">
              <a:solidFill>
                <a:schemeClr val="tx1"/>
              </a:solidFill>
            </a:endParaRPr>
          </a:p>
          <a:p>
            <a:pPr marL="171450" indent="-171450">
              <a:buSzPct val="125000"/>
              <a:buFont typeface="Arial" panose="020B0604020202020204" pitchFamily="34" charset="0"/>
              <a:buChar char="•"/>
            </a:pPr>
            <a:r>
              <a:rPr lang="es-ES" sz="1200" kern="1200" dirty="0">
                <a:solidFill>
                  <a:schemeClr val="tx1">
                    <a:lumMod val="75000"/>
                  </a:schemeClr>
                </a:solidFill>
                <a:effectLst/>
                <a:latin typeface="+mn-lt"/>
                <a:ea typeface="ヒラギノ角ゴ Pro W3" charset="0"/>
                <a:cs typeface="ヒラギノ角ゴ Pro W3" charset="0"/>
              </a:rPr>
              <a:t>Familiarícese con las cuotas que </a:t>
            </a:r>
            <a:r>
              <a:rPr lang="es-ES" sz="1200" kern="1200" dirty="0" err="1">
                <a:solidFill>
                  <a:schemeClr val="tx1">
                    <a:lumMod val="75000"/>
                  </a:schemeClr>
                </a:solidFill>
                <a:effectLst/>
                <a:latin typeface="+mn-lt"/>
                <a:ea typeface="ヒラギノ角ゴ Pro W3" charset="0"/>
                <a:cs typeface="ヒラギノ角ゴ Pro W3" charset="0"/>
              </a:rPr>
              <a:t>LCI</a:t>
            </a:r>
            <a:r>
              <a:rPr lang="es-ES" sz="1200" kern="1200" dirty="0">
                <a:solidFill>
                  <a:schemeClr val="tx1">
                    <a:lumMod val="75000"/>
                  </a:schemeClr>
                </a:solidFill>
                <a:effectLst/>
                <a:latin typeface="+mn-lt"/>
                <a:ea typeface="ヒラギノ角ゴ Pro W3" charset="0"/>
                <a:cs typeface="ヒラギノ角ゴ Pro W3" charset="0"/>
              </a:rPr>
              <a:t> cobra a los clubes y el próximo aumento de las cuotas.  Sepa en qué parte de la página web de </a:t>
            </a:r>
            <a:r>
              <a:rPr lang="es-ES" sz="1200" kern="1200" dirty="0" err="1">
                <a:solidFill>
                  <a:schemeClr val="tx1">
                    <a:lumMod val="75000"/>
                  </a:schemeClr>
                </a:solidFill>
                <a:effectLst/>
                <a:latin typeface="+mn-lt"/>
                <a:ea typeface="ヒラギノ角ゴ Pro W3" charset="0"/>
                <a:cs typeface="ヒラギノ角ゴ Pro W3" charset="0"/>
              </a:rPr>
              <a:t>LCI</a:t>
            </a:r>
            <a:r>
              <a:rPr lang="es-ES" sz="1200" kern="1200" dirty="0">
                <a:solidFill>
                  <a:schemeClr val="tx1">
                    <a:lumMod val="75000"/>
                  </a:schemeClr>
                </a:solidFill>
                <a:effectLst/>
                <a:latin typeface="+mn-lt"/>
                <a:ea typeface="ヒラギノ角ゴ Pro W3" charset="0"/>
                <a:cs typeface="ヒラギノ角ゴ Pro W3" charset="0"/>
              </a:rPr>
              <a:t> se puede encontrar esta información</a:t>
            </a:r>
            <a:r>
              <a:rPr lang="en-US" altLang="ja-JP" sz="1200" dirty="0">
                <a:solidFill>
                  <a:schemeClr val="tx1"/>
                </a:solidFill>
                <a:cs typeface="Times New Roman" pitchFamily="18" charset="0"/>
              </a:rPr>
              <a:t>. </a:t>
            </a:r>
          </a:p>
          <a:p>
            <a:pPr>
              <a:buSzPct val="125000"/>
            </a:pPr>
            <a:endParaRPr lang="en-US" altLang="ja-JP" sz="1200" dirty="0">
              <a:solidFill>
                <a:schemeClr val="tx1"/>
              </a:solidFill>
            </a:endParaRPr>
          </a:p>
          <a:p>
            <a:pPr marL="171450" indent="-171450">
              <a:buSzPct val="125000"/>
              <a:buFont typeface="Arial" panose="020B0604020202020204" pitchFamily="34" charset="0"/>
              <a:buChar char="•"/>
            </a:pPr>
            <a:r>
              <a:rPr lang="es-ES" sz="1200" kern="1200" dirty="0">
                <a:solidFill>
                  <a:schemeClr val="tx1">
                    <a:lumMod val="75000"/>
                  </a:schemeClr>
                </a:solidFill>
                <a:effectLst/>
                <a:latin typeface="+mn-lt"/>
                <a:ea typeface="ヒラギノ角ゴ Pro W3" charset="0"/>
                <a:cs typeface="ヒラギノ角ゴ Pro W3" charset="0"/>
              </a:rPr>
              <a:t>Exhorte al club a esforzarse por conseguir el Premio Club por Excelencia todos los años. Tenga a mano una copia de la solicitud del premio y anímeles a visitar la página web para obtener más información.</a:t>
            </a:r>
          </a:p>
          <a:p>
            <a:pPr marL="0" indent="0">
              <a:buSzPct val="125000"/>
              <a:buFont typeface="Arial" panose="020B0604020202020204" pitchFamily="34" charset="0"/>
              <a:buNone/>
            </a:pPr>
            <a:endParaRPr lang="en-US" altLang="ja-JP" sz="1200" dirty="0">
              <a:solidFill>
                <a:schemeClr val="tx1"/>
              </a:solidFill>
              <a:cs typeface="Times New Roman" pitchFamily="18" charset="0"/>
            </a:endParaRPr>
          </a:p>
          <a:p>
            <a:pPr marL="171450" indent="-171450">
              <a:buSzPct val="125000"/>
              <a:buFont typeface="Arial" panose="020B0604020202020204" pitchFamily="34" charset="0"/>
              <a:buChar char="•"/>
            </a:pPr>
            <a:r>
              <a:rPr lang="es-ES" sz="1200" kern="1200" dirty="0">
                <a:solidFill>
                  <a:schemeClr val="tx1">
                    <a:lumMod val="75000"/>
                  </a:schemeClr>
                </a:solidFill>
                <a:effectLst/>
                <a:latin typeface="+mn-lt"/>
                <a:ea typeface="ヒラギノ角ゴ Pro W3" charset="0"/>
                <a:cs typeface="ヒラギノ角ゴ Pro W3" charset="0"/>
              </a:rPr>
              <a:t>La planificación de la sucesión es clave.  Cuando visite sus clubes, fíjese en quién podría ser el próximo jefe de zona</a:t>
            </a:r>
            <a:r>
              <a:rPr lang="en-US" altLang="ja-JP" sz="1200" dirty="0">
                <a:solidFill>
                  <a:schemeClr val="tx1"/>
                </a:solidFill>
                <a:cs typeface="Times New Roman" pitchFamily="18" charset="0"/>
              </a:rPr>
              <a:t>. </a:t>
            </a:r>
          </a:p>
          <a:p>
            <a:pPr>
              <a:buSzPct val="125000"/>
            </a:pPr>
            <a:endParaRPr lang="en-US" altLang="ja-JP" dirty="0">
              <a:latin typeface="HelveticaNeueLT Std Lt" panose="020B0403020202020204" pitchFamily="34" charset="0"/>
              <a:cs typeface="Times New Roman" pitchFamily="18" charset="0"/>
            </a:endParaRPr>
          </a:p>
          <a:p>
            <a:pPr>
              <a:buSzPct val="125000"/>
            </a:pPr>
            <a:endParaRPr lang="en-US" altLang="ja-JP" dirty="0">
              <a:latin typeface="HelveticaNeueLT Std Lt" panose="020B0403020202020204" pitchFamily="34" charset="0"/>
              <a:cs typeface="Times New Roman" pitchFamily="18" charset="0"/>
            </a:endParaRPr>
          </a:p>
          <a:p>
            <a:pPr>
              <a:buSzPct val="125000"/>
            </a:pPr>
            <a:endParaRPr lang="en-US" altLang="ja-JP" dirty="0">
              <a:latin typeface="HelveticaNeueLT Std Lt" panose="020B0403020202020204" pitchFamily="34" charset="0"/>
              <a:cs typeface="Times New Roman" pitchFamily="18" charset="0"/>
            </a:endParaRPr>
          </a:p>
          <a:p>
            <a:pPr>
              <a:buSzPct val="125000"/>
            </a:pPr>
            <a:endParaRPr lang="en-US" altLang="ja-JP" dirty="0">
              <a:latin typeface="HelveticaNeueLT Std Lt" panose="020B0403020202020204" pitchFamily="34" charset="0"/>
            </a:endParaRPr>
          </a:p>
        </p:txBody>
      </p:sp>
      <p:sp>
        <p:nvSpPr>
          <p:cNvPr id="3" name="Date Placeholder 2"/>
          <p:cNvSpPr>
            <a:spLocks noGrp="1"/>
          </p:cNvSpPr>
          <p:nvPr>
            <p:ph type="dt" idx="10"/>
          </p:nvPr>
        </p:nvSpPr>
        <p:spPr/>
        <p:txBody>
          <a:bodyPr/>
          <a:lstStyle/>
          <a:p>
            <a:pPr>
              <a:defRPr/>
            </a:pPr>
            <a:fld id="{34ED7EE2-C476-42D4-8EDC-25DF620CE55D}" type="datetime1">
              <a:rPr lang="en-US" smtClean="0"/>
              <a:t>9/22/2023</a:t>
            </a:fld>
            <a:endParaRPr lang="en-US" dirty="0"/>
          </a:p>
        </p:txBody>
      </p:sp>
      <p:sp>
        <p:nvSpPr>
          <p:cNvPr id="5" name="Slide Number Placeholder 4"/>
          <p:cNvSpPr>
            <a:spLocks noGrp="1"/>
          </p:cNvSpPr>
          <p:nvPr>
            <p:ph type="sldNum" sz="quarter" idx="11"/>
          </p:nvPr>
        </p:nvSpPr>
        <p:spPr/>
        <p:txBody>
          <a:bodyPr/>
          <a:lstStyle/>
          <a:p>
            <a:pPr>
              <a:defRPr/>
            </a:pPr>
            <a:fld id="{6627F33C-24D4-41C1-BFA2-68160C39F89C}" type="slidenum">
              <a:rPr lang="en-US" smtClean="0"/>
              <a:pPr>
                <a:defRPr/>
              </a:pPr>
              <a:t>17</a:t>
            </a:fld>
            <a:endParaRPr lang="en-US" dirty="0"/>
          </a:p>
        </p:txBody>
      </p:sp>
    </p:spTree>
    <p:extLst>
      <p:ext uri="{BB962C8B-B14F-4D97-AF65-F5344CB8AC3E}">
        <p14:creationId xmlns:p14="http://schemas.microsoft.com/office/powerpoint/2010/main" val="4200262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22325" y="695325"/>
            <a:ext cx="5486400" cy="3087688"/>
          </a:xfrm>
        </p:spPr>
      </p:sp>
      <p:sp>
        <p:nvSpPr>
          <p:cNvPr id="3" name="Notes Placeholder 2"/>
          <p:cNvSpPr>
            <a:spLocks noGrp="1"/>
          </p:cNvSpPr>
          <p:nvPr>
            <p:ph type="body" idx="1"/>
          </p:nvPr>
        </p:nvSpPr>
        <p:spPr>
          <a:xfrm>
            <a:off x="825149" y="4013520"/>
            <a:ext cx="5486400" cy="4754880"/>
          </a:xfrm>
          <a:prstGeom prst="rect">
            <a:avLst/>
          </a:prstGeom>
        </p:spPr>
        <p:txBody>
          <a:bodyPr/>
          <a:lstStyle/>
          <a:p>
            <a:pPr marL="0" marR="0" lvl="0" indent="0" algn="l" defTabSz="914400" rtl="0" eaLnBrk="0" fontAlgn="base" latinLnBrk="0" hangingPunct="0">
              <a:lnSpc>
                <a:spcPct val="150000"/>
              </a:lnSpc>
              <a:spcBef>
                <a:spcPts val="0"/>
              </a:spcBef>
              <a:spcAft>
                <a:spcPct val="0"/>
              </a:spcAft>
              <a:buClrTx/>
              <a:buSzTx/>
              <a:buFontTx/>
              <a:buNone/>
              <a:tabLst>
                <a:tab pos="461963" algn="l"/>
                <a:tab pos="914400" algn="l"/>
                <a:tab pos="1376363" algn="l"/>
                <a:tab pos="1828800" algn="l"/>
              </a:tabLst>
              <a:defRPr/>
            </a:pPr>
            <a:r>
              <a:rPr lang="es-ES" sz="1200" kern="1200" dirty="0">
                <a:solidFill>
                  <a:schemeClr val="tx1">
                    <a:lumMod val="75000"/>
                  </a:schemeClr>
                </a:solidFill>
                <a:effectLst/>
                <a:latin typeface="+mn-lt"/>
                <a:ea typeface="ヒラギノ角ゴ Pro W3" charset="0"/>
                <a:cs typeface="ヒラギノ角ゴ Pro W3" charset="0"/>
              </a:rPr>
              <a:t>Se puede acceder al Informe de Evaluación de la Situación de los Clubes haciendo clic en el enlace de la sección Recursos de la página web de jefes de zona/región.</a:t>
            </a:r>
          </a:p>
          <a:p>
            <a:pPr marL="0" marR="0" lvl="0" indent="0" algn="l" defTabSz="914400" rtl="0" eaLnBrk="0" fontAlgn="base" latinLnBrk="0" hangingPunct="0">
              <a:lnSpc>
                <a:spcPct val="150000"/>
              </a:lnSpc>
              <a:spcBef>
                <a:spcPts val="0"/>
              </a:spcBef>
              <a:spcAft>
                <a:spcPct val="0"/>
              </a:spcAft>
              <a:buClrTx/>
              <a:buSzTx/>
              <a:buFontTx/>
              <a:buNone/>
              <a:tabLst>
                <a:tab pos="461963" algn="l"/>
                <a:tab pos="914400" algn="l"/>
                <a:tab pos="1376363" algn="l"/>
                <a:tab pos="1828800" algn="l"/>
              </a:tabLst>
              <a:defRPr/>
            </a:pPr>
            <a:endParaRPr lang="en-US" sz="1200" kern="0" baseline="0" dirty="0">
              <a:solidFill>
                <a:schemeClr val="tx1"/>
              </a:solidFill>
            </a:endParaRPr>
          </a:p>
          <a:p>
            <a:pPr eaLnBrk="0" fontAlgn="base" hangingPunct="0"/>
            <a:r>
              <a:rPr lang="es-ES" sz="1200" kern="1200" dirty="0">
                <a:solidFill>
                  <a:schemeClr val="tx1">
                    <a:lumMod val="75000"/>
                  </a:schemeClr>
                </a:solidFill>
                <a:effectLst/>
                <a:latin typeface="+mn-lt"/>
                <a:ea typeface="ヒラギノ角ゴ Pro W3" charset="0"/>
                <a:cs typeface="ヒラギノ角ゴ Pro W3" charset="0"/>
              </a:rPr>
              <a:t>Los jefes de región/zona provisional sin </a:t>
            </a:r>
            <a:r>
              <a:rPr lang="es-ES" sz="1200" kern="1200" dirty="0" err="1">
                <a:solidFill>
                  <a:schemeClr val="tx1">
                    <a:lumMod val="75000"/>
                  </a:schemeClr>
                </a:solidFill>
                <a:effectLst/>
                <a:latin typeface="+mn-lt"/>
                <a:ea typeface="ヒラギノ角ゴ Pro W3" charset="0"/>
                <a:cs typeface="ヒラギノ角ゴ Pro W3" charset="0"/>
              </a:rPr>
              <a:t>distritar</a:t>
            </a:r>
            <a:r>
              <a:rPr lang="es-ES" sz="1200" kern="1200" dirty="0">
                <a:solidFill>
                  <a:schemeClr val="tx1">
                    <a:lumMod val="75000"/>
                  </a:schemeClr>
                </a:solidFill>
                <a:effectLst/>
                <a:latin typeface="+mn-lt"/>
                <a:ea typeface="ヒラギノ角ゴ Pro W3" charset="0"/>
                <a:cs typeface="ヒラギノ角ゴ Pro W3" charset="0"/>
              </a:rPr>
              <a:t> se pueden beneficiar de esto.</a:t>
            </a:r>
            <a:endParaRPr lang="en-US" sz="1200" kern="1200" dirty="0">
              <a:solidFill>
                <a:schemeClr val="tx1">
                  <a:lumMod val="75000"/>
                </a:schemeClr>
              </a:solidFill>
              <a:effectLst/>
              <a:latin typeface="+mn-lt"/>
              <a:ea typeface="ヒラギノ角ゴ Pro W3" charset="0"/>
              <a:cs typeface="ヒラギノ角ゴ Pro W3" charset="0"/>
            </a:endParaRPr>
          </a:p>
          <a:p>
            <a:pPr>
              <a:lnSpc>
                <a:spcPct val="150000"/>
              </a:lnSpc>
            </a:pPr>
            <a:endParaRPr lang="en-US" dirty="0">
              <a:solidFill>
                <a:schemeClr val="tx1"/>
              </a:solidFill>
            </a:endParaRPr>
          </a:p>
          <a:p>
            <a:pPr marL="0" marR="0" lvl="0" indent="0" algn="l" defTabSz="914400" rtl="0" eaLnBrk="0" fontAlgn="base" latinLnBrk="0" hangingPunct="0">
              <a:lnSpc>
                <a:spcPct val="150000"/>
              </a:lnSpc>
              <a:spcBef>
                <a:spcPts val="0"/>
              </a:spcBef>
              <a:spcAft>
                <a:spcPct val="0"/>
              </a:spcAft>
              <a:buClrTx/>
              <a:buSzTx/>
              <a:buFontTx/>
              <a:buNone/>
              <a:tabLst>
                <a:tab pos="461963" algn="l"/>
                <a:tab pos="914400" algn="l"/>
                <a:tab pos="1376363" algn="l"/>
                <a:tab pos="1828800" algn="l"/>
              </a:tabLst>
              <a:defRPr/>
            </a:pPr>
            <a:endParaRPr lang="en-US" baseline="0" dirty="0">
              <a:solidFill>
                <a:schemeClr val="tx1"/>
              </a:solidFill>
            </a:endParaRPr>
          </a:p>
        </p:txBody>
      </p:sp>
      <p:sp>
        <p:nvSpPr>
          <p:cNvPr id="4" name="Date Placeholder 3"/>
          <p:cNvSpPr>
            <a:spLocks noGrp="1"/>
          </p:cNvSpPr>
          <p:nvPr>
            <p:ph type="dt" idx="10"/>
          </p:nvPr>
        </p:nvSpPr>
        <p:spPr/>
        <p:txBody>
          <a:bodyPr/>
          <a:lstStyle/>
          <a:p>
            <a:pPr>
              <a:defRPr/>
            </a:pPr>
            <a:fld id="{2D4A7926-C9AD-432C-86B4-616BD1DA2408}" type="datetime1">
              <a:rPr lang="en-US" smtClean="0"/>
              <a:t>9/22/2023</a:t>
            </a:fld>
            <a:endParaRPr lang="en-US" dirty="0"/>
          </a:p>
        </p:txBody>
      </p:sp>
      <p:sp>
        <p:nvSpPr>
          <p:cNvPr id="5" name="Slide Number Placeholder 4"/>
          <p:cNvSpPr>
            <a:spLocks noGrp="1"/>
          </p:cNvSpPr>
          <p:nvPr>
            <p:ph type="sldNum" sz="quarter" idx="11"/>
          </p:nvPr>
        </p:nvSpPr>
        <p:spPr/>
        <p:txBody>
          <a:bodyPr/>
          <a:lstStyle/>
          <a:p>
            <a:pPr>
              <a:defRPr/>
            </a:pPr>
            <a:fld id="{6627F33C-24D4-41C1-BFA2-68160C39F89C}" type="slidenum">
              <a:rPr lang="en-US" smtClean="0"/>
              <a:pPr>
                <a:defRPr/>
              </a:pPr>
              <a:t>18</a:t>
            </a:fld>
            <a:endParaRPr lang="en-US" dirty="0"/>
          </a:p>
        </p:txBody>
      </p:sp>
    </p:spTree>
    <p:extLst>
      <p:ext uri="{BB962C8B-B14F-4D97-AF65-F5344CB8AC3E}">
        <p14:creationId xmlns:p14="http://schemas.microsoft.com/office/powerpoint/2010/main" val="255980392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2000" y="695325"/>
            <a:ext cx="5486400" cy="3087688"/>
          </a:xfrm>
        </p:spPr>
      </p:sp>
      <p:sp>
        <p:nvSpPr>
          <p:cNvPr id="3" name="Notes Placeholder 2"/>
          <p:cNvSpPr>
            <a:spLocks noGrp="1"/>
          </p:cNvSpPr>
          <p:nvPr>
            <p:ph type="body" idx="1"/>
          </p:nvPr>
        </p:nvSpPr>
        <p:spPr/>
        <p:txBody>
          <a:bodyPr/>
          <a:lstStyle/>
          <a:p>
            <a:pPr>
              <a:lnSpc>
                <a:spcPct val="170000"/>
              </a:lnSpc>
            </a:pPr>
            <a:r>
              <a:rPr lang="es-ES" sz="1200" kern="1200" dirty="0">
                <a:solidFill>
                  <a:schemeClr val="tx1">
                    <a:lumMod val="75000"/>
                  </a:schemeClr>
                </a:solidFill>
                <a:effectLst/>
                <a:latin typeface="+mn-lt"/>
                <a:ea typeface="ヒラギノ角ゴ Pro W3" charset="0"/>
                <a:cs typeface="ヒラギノ角ゴ Pro W3" charset="0"/>
              </a:rPr>
              <a:t>Una de las herramientas más valiosas para el jefe de zona es el Informe de Evaluación de la Situación de los Clubes</a:t>
            </a:r>
            <a:r>
              <a:rPr lang="en-US" sz="1300" dirty="0"/>
              <a:t>. </a:t>
            </a:r>
          </a:p>
          <a:p>
            <a:pPr>
              <a:lnSpc>
                <a:spcPct val="170000"/>
              </a:lnSpc>
            </a:pPr>
            <a:endParaRPr lang="en-US" sz="1300" dirty="0"/>
          </a:p>
          <a:p>
            <a:pPr marL="225425" indent="-225425">
              <a:lnSpc>
                <a:spcPct val="170000"/>
              </a:lnSpc>
              <a:buFont typeface="Arial" panose="020B0604020202020204" pitchFamily="34" charset="0"/>
              <a:buChar char="•"/>
              <a:tabLst>
                <a:tab pos="463550" algn="l"/>
                <a:tab pos="914400" algn="l"/>
                <a:tab pos="1376363" algn="l"/>
                <a:tab pos="1828800" algn="l"/>
              </a:tabLst>
            </a:pPr>
            <a:r>
              <a:rPr lang="es-ES" sz="1200" kern="1200" dirty="0">
                <a:solidFill>
                  <a:schemeClr val="tx1">
                    <a:lumMod val="75000"/>
                  </a:schemeClr>
                </a:solidFill>
                <a:effectLst/>
                <a:latin typeface="+mn-lt"/>
                <a:ea typeface="ヒラギノ角ゴ Pro W3" charset="0"/>
                <a:cs typeface="ヒラギノ角ゴ Pro W3" charset="0"/>
              </a:rPr>
              <a:t>Se genera y envía todos los meses al gobernador de distrito</a:t>
            </a:r>
            <a:r>
              <a:rPr lang="en-US" sz="1300" dirty="0"/>
              <a:t>.</a:t>
            </a:r>
          </a:p>
          <a:p>
            <a:pPr>
              <a:lnSpc>
                <a:spcPct val="170000"/>
              </a:lnSpc>
            </a:pPr>
            <a:endParaRPr lang="en-US" sz="1300" dirty="0"/>
          </a:p>
          <a:p>
            <a:pPr marL="225425" indent="-225425">
              <a:lnSpc>
                <a:spcPct val="170000"/>
              </a:lnSpc>
              <a:buFont typeface="Arial" panose="020B0604020202020204" pitchFamily="34" charset="0"/>
              <a:buChar char="•"/>
            </a:pPr>
            <a:r>
              <a:rPr lang="es-ES" sz="1200" kern="1200" dirty="0">
                <a:solidFill>
                  <a:schemeClr val="tx1">
                    <a:lumMod val="75000"/>
                  </a:schemeClr>
                </a:solidFill>
                <a:effectLst/>
                <a:latin typeface="+mn-lt"/>
                <a:ea typeface="ヒラギノ角ゴ Pro W3" charset="0"/>
                <a:cs typeface="ヒラギノ角ゴ Pro W3" charset="0"/>
              </a:rPr>
              <a:t>Pida al gobernador de distrito que comparta con usted este informe todos los meses</a:t>
            </a:r>
            <a:r>
              <a:rPr lang="en-US" sz="1300" dirty="0"/>
              <a:t>. </a:t>
            </a:r>
          </a:p>
          <a:p>
            <a:pPr>
              <a:lnSpc>
                <a:spcPct val="170000"/>
              </a:lnSpc>
            </a:pPr>
            <a:endParaRPr lang="en-US" sz="1300" dirty="0">
              <a:solidFill>
                <a:schemeClr val="tx1"/>
              </a:solidFill>
            </a:endParaRPr>
          </a:p>
          <a:p>
            <a:pPr>
              <a:lnSpc>
                <a:spcPct val="170000"/>
              </a:lnSpc>
            </a:pPr>
            <a:r>
              <a:rPr lang="es-ES" sz="1200" kern="1200" dirty="0">
                <a:solidFill>
                  <a:schemeClr val="tx1">
                    <a:lumMod val="75000"/>
                  </a:schemeClr>
                </a:solidFill>
                <a:effectLst/>
                <a:latin typeface="+mn-lt"/>
                <a:ea typeface="ヒラギノ角ゴ Pro W3" charset="0"/>
                <a:cs typeface="ヒラギノ角ゴ Pro W3" charset="0"/>
              </a:rPr>
              <a:t>El Informe de Evaluación de la Situación de los Clubes proporciona un vistazo rápido a lo siguiente</a:t>
            </a:r>
            <a:r>
              <a:rPr lang="en-US" sz="1300" dirty="0">
                <a:solidFill>
                  <a:schemeClr val="tx1"/>
                </a:solidFill>
              </a:rPr>
              <a:t>:</a:t>
            </a:r>
          </a:p>
          <a:p>
            <a:pPr>
              <a:lnSpc>
                <a:spcPct val="170000"/>
              </a:lnSpc>
            </a:pPr>
            <a:endParaRPr lang="en-US" sz="1300" dirty="0"/>
          </a:p>
          <a:p>
            <a:pPr marL="225425" indent="-225425">
              <a:lnSpc>
                <a:spcPct val="170000"/>
              </a:lnSpc>
              <a:buFont typeface="Arial" panose="020B0604020202020204" pitchFamily="34" charset="0"/>
              <a:buChar char="•"/>
            </a:pPr>
            <a:r>
              <a:rPr lang="es-ES" sz="1200" b="1" kern="1200" dirty="0">
                <a:solidFill>
                  <a:schemeClr val="tx1">
                    <a:lumMod val="75000"/>
                  </a:schemeClr>
                </a:solidFill>
                <a:effectLst/>
                <a:latin typeface="+mn-lt"/>
                <a:ea typeface="ヒラギノ角ゴ Pro W3" charset="0"/>
                <a:cs typeface="ヒラギノ角ゴ Pro W3" charset="0"/>
              </a:rPr>
              <a:t>Estado del club </a:t>
            </a:r>
            <a:r>
              <a:rPr lang="es-ES" sz="1200" kern="1200" dirty="0">
                <a:solidFill>
                  <a:schemeClr val="tx1">
                    <a:lumMod val="75000"/>
                  </a:schemeClr>
                </a:solidFill>
                <a:effectLst/>
                <a:latin typeface="+mn-lt"/>
                <a:ea typeface="ヒラギノ角ゴ Pro W3" charset="0"/>
                <a:cs typeface="ヒラギノ角ゴ Pro W3" charset="0"/>
              </a:rPr>
              <a:t>- Si están activos o en statu quo</a:t>
            </a:r>
            <a:endParaRPr lang="en-US" sz="1300" dirty="0"/>
          </a:p>
          <a:p>
            <a:pPr>
              <a:lnSpc>
                <a:spcPct val="170000"/>
              </a:lnSpc>
            </a:pPr>
            <a:endParaRPr lang="en-US" sz="1300" dirty="0"/>
          </a:p>
          <a:p>
            <a:pPr marL="225425" indent="-225425">
              <a:lnSpc>
                <a:spcPct val="170000"/>
              </a:lnSpc>
              <a:buFont typeface="Arial" panose="020B0604020202020204" pitchFamily="34" charset="0"/>
              <a:buChar char="•"/>
            </a:pPr>
            <a:r>
              <a:rPr lang="es-ES" sz="1200" b="1" kern="1200" dirty="0">
                <a:solidFill>
                  <a:schemeClr val="tx1">
                    <a:lumMod val="75000"/>
                  </a:schemeClr>
                </a:solidFill>
                <a:effectLst/>
                <a:latin typeface="+mn-lt"/>
                <a:ea typeface="ヒラギノ角ゴ Pro W3" charset="0"/>
                <a:cs typeface="ヒラギノ角ゴ Pro W3" charset="0"/>
              </a:rPr>
              <a:t>Cifras de socios - Crecimiento neto de la afiliación de lo que va del año hasta la fecha</a:t>
            </a:r>
            <a:endParaRPr lang="en-US" sz="1300" b="1" dirty="0"/>
          </a:p>
          <a:p>
            <a:pPr>
              <a:lnSpc>
                <a:spcPct val="170000"/>
              </a:lnSpc>
            </a:pPr>
            <a:endParaRPr lang="en-US" sz="1300" dirty="0"/>
          </a:p>
          <a:p>
            <a:pPr>
              <a:lnSpc>
                <a:spcPct val="170000"/>
              </a:lnSpc>
            </a:pPr>
            <a:r>
              <a:rPr lang="es-ES" sz="1200" kern="1200" dirty="0">
                <a:solidFill>
                  <a:schemeClr val="tx1">
                    <a:lumMod val="75000"/>
                  </a:schemeClr>
                </a:solidFill>
                <a:effectLst/>
                <a:latin typeface="+mn-lt"/>
                <a:ea typeface="ヒラギノ角ゴ Pro W3" charset="0"/>
                <a:cs typeface="ヒラギノ角ゴ Pro W3" charset="0"/>
              </a:rPr>
              <a:t>También indica la frecuencia de presentación de informes en relación con:</a:t>
            </a:r>
          </a:p>
          <a:p>
            <a:pPr>
              <a:lnSpc>
                <a:spcPct val="170000"/>
              </a:lnSpc>
            </a:pPr>
            <a:r>
              <a:rPr lang="en-US" sz="1300" dirty="0"/>
              <a:t> </a:t>
            </a:r>
          </a:p>
          <a:p>
            <a:pPr marL="225425" lvl="1" indent="-225425">
              <a:lnSpc>
                <a:spcPct val="170000"/>
              </a:lnSpc>
              <a:buFont typeface="Arial" panose="020B0604020202020204" pitchFamily="34" charset="0"/>
              <a:buChar char="•"/>
              <a:tabLst>
                <a:tab pos="461963" algn="l"/>
                <a:tab pos="914400" algn="l"/>
                <a:tab pos="1376363" algn="l"/>
                <a:tab pos="1828800" algn="l"/>
              </a:tabLst>
            </a:pPr>
            <a:r>
              <a:rPr lang="es-ES" sz="1300" b="1" dirty="0">
                <a:solidFill>
                  <a:schemeClr val="tx1">
                    <a:lumMod val="75000"/>
                  </a:schemeClr>
                </a:solidFill>
                <a:cs typeface="ヒラギノ角ゴ Pro W3" charset="0"/>
              </a:rPr>
              <a:t>Historial de presentación de informes de afiliación mensual</a:t>
            </a:r>
            <a:r>
              <a:rPr lang="en-US" sz="1300" b="1" dirty="0">
                <a:solidFill>
                  <a:schemeClr val="tx1">
                    <a:lumMod val="75000"/>
                  </a:schemeClr>
                </a:solidFill>
                <a:cs typeface="ヒラギノ角ゴ Pro W3" charset="0"/>
              </a:rPr>
              <a:t>.</a:t>
            </a:r>
          </a:p>
          <a:p>
            <a:pPr marL="440630" lvl="1">
              <a:lnSpc>
                <a:spcPct val="170000"/>
              </a:lnSpc>
            </a:pPr>
            <a:endParaRPr lang="en-US" sz="1300" dirty="0"/>
          </a:p>
          <a:p>
            <a:pPr marL="225425" lvl="1" indent="-225425">
              <a:lnSpc>
                <a:spcPct val="170000"/>
              </a:lnSpc>
              <a:buFont typeface="Arial" panose="020B0604020202020204" pitchFamily="34" charset="0"/>
              <a:buChar char="•"/>
              <a:tabLst>
                <a:tab pos="461963" algn="l"/>
                <a:tab pos="914400" algn="l"/>
                <a:tab pos="1376363" algn="l"/>
                <a:tab pos="1828800" algn="l"/>
              </a:tabLst>
            </a:pPr>
            <a:r>
              <a:rPr lang="es-ES" sz="1300" b="1" dirty="0">
                <a:solidFill>
                  <a:schemeClr val="tx1">
                    <a:lumMod val="75000"/>
                  </a:schemeClr>
                </a:solidFill>
                <a:cs typeface="ヒラギノ角ゴ Pro W3" charset="0"/>
              </a:rPr>
              <a:t>Rotación del presidente del club – Importante observar</a:t>
            </a:r>
            <a:r>
              <a:rPr lang="en-US" sz="1300" b="1" dirty="0">
                <a:solidFill>
                  <a:schemeClr val="tx1">
                    <a:lumMod val="75000"/>
                  </a:schemeClr>
                </a:solidFill>
                <a:cs typeface="ヒラギノ角ゴ Pro W3" charset="0"/>
              </a:rPr>
              <a:t>.  (</a:t>
            </a:r>
            <a:r>
              <a:rPr lang="es-ES" sz="1300" b="1" dirty="0">
                <a:solidFill>
                  <a:schemeClr val="tx1">
                    <a:lumMod val="75000"/>
                  </a:schemeClr>
                </a:solidFill>
                <a:cs typeface="ヒラギノ角ゴ Pro W3" charset="0"/>
              </a:rPr>
              <a:t>Discutir la reducción del grupo de líderes</a:t>
            </a:r>
            <a:r>
              <a:rPr lang="en-US" sz="1300" b="1" dirty="0">
                <a:solidFill>
                  <a:schemeClr val="tx1">
                    <a:lumMod val="75000"/>
                  </a:schemeClr>
                </a:solidFill>
                <a:cs typeface="ヒラギノ角ゴ Pro W3" charset="0"/>
              </a:rPr>
              <a:t>)</a:t>
            </a:r>
          </a:p>
          <a:p>
            <a:pPr marL="440630" lvl="1">
              <a:lnSpc>
                <a:spcPct val="170000"/>
              </a:lnSpc>
            </a:pPr>
            <a:endParaRPr lang="en-US" sz="1300" dirty="0"/>
          </a:p>
          <a:p>
            <a:pPr marL="225425" lvl="1" indent="-225425">
              <a:lnSpc>
                <a:spcPct val="170000"/>
              </a:lnSpc>
              <a:buFont typeface="Arial" panose="020B0604020202020204" pitchFamily="34" charset="0"/>
              <a:buChar char="•"/>
              <a:tabLst>
                <a:tab pos="461963" algn="l"/>
                <a:tab pos="914400" algn="l"/>
                <a:tab pos="1376363" algn="l"/>
                <a:tab pos="1828800" algn="l"/>
              </a:tabLst>
            </a:pPr>
            <a:r>
              <a:rPr lang="es-ES" sz="1300" b="1" dirty="0">
                <a:solidFill>
                  <a:schemeClr val="tx1">
                    <a:lumMod val="75000"/>
                  </a:schemeClr>
                </a:solidFill>
                <a:cs typeface="ヒラギノ角ゴ Pro W3" charset="0"/>
              </a:rPr>
              <a:t>Presentación de informes de actividades de servicio – Alentar a los clubes a informar las actividades de servicio en el sistema de presentación de informes.</a:t>
            </a:r>
            <a:endParaRPr lang="en-US" sz="1300" b="1" dirty="0">
              <a:solidFill>
                <a:schemeClr val="tx1">
                  <a:lumMod val="75000"/>
                </a:schemeClr>
              </a:solidFill>
              <a:cs typeface="ヒラギノ角ゴ Pro W3" charset="0"/>
            </a:endParaRPr>
          </a:p>
          <a:p>
            <a:endParaRPr lang="en-US" dirty="0"/>
          </a:p>
        </p:txBody>
      </p:sp>
      <p:sp>
        <p:nvSpPr>
          <p:cNvPr id="4" name="Slide Number Placeholder 3"/>
          <p:cNvSpPr>
            <a:spLocks noGrp="1"/>
          </p:cNvSpPr>
          <p:nvPr>
            <p:ph type="sldNum" sz="quarter" idx="5"/>
          </p:nvPr>
        </p:nvSpPr>
        <p:spPr/>
        <p:txBody>
          <a:bodyPr/>
          <a:lstStyle/>
          <a:p>
            <a:fld id="{63301E8E-E352-4226-9A21-5215CEB53F4E}" type="slidenum">
              <a:rPr lang="en-US" smtClean="0"/>
              <a:t>19</a:t>
            </a:fld>
            <a:endParaRPr lang="en-US"/>
          </a:p>
        </p:txBody>
      </p:sp>
    </p:spTree>
    <p:extLst>
      <p:ext uri="{BB962C8B-B14F-4D97-AF65-F5344CB8AC3E}">
        <p14:creationId xmlns:p14="http://schemas.microsoft.com/office/powerpoint/2010/main" val="9598721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15975" y="666750"/>
            <a:ext cx="5486400" cy="3086100"/>
          </a:xfrm>
        </p:spPr>
      </p:sp>
      <p:sp>
        <p:nvSpPr>
          <p:cNvPr id="3" name="Notes Placeholder 2"/>
          <p:cNvSpPr>
            <a:spLocks noGrp="1"/>
          </p:cNvSpPr>
          <p:nvPr>
            <p:ph type="body" idx="1"/>
          </p:nvPr>
        </p:nvSpPr>
        <p:spPr>
          <a:xfrm>
            <a:off x="816683" y="3953764"/>
            <a:ext cx="5486400" cy="4800600"/>
          </a:xfrm>
          <a:prstGeom prst="rect">
            <a:avLst/>
          </a:prstGeom>
        </p:spPr>
        <p:txBody>
          <a:bodyPr>
            <a:normAutofit fontScale="85000" lnSpcReduction="20000"/>
          </a:bodyPr>
          <a:lstStyle/>
          <a:p>
            <a:pPr eaLnBrk="0" fontAlgn="base" hangingPunct="0"/>
            <a:r>
              <a:rPr lang="es-ES" sz="1200" kern="1200" dirty="0">
                <a:solidFill>
                  <a:schemeClr val="tx1">
                    <a:lumMod val="75000"/>
                  </a:schemeClr>
                </a:solidFill>
                <a:effectLst/>
                <a:latin typeface="+mn-lt"/>
                <a:ea typeface="ヒラギノ角ゴ Pro W3" charset="0"/>
                <a:cs typeface="ヒラギノ角ゴ Pro W3" charset="0"/>
              </a:rPr>
              <a:t>Qué vamos a ver juntos:</a:t>
            </a:r>
            <a:endParaRPr lang="en-US" sz="1200" kern="1200" dirty="0">
              <a:solidFill>
                <a:schemeClr val="tx1">
                  <a:lumMod val="75000"/>
                </a:schemeClr>
              </a:solidFill>
              <a:effectLst/>
              <a:latin typeface="+mn-lt"/>
              <a:ea typeface="ヒラギノ角ゴ Pro W3" charset="0"/>
              <a:cs typeface="ヒラギノ角ゴ Pro W3" charset="0"/>
            </a:endParaRPr>
          </a:p>
          <a:p>
            <a:pPr marL="0" marR="0" lvl="0" indent="0" algn="l" defTabSz="914400" rtl="0" eaLnBrk="0" fontAlgn="base" latinLnBrk="0" hangingPunct="0">
              <a:lnSpc>
                <a:spcPct val="150000"/>
              </a:lnSpc>
              <a:spcBef>
                <a:spcPts val="0"/>
              </a:spcBef>
              <a:spcAft>
                <a:spcPct val="0"/>
              </a:spcAft>
              <a:buClrTx/>
              <a:buSzPct val="125000"/>
              <a:buFontTx/>
              <a:buNone/>
              <a:tabLst>
                <a:tab pos="461963" algn="l"/>
                <a:tab pos="914400" algn="l"/>
                <a:tab pos="1376363" algn="l"/>
                <a:tab pos="1828800" algn="l"/>
              </a:tabLst>
              <a:defRPr/>
            </a:pPr>
            <a:endParaRPr lang="en-US" altLang="ja-JP" kern="0" dirty="0">
              <a:solidFill>
                <a:schemeClr val="tx1"/>
              </a:solidFill>
            </a:endParaRPr>
          </a:p>
          <a:p>
            <a:pPr marL="171450" indent="-171450">
              <a:buSzPct val="125000"/>
              <a:buFont typeface="Arial" panose="020B0604020202020204" pitchFamily="34" charset="0"/>
              <a:buChar char="•"/>
            </a:pPr>
            <a:r>
              <a:rPr lang="es-ES" sz="1200" kern="1200" dirty="0">
                <a:solidFill>
                  <a:schemeClr val="tx1">
                    <a:lumMod val="75000"/>
                  </a:schemeClr>
                </a:solidFill>
                <a:effectLst/>
                <a:latin typeface="+mn-lt"/>
                <a:ea typeface="ヒラギノ角ゴ Pro W3" charset="0"/>
                <a:cs typeface="ヒラギノ角ゴ Pro W3" charset="0"/>
              </a:rPr>
              <a:t>Examinar el papel de un jefe de zona o región</a:t>
            </a:r>
            <a:r>
              <a:rPr lang="en-US" altLang="ja-JP" kern="0" dirty="0">
                <a:solidFill>
                  <a:schemeClr val="tx1"/>
                </a:solidFill>
              </a:rPr>
              <a:t>.</a:t>
            </a:r>
          </a:p>
          <a:p>
            <a:pPr marL="171450" indent="-171450">
              <a:buSzPct val="125000"/>
              <a:buFont typeface="Arial" panose="020B0604020202020204" pitchFamily="34" charset="0"/>
              <a:buChar char="•"/>
            </a:pPr>
            <a:endParaRPr lang="en-US" altLang="ja-JP" kern="0" dirty="0">
              <a:solidFill>
                <a:schemeClr val="tx1"/>
              </a:solidFill>
            </a:endParaRPr>
          </a:p>
          <a:p>
            <a:pPr marL="171450" indent="-171450">
              <a:buSzPct val="125000"/>
              <a:buFont typeface="Arial" panose="020B0604020202020204" pitchFamily="34" charset="0"/>
              <a:buChar char="•"/>
            </a:pPr>
            <a:r>
              <a:rPr lang="es-ES" sz="1200" kern="1200" dirty="0">
                <a:solidFill>
                  <a:schemeClr val="tx1">
                    <a:lumMod val="75000"/>
                  </a:schemeClr>
                </a:solidFill>
                <a:effectLst/>
                <a:latin typeface="+mn-lt"/>
                <a:ea typeface="ヒラギノ角ゴ Pro W3" charset="0"/>
                <a:cs typeface="ヒラギノ角ゴ Pro W3" charset="0"/>
              </a:rPr>
              <a:t>Aprender cómo prepararse para una gestión exitosa en su cargo</a:t>
            </a:r>
            <a:r>
              <a:rPr lang="en-US" altLang="ja-JP" kern="0" dirty="0">
                <a:solidFill>
                  <a:schemeClr val="tx1"/>
                </a:solidFill>
              </a:rPr>
              <a:t>.</a:t>
            </a:r>
          </a:p>
          <a:p>
            <a:pPr marL="171450" lvl="0" indent="-171450">
              <a:buSzPct val="125000"/>
              <a:buFont typeface="Arial" panose="020B0604020202020204" pitchFamily="34" charset="0"/>
              <a:buChar char="•"/>
            </a:pPr>
            <a:endParaRPr lang="en-US" altLang="ja-JP" kern="0" dirty="0">
              <a:solidFill>
                <a:schemeClr val="tx1"/>
              </a:solidFill>
            </a:endParaRPr>
          </a:p>
          <a:p>
            <a:pPr marL="171450" indent="-171450">
              <a:buSzPct val="125000"/>
              <a:buFont typeface="Arial" panose="020B0604020202020204" pitchFamily="34" charset="0"/>
              <a:buChar char="•"/>
            </a:pPr>
            <a:r>
              <a:rPr lang="es-ES" sz="1200" kern="1200" dirty="0">
                <a:solidFill>
                  <a:schemeClr val="tx1">
                    <a:lumMod val="75000"/>
                  </a:schemeClr>
                </a:solidFill>
                <a:effectLst/>
                <a:latin typeface="+mn-lt"/>
                <a:ea typeface="ヒラギノ角ゴ Pro W3" charset="0"/>
                <a:cs typeface="ヒラギノ角ゴ Pro W3" charset="0"/>
              </a:rPr>
              <a:t>¡Céntrese en los clubes!  Manténgase implicado con los clubes de manera activa y mantenga la comunicación de manera continuada.  Esta es el área que más me apasiona. Los clubes necesitan mentores tanto como los nuevos Leones necesitan mentores, así que usted puede ser ese mentor y ese recurso para sus clubes.</a:t>
            </a:r>
            <a:endParaRPr lang="en-US" altLang="ja-JP" kern="0" dirty="0">
              <a:solidFill>
                <a:schemeClr val="tx1"/>
              </a:solidFill>
            </a:endParaRPr>
          </a:p>
          <a:p>
            <a:pPr marL="171450" indent="-171450">
              <a:buSzPct val="125000"/>
              <a:buFont typeface="Arial" panose="020B0604020202020204" pitchFamily="34" charset="0"/>
              <a:buChar char="•"/>
            </a:pPr>
            <a:endParaRPr lang="en-US" altLang="ja-JP" kern="0" dirty="0">
              <a:solidFill>
                <a:schemeClr val="tx1"/>
              </a:solidFill>
            </a:endParaRPr>
          </a:p>
          <a:p>
            <a:pPr marL="171450" indent="-171450">
              <a:buSzPct val="125000"/>
              <a:buFont typeface="Arial" panose="020B0604020202020204" pitchFamily="34" charset="0"/>
              <a:buChar char="•"/>
            </a:pPr>
            <a:r>
              <a:rPr lang="es-ES" sz="1200" kern="1200" dirty="0">
                <a:solidFill>
                  <a:schemeClr val="tx1">
                    <a:lumMod val="75000"/>
                  </a:schemeClr>
                </a:solidFill>
                <a:effectLst/>
                <a:latin typeface="+mn-lt"/>
                <a:ea typeface="ヒラギノ角ゴ Pro W3" charset="0"/>
                <a:cs typeface="ヒラギノ角ゴ Pro W3" charset="0"/>
              </a:rPr>
              <a:t>Maximice el valor de una reunión de zona para los líderes de club.  </a:t>
            </a:r>
            <a:r>
              <a:rPr lang="es-ES" sz="1200" b="1" kern="1200" dirty="0">
                <a:solidFill>
                  <a:schemeClr val="tx1">
                    <a:lumMod val="75000"/>
                  </a:schemeClr>
                </a:solidFill>
                <a:effectLst/>
                <a:latin typeface="+mn-lt"/>
                <a:ea typeface="ヒラギノ角ゴ Pro W3" charset="0"/>
                <a:cs typeface="ヒラギノ角ゴ Pro W3" charset="0"/>
              </a:rPr>
              <a:t>¡Busque a los líderes del mañana! Ponga énfasis en la planificación de la sucesión.</a:t>
            </a:r>
          </a:p>
          <a:p>
            <a:pPr marL="0" indent="0">
              <a:buSzPct val="125000"/>
              <a:buFont typeface="Arial" panose="020B0604020202020204" pitchFamily="34" charset="0"/>
              <a:buNone/>
            </a:pPr>
            <a:r>
              <a:rPr lang="en-US" altLang="ja-JP" b="1" kern="0" dirty="0">
                <a:solidFill>
                  <a:schemeClr val="tx1"/>
                </a:solidFill>
              </a:rPr>
              <a:t> </a:t>
            </a:r>
          </a:p>
          <a:p>
            <a:pPr marL="171450" indent="-171450">
              <a:buSzPct val="125000"/>
              <a:buFont typeface="Arial" panose="020B0604020202020204" pitchFamily="34" charset="0"/>
              <a:buChar char="•"/>
            </a:pPr>
            <a:r>
              <a:rPr lang="es-ES" sz="1200" b="1" kern="1200" dirty="0">
                <a:solidFill>
                  <a:schemeClr val="tx1">
                    <a:lumMod val="75000"/>
                  </a:schemeClr>
                </a:solidFill>
                <a:effectLst/>
                <a:latin typeface="+mn-lt"/>
                <a:ea typeface="ヒラギノ角ゴ Pro W3" charset="0"/>
                <a:cs typeface="ヒラギノ角ゴ Pro W3" charset="0"/>
              </a:rPr>
              <a:t>Tenga reuniones eficaces y céntrese en los clubes. ¿Cuáles son sus necesidades? No se dedique simplemente a repartir materiales. Dé a los clubes una oportunidad para establecer metas y hablar de sus problemas</a:t>
            </a:r>
            <a:r>
              <a:rPr lang="en-US" altLang="ja-JP" b="1" kern="0" dirty="0">
                <a:solidFill>
                  <a:schemeClr val="tx1"/>
                </a:solidFill>
              </a:rPr>
              <a:t>.</a:t>
            </a:r>
          </a:p>
          <a:p>
            <a:pPr marL="171450" indent="-171450">
              <a:buSzPct val="125000"/>
              <a:buFont typeface="Arial" panose="020B0604020202020204" pitchFamily="34" charset="0"/>
              <a:buChar char="•"/>
            </a:pPr>
            <a:endParaRPr lang="en-US" altLang="ja-JP" kern="0" dirty="0">
              <a:solidFill>
                <a:schemeClr val="tx1"/>
              </a:solidFill>
            </a:endParaRPr>
          </a:p>
          <a:p>
            <a:pPr marL="171450" indent="-171450">
              <a:buSzPct val="125000"/>
              <a:buFont typeface="Arial" panose="020B0604020202020204" pitchFamily="34" charset="0"/>
              <a:buChar char="•"/>
            </a:pPr>
            <a:r>
              <a:rPr lang="es-ES" sz="1200" kern="1200" dirty="0">
                <a:solidFill>
                  <a:schemeClr val="tx1">
                    <a:lumMod val="75000"/>
                  </a:schemeClr>
                </a:solidFill>
                <a:effectLst/>
                <a:latin typeface="+mn-lt"/>
                <a:ea typeface="ヒラギノ角ゴ Pro W3" charset="0"/>
                <a:cs typeface="ヒラギノ角ゴ Pro W3" charset="0"/>
              </a:rPr>
              <a:t>Presente los recursos y herramientas disponibles para usted y los clubes en su zona</a:t>
            </a:r>
            <a:r>
              <a:rPr lang="en-US" altLang="ja-JP" kern="0" dirty="0">
                <a:solidFill>
                  <a:schemeClr val="tx1"/>
                </a:solidFill>
              </a:rPr>
              <a:t>.</a:t>
            </a:r>
          </a:p>
          <a:p>
            <a:pPr marL="171450" indent="-171450">
              <a:buSzPct val="125000"/>
              <a:buFont typeface="Arial" panose="020B0604020202020204" pitchFamily="34" charset="0"/>
              <a:buChar char="•"/>
            </a:pPr>
            <a:endParaRPr lang="en-US" altLang="ja-JP" kern="0" dirty="0">
              <a:solidFill>
                <a:schemeClr val="tx1"/>
              </a:solidFill>
            </a:endParaRPr>
          </a:p>
          <a:p>
            <a:pPr marL="171450" indent="-171450">
              <a:buSzPct val="125000"/>
              <a:buFont typeface="Arial" panose="020B0604020202020204" pitchFamily="34" charset="0"/>
              <a:buChar char="•"/>
            </a:pPr>
            <a:r>
              <a:rPr lang="es-ES" sz="1200" kern="1200" dirty="0">
                <a:solidFill>
                  <a:schemeClr val="tx1">
                    <a:lumMod val="75000"/>
                  </a:schemeClr>
                </a:solidFill>
                <a:effectLst/>
                <a:latin typeface="+mn-lt"/>
                <a:ea typeface="ヒラギノ角ゴ Pro W3" charset="0"/>
                <a:cs typeface="ヒラギノ角ゴ Pro W3" charset="0"/>
              </a:rPr>
              <a:t>Encuentre la mejor manera para comunicar los problemas de los clubes a los líderes distritales</a:t>
            </a:r>
            <a:r>
              <a:rPr lang="en-US" altLang="ja-JP" kern="0" dirty="0">
                <a:solidFill>
                  <a:schemeClr val="tx1"/>
                </a:solidFill>
              </a:rPr>
              <a:t>.</a:t>
            </a:r>
          </a:p>
          <a:p>
            <a:pPr marL="171450" indent="-171450">
              <a:buSzPct val="125000"/>
              <a:buFont typeface="Arial" panose="020B0604020202020204" pitchFamily="34" charset="0"/>
              <a:buChar char="•"/>
            </a:pPr>
            <a:endParaRPr lang="en-US" altLang="ja-JP" kern="0" dirty="0">
              <a:solidFill>
                <a:schemeClr val="tx1"/>
              </a:solidFill>
            </a:endParaRPr>
          </a:p>
          <a:p>
            <a:pPr marL="171450" indent="-171450">
              <a:buSzPct val="125000"/>
              <a:buFont typeface="Arial" panose="020B0604020202020204" pitchFamily="34" charset="0"/>
              <a:buChar char="•"/>
            </a:pPr>
            <a:r>
              <a:rPr lang="es-ES" sz="1200" kern="1200" dirty="0">
                <a:solidFill>
                  <a:schemeClr val="tx1">
                    <a:lumMod val="75000"/>
                  </a:schemeClr>
                </a:solidFill>
                <a:effectLst/>
                <a:latin typeface="+mn-lt"/>
                <a:ea typeface="ヒラギノ角ゴ Pro W3" charset="0"/>
                <a:cs typeface="ヒラギノ角ゴ Pro W3" charset="0"/>
              </a:rPr>
              <a:t>Comparta mejores prácticas, historias de éxito y preguntas.</a:t>
            </a:r>
            <a:endParaRPr lang="en-US" altLang="ja-JP" kern="0" dirty="0">
              <a:solidFill>
                <a:schemeClr val="tx1"/>
              </a:solidFill>
            </a:endParaRPr>
          </a:p>
        </p:txBody>
      </p:sp>
      <p:sp>
        <p:nvSpPr>
          <p:cNvPr id="4" name="Date Placeholder 3"/>
          <p:cNvSpPr>
            <a:spLocks noGrp="1"/>
          </p:cNvSpPr>
          <p:nvPr>
            <p:ph type="dt" idx="10"/>
          </p:nvPr>
        </p:nvSpPr>
        <p:spPr/>
        <p:txBody>
          <a:bodyPr/>
          <a:lstStyle/>
          <a:p>
            <a:pPr>
              <a:defRPr/>
            </a:pPr>
            <a:fld id="{295346B5-0687-4EFF-BF17-2BA7D796C7B2}" type="datetime1">
              <a:rPr lang="en-US" smtClean="0"/>
              <a:t>9/22/2023</a:t>
            </a:fld>
            <a:endParaRPr lang="en-US" dirty="0"/>
          </a:p>
        </p:txBody>
      </p:sp>
      <p:sp>
        <p:nvSpPr>
          <p:cNvPr id="5" name="Slide Number Placeholder 4"/>
          <p:cNvSpPr>
            <a:spLocks noGrp="1"/>
          </p:cNvSpPr>
          <p:nvPr>
            <p:ph type="sldNum" sz="quarter" idx="11"/>
          </p:nvPr>
        </p:nvSpPr>
        <p:spPr/>
        <p:txBody>
          <a:bodyPr/>
          <a:lstStyle/>
          <a:p>
            <a:pPr>
              <a:defRPr/>
            </a:pPr>
            <a:fld id="{6627F33C-24D4-41C1-BFA2-68160C39F89C}" type="slidenum">
              <a:rPr lang="en-US" smtClean="0"/>
              <a:pPr>
                <a:defRPr/>
              </a:pPr>
              <a:t>2</a:t>
            </a:fld>
            <a:endParaRPr lang="en-US" dirty="0"/>
          </a:p>
        </p:txBody>
      </p:sp>
    </p:spTree>
    <p:extLst>
      <p:ext uri="{BB962C8B-B14F-4D97-AF65-F5344CB8AC3E}">
        <p14:creationId xmlns:p14="http://schemas.microsoft.com/office/powerpoint/2010/main" val="201307612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2000" y="695325"/>
            <a:ext cx="5486400" cy="3087688"/>
          </a:xfrm>
        </p:spPr>
      </p:sp>
      <p:sp>
        <p:nvSpPr>
          <p:cNvPr id="3" name="Notes Placeholder 2"/>
          <p:cNvSpPr>
            <a:spLocks noGrp="1"/>
          </p:cNvSpPr>
          <p:nvPr>
            <p:ph type="body" idx="1"/>
          </p:nvPr>
        </p:nvSpPr>
        <p:spPr/>
        <p:txBody>
          <a:bodyPr/>
          <a:lstStyle/>
          <a:p>
            <a:r>
              <a:rPr lang="es-ES" dirty="0"/>
              <a:t>Este informe proporciona una imagen detallada de qué tal va el club</a:t>
            </a:r>
            <a:r>
              <a:rPr lang="en-US" dirty="0"/>
              <a:t>.  </a:t>
            </a:r>
          </a:p>
          <a:p>
            <a:endParaRPr lang="en-US" dirty="0"/>
          </a:p>
          <a:p>
            <a:r>
              <a:rPr lang="es-ES" dirty="0"/>
              <a:t>Como puede ver en esta diapositiva, el informe cubre una amplia variedad de categorías para ayudarle a familiarizarse con el club antes de su visita</a:t>
            </a:r>
            <a:r>
              <a:rPr lang="en-US" dirty="0"/>
              <a:t>.  </a:t>
            </a:r>
          </a:p>
          <a:p>
            <a:endParaRPr lang="en-US" dirty="0"/>
          </a:p>
          <a:p>
            <a:r>
              <a:rPr lang="es-ES" dirty="0"/>
              <a:t>Actualmente, este informe se encuentra en el Lion Portal, en la sección de informes, y se moverá al nuevo sistema de presentación de informes cuando se lance</a:t>
            </a:r>
            <a:r>
              <a:rPr lang="en-US" dirty="0"/>
              <a:t>. </a:t>
            </a:r>
          </a:p>
          <a:p>
            <a:endParaRPr lang="en-US" dirty="0"/>
          </a:p>
        </p:txBody>
      </p:sp>
      <p:sp>
        <p:nvSpPr>
          <p:cNvPr id="4" name="Slide Number Placeholder 3"/>
          <p:cNvSpPr>
            <a:spLocks noGrp="1"/>
          </p:cNvSpPr>
          <p:nvPr>
            <p:ph type="sldNum" sz="quarter" idx="5"/>
          </p:nvPr>
        </p:nvSpPr>
        <p:spPr/>
        <p:txBody>
          <a:bodyPr/>
          <a:lstStyle/>
          <a:p>
            <a:fld id="{63301E8E-E352-4226-9A21-5215CEB53F4E}" type="slidenum">
              <a:rPr lang="en-US" smtClean="0"/>
              <a:t>20</a:t>
            </a:fld>
            <a:endParaRPr lang="en-US"/>
          </a:p>
        </p:txBody>
      </p:sp>
    </p:spTree>
    <p:extLst>
      <p:ext uri="{BB962C8B-B14F-4D97-AF65-F5344CB8AC3E}">
        <p14:creationId xmlns:p14="http://schemas.microsoft.com/office/powerpoint/2010/main" val="258372026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2000" y="695325"/>
            <a:ext cx="5486400" cy="3087688"/>
          </a:xfrm>
        </p:spPr>
      </p:sp>
      <p:sp>
        <p:nvSpPr>
          <p:cNvPr id="3" name="Notes Placeholder 2"/>
          <p:cNvSpPr>
            <a:spLocks noGrp="1"/>
          </p:cNvSpPr>
          <p:nvPr>
            <p:ph type="body" idx="1"/>
          </p:nvPr>
        </p:nvSpPr>
        <p:spPr>
          <a:xfrm>
            <a:off x="762002" y="4013519"/>
            <a:ext cx="5486400" cy="4754880"/>
          </a:xfrm>
          <a:prstGeom prst="rect">
            <a:avLst/>
          </a:prstGeom>
        </p:spPr>
        <p:txBody>
          <a:bodyPr>
            <a:normAutofit/>
          </a:bodyPr>
          <a:lstStyle/>
          <a:p>
            <a:pPr marL="0" marR="0" lvl="0" indent="0" algn="l" defTabSz="914400" rtl="0" eaLnBrk="0" fontAlgn="base" latinLnBrk="0" hangingPunct="0">
              <a:lnSpc>
                <a:spcPct val="150000"/>
              </a:lnSpc>
              <a:spcBef>
                <a:spcPts val="0"/>
              </a:spcBef>
              <a:spcAft>
                <a:spcPct val="0"/>
              </a:spcAft>
              <a:buClrTx/>
              <a:buSzTx/>
              <a:buFontTx/>
              <a:buNone/>
              <a:tabLst>
                <a:tab pos="461963" algn="l"/>
                <a:tab pos="914400" algn="l"/>
                <a:tab pos="1376363" algn="l"/>
                <a:tab pos="1828800" algn="l"/>
              </a:tabLst>
              <a:defRPr/>
            </a:pPr>
            <a:r>
              <a:rPr lang="es-ES" sz="1200" kern="0" dirty="0">
                <a:solidFill>
                  <a:schemeClr val="tx1"/>
                </a:solidFill>
                <a:ea typeface="Arial" charset="0"/>
                <a:cs typeface="Arial" charset="0"/>
              </a:rPr>
              <a:t>Tómese el tiempo de comprender la función de cada dirigente del club</a:t>
            </a:r>
            <a:r>
              <a:rPr lang="en-US" sz="1200" kern="0" dirty="0">
                <a:solidFill>
                  <a:schemeClr val="tx1"/>
                </a:solidFill>
                <a:ea typeface="Arial" charset="0"/>
                <a:cs typeface="Arial" charset="0"/>
              </a:rPr>
              <a:t>. </a:t>
            </a:r>
          </a:p>
          <a:p>
            <a:pPr marL="0" marR="0" lvl="0" indent="0" algn="l" defTabSz="914400" rtl="0" eaLnBrk="0" fontAlgn="base" latinLnBrk="0" hangingPunct="0">
              <a:lnSpc>
                <a:spcPct val="150000"/>
              </a:lnSpc>
              <a:spcBef>
                <a:spcPts val="0"/>
              </a:spcBef>
              <a:spcAft>
                <a:spcPct val="0"/>
              </a:spcAft>
              <a:buClrTx/>
              <a:buSzTx/>
              <a:buFontTx/>
              <a:buNone/>
              <a:tabLst>
                <a:tab pos="461963" algn="l"/>
                <a:tab pos="914400" algn="l"/>
                <a:tab pos="1376363" algn="l"/>
                <a:tab pos="1828800" algn="l"/>
              </a:tabLst>
              <a:defRPr/>
            </a:pPr>
            <a:endParaRPr lang="en-US" sz="1200" kern="0" dirty="0">
              <a:solidFill>
                <a:schemeClr val="tx1"/>
              </a:solidFill>
              <a:ea typeface="Arial" charset="0"/>
              <a:cs typeface="Arial" charset="0"/>
            </a:endParaRPr>
          </a:p>
          <a:p>
            <a:pPr>
              <a:lnSpc>
                <a:spcPct val="150000"/>
              </a:lnSpc>
            </a:pPr>
            <a:r>
              <a:rPr lang="es-ES" sz="1200" kern="1200" dirty="0">
                <a:solidFill>
                  <a:schemeClr val="tx1">
                    <a:lumMod val="75000"/>
                  </a:schemeClr>
                </a:solidFill>
                <a:effectLst/>
                <a:latin typeface="+mn-lt"/>
                <a:ea typeface="ヒラギノ角ゴ Pro W3" charset="0"/>
                <a:cs typeface="ヒラギノ角ゴ Pro W3" charset="0"/>
              </a:rPr>
              <a:t>Para mejorar el funcionamiento de los clubes y proporcionar una estructura enfocada para los líderes de los clubes, se han realizado cambios en el Modelo Oficial de Estatutos y Reglamentos de Club</a:t>
            </a:r>
            <a:r>
              <a:rPr lang="en-US" dirty="0">
                <a:solidFill>
                  <a:schemeClr val="tx1"/>
                </a:solidFill>
              </a:rPr>
              <a:t>.  </a:t>
            </a:r>
          </a:p>
          <a:p>
            <a:pPr>
              <a:lnSpc>
                <a:spcPct val="150000"/>
              </a:lnSpc>
            </a:pPr>
            <a:endParaRPr lang="en-US" dirty="0">
              <a:solidFill>
                <a:schemeClr val="tx1"/>
              </a:solidFill>
            </a:endParaRPr>
          </a:p>
          <a:p>
            <a:pPr marL="225425" indent="-225425">
              <a:lnSpc>
                <a:spcPct val="150000"/>
              </a:lnSpc>
              <a:buFont typeface="Arial" panose="020B0604020202020204" pitchFamily="34" charset="0"/>
              <a:buChar char="•"/>
            </a:pPr>
            <a:r>
              <a:rPr lang="es-ES" sz="1200" kern="1200" dirty="0">
                <a:solidFill>
                  <a:schemeClr val="tx1">
                    <a:lumMod val="75000"/>
                  </a:schemeClr>
                </a:solidFill>
                <a:effectLst/>
                <a:latin typeface="+mn-lt"/>
                <a:ea typeface="ヒラギノ角ゴ Pro W3" charset="0"/>
                <a:cs typeface="ヒラギノ角ゴ Pro W3" charset="0"/>
              </a:rPr>
              <a:t>Se proporcionan nuevos cargos de dirigentes, vocales y asesores.</a:t>
            </a:r>
          </a:p>
          <a:p>
            <a:pPr marL="0" indent="0">
              <a:lnSpc>
                <a:spcPct val="150000"/>
              </a:lnSpc>
              <a:buFont typeface="Arial" panose="020B0604020202020204" pitchFamily="34" charset="0"/>
              <a:buNone/>
            </a:pPr>
            <a:endParaRPr lang="en-US" dirty="0"/>
          </a:p>
          <a:p>
            <a:pPr marL="0" indent="0">
              <a:lnSpc>
                <a:spcPct val="150000"/>
              </a:lnSpc>
              <a:buFont typeface="Arial" panose="020B0604020202020204" pitchFamily="34" charset="0"/>
              <a:buNone/>
            </a:pPr>
            <a:r>
              <a:rPr lang="es-ES" sz="1200" kern="1200" dirty="0">
                <a:solidFill>
                  <a:schemeClr val="tx1">
                    <a:lumMod val="75000"/>
                  </a:schemeClr>
                </a:solidFill>
                <a:effectLst/>
                <a:latin typeface="+mn-lt"/>
                <a:ea typeface="ヒラギノ角ゴ Pro W3" charset="0"/>
                <a:cs typeface="ヒラギノ角ゴ Pro W3" charset="0"/>
              </a:rPr>
              <a:t>Comités readaptados – Los comités se basan ahora en los siete dirigentes principales del club y apoyan las funciones principales de un club exitoso</a:t>
            </a:r>
            <a:r>
              <a:rPr lang="en-US" dirty="0">
                <a:solidFill>
                  <a:schemeClr val="tx1"/>
                </a:solidFill>
              </a:rPr>
              <a:t>:</a:t>
            </a:r>
          </a:p>
          <a:p>
            <a:pPr marL="0" indent="0">
              <a:lnSpc>
                <a:spcPct val="150000"/>
              </a:lnSpc>
              <a:buFont typeface="Arial" panose="020B0604020202020204" pitchFamily="34" charset="0"/>
              <a:buNone/>
            </a:pPr>
            <a:endParaRPr lang="en-US" dirty="0">
              <a:solidFill>
                <a:schemeClr val="tx1"/>
              </a:solidFill>
            </a:endParaRPr>
          </a:p>
          <a:p>
            <a:pPr marL="225425" marR="0" lvl="2" indent="-225425" algn="l" defTabSz="914400" rtl="0" eaLnBrk="0" fontAlgn="base" latinLnBrk="0" hangingPunct="0">
              <a:lnSpc>
                <a:spcPct val="150000"/>
              </a:lnSpc>
              <a:spcBef>
                <a:spcPts val="0"/>
              </a:spcBef>
              <a:spcAft>
                <a:spcPct val="0"/>
              </a:spcAft>
              <a:buClrTx/>
              <a:buSzTx/>
              <a:buFont typeface="Arial" panose="020B0604020202020204" pitchFamily="34" charset="0"/>
              <a:buChar char="•"/>
              <a:tabLst/>
              <a:defRPr/>
            </a:pPr>
            <a:r>
              <a:rPr lang="es-ES" sz="1200" kern="1200" noProof="0" dirty="0">
                <a:solidFill>
                  <a:schemeClr val="tx1">
                    <a:lumMod val="75000"/>
                  </a:schemeClr>
                </a:solidFill>
                <a:effectLst/>
                <a:latin typeface="+mn-lt"/>
                <a:ea typeface="ヒラギノ角ゴ Pro W3" charset="0"/>
                <a:cs typeface="+mn-cs"/>
              </a:rPr>
              <a:t>Prestar servicio significativo a la comunidad</a:t>
            </a:r>
            <a:endParaRPr lang="en-US" dirty="0">
              <a:solidFill>
                <a:schemeClr val="tx1"/>
              </a:solidFill>
            </a:endParaRPr>
          </a:p>
          <a:p>
            <a:pPr marL="225425" lvl="1" indent="-225425">
              <a:lnSpc>
                <a:spcPct val="150000"/>
              </a:lnSpc>
              <a:buFont typeface="Arial" panose="020B0604020202020204" pitchFamily="34" charset="0"/>
              <a:buNone/>
            </a:pPr>
            <a:endParaRPr lang="en-US" dirty="0"/>
          </a:p>
          <a:p>
            <a:pPr marL="225425" lvl="2" indent="-225425">
              <a:lnSpc>
                <a:spcPct val="150000"/>
              </a:lnSpc>
              <a:buFont typeface="Arial" panose="020B0604020202020204" pitchFamily="34" charset="0"/>
              <a:buChar char="•"/>
            </a:pPr>
            <a:r>
              <a:rPr lang="es-ES" sz="1200" kern="1200" noProof="0" dirty="0">
                <a:solidFill>
                  <a:schemeClr val="tx1">
                    <a:lumMod val="75000"/>
                  </a:schemeClr>
                </a:solidFill>
                <a:effectLst/>
                <a:latin typeface="+mn-lt"/>
                <a:ea typeface="ヒラギノ角ゴ Pro W3" charset="0"/>
                <a:cs typeface="+mn-cs"/>
              </a:rPr>
              <a:t>Aumentar la afiliación y proporcionar relaciones positivas</a:t>
            </a:r>
            <a:endParaRPr lang="en-US" dirty="0">
              <a:solidFill>
                <a:schemeClr val="tx1"/>
              </a:solidFill>
            </a:endParaRPr>
          </a:p>
          <a:p>
            <a:pPr marL="225425" lvl="1" indent="-225425">
              <a:lnSpc>
                <a:spcPct val="150000"/>
              </a:lnSpc>
              <a:buFont typeface="Arial" panose="020B0604020202020204" pitchFamily="34" charset="0"/>
              <a:buNone/>
            </a:pPr>
            <a:endParaRPr lang="en-US" dirty="0"/>
          </a:p>
          <a:p>
            <a:pPr marL="225425" lvl="2" indent="-225425">
              <a:lnSpc>
                <a:spcPct val="150000"/>
              </a:lnSpc>
              <a:buFont typeface="Arial" panose="020B0604020202020204" pitchFamily="34" charset="0"/>
              <a:buChar char="•"/>
            </a:pPr>
            <a:r>
              <a:rPr lang="es-ES" sz="1200" kern="1200" noProof="0" dirty="0">
                <a:solidFill>
                  <a:schemeClr val="tx1">
                    <a:lumMod val="75000"/>
                  </a:schemeClr>
                </a:solidFill>
                <a:effectLst/>
                <a:latin typeface="+mn-lt"/>
                <a:ea typeface="ヒラギノ角ゴ Pro W3" charset="0"/>
                <a:cs typeface="+mn-cs"/>
              </a:rPr>
              <a:t>Formar líderes exitosos</a:t>
            </a:r>
            <a:endParaRPr lang="en-US" dirty="0">
              <a:solidFill>
                <a:schemeClr val="tx1"/>
              </a:solidFill>
            </a:endParaRPr>
          </a:p>
          <a:p>
            <a:pPr marL="0" indent="0">
              <a:lnSpc>
                <a:spcPct val="150000"/>
              </a:lnSpc>
              <a:buFont typeface="Arial" panose="020B0604020202020204" pitchFamily="34" charset="0"/>
              <a:buNone/>
            </a:pPr>
            <a:endParaRPr lang="en-US" dirty="0">
              <a:solidFill>
                <a:schemeClr val="tx1"/>
              </a:solidFill>
            </a:endParaRPr>
          </a:p>
          <a:p>
            <a:endParaRPr lang="en-US" dirty="0">
              <a:solidFill>
                <a:schemeClr val="tx1"/>
              </a:solidFill>
            </a:endParaRPr>
          </a:p>
        </p:txBody>
      </p:sp>
      <p:sp>
        <p:nvSpPr>
          <p:cNvPr id="4" name="Date Placeholder 3"/>
          <p:cNvSpPr>
            <a:spLocks noGrp="1"/>
          </p:cNvSpPr>
          <p:nvPr>
            <p:ph type="dt" idx="10"/>
          </p:nvPr>
        </p:nvSpPr>
        <p:spPr/>
        <p:txBody>
          <a:bodyPr/>
          <a:lstStyle/>
          <a:p>
            <a:pPr>
              <a:defRPr/>
            </a:pPr>
            <a:fld id="{5602BF30-612E-4A81-A220-6B8234777BF6}" type="datetime1">
              <a:rPr lang="en-US" smtClean="0"/>
              <a:t>9/22/2023</a:t>
            </a:fld>
            <a:endParaRPr lang="en-US" dirty="0"/>
          </a:p>
        </p:txBody>
      </p:sp>
      <p:sp>
        <p:nvSpPr>
          <p:cNvPr id="5" name="Slide Number Placeholder 4"/>
          <p:cNvSpPr>
            <a:spLocks noGrp="1"/>
          </p:cNvSpPr>
          <p:nvPr>
            <p:ph type="sldNum" sz="quarter" idx="11"/>
          </p:nvPr>
        </p:nvSpPr>
        <p:spPr/>
        <p:txBody>
          <a:bodyPr/>
          <a:lstStyle/>
          <a:p>
            <a:pPr>
              <a:defRPr/>
            </a:pPr>
            <a:fld id="{6627F33C-24D4-41C1-BFA2-68160C39F89C}" type="slidenum">
              <a:rPr lang="en-US" smtClean="0"/>
              <a:pPr>
                <a:defRPr/>
              </a:pPr>
              <a:t>21</a:t>
            </a:fld>
            <a:endParaRPr lang="en-US" dirty="0"/>
          </a:p>
        </p:txBody>
      </p:sp>
    </p:spTree>
    <p:extLst>
      <p:ext uri="{BB962C8B-B14F-4D97-AF65-F5344CB8AC3E}">
        <p14:creationId xmlns:p14="http://schemas.microsoft.com/office/powerpoint/2010/main" val="394267394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2000" y="695325"/>
            <a:ext cx="5486400" cy="3087688"/>
          </a:xfrm>
        </p:spPr>
      </p:sp>
      <p:sp>
        <p:nvSpPr>
          <p:cNvPr id="3" name="Notes Placeholder 2"/>
          <p:cNvSpPr>
            <a:spLocks noGrp="1"/>
          </p:cNvSpPr>
          <p:nvPr>
            <p:ph type="body" idx="1"/>
          </p:nvPr>
        </p:nvSpPr>
        <p:spPr>
          <a:xfrm>
            <a:off x="762000" y="4012713"/>
            <a:ext cx="5486400" cy="4754880"/>
          </a:xfrm>
          <a:prstGeom prst="rect">
            <a:avLst/>
          </a:prstGeom>
        </p:spPr>
        <p:txBody>
          <a:bodyPr/>
          <a:lstStyle/>
          <a:p>
            <a:pPr marL="0" marR="0" lvl="0" indent="0" algn="l" defTabSz="914400" rtl="0" eaLnBrk="0" fontAlgn="base" latinLnBrk="0" hangingPunct="0">
              <a:lnSpc>
                <a:spcPct val="150000"/>
              </a:lnSpc>
              <a:spcBef>
                <a:spcPts val="0"/>
              </a:spcBef>
              <a:spcAft>
                <a:spcPct val="0"/>
              </a:spcAft>
              <a:buClrTx/>
              <a:buSzTx/>
              <a:buFontTx/>
              <a:buNone/>
              <a:tabLst>
                <a:tab pos="461963" algn="l"/>
                <a:tab pos="914400" algn="l"/>
                <a:tab pos="1376363" algn="l"/>
                <a:tab pos="1828800" algn="l"/>
              </a:tabLst>
              <a:defRPr/>
            </a:pPr>
            <a:r>
              <a:rPr lang="es-ES" sz="1200" kern="1200" dirty="0">
                <a:solidFill>
                  <a:schemeClr val="tx1">
                    <a:lumMod val="75000"/>
                  </a:schemeClr>
                </a:solidFill>
                <a:effectLst/>
                <a:latin typeface="+mn-lt"/>
                <a:ea typeface="ヒラギノ角ゴ Pro W3" charset="0"/>
                <a:cs typeface="ヒラギノ角ゴ Pro W3" charset="0"/>
              </a:rPr>
              <a:t>Los clubes deben revisar la solicitud al comienzo del año y utilizarla como hoja de ruta para alcanzar la excelencia del club.</a:t>
            </a:r>
            <a:endParaRPr lang="en-US" dirty="0">
              <a:solidFill>
                <a:schemeClr val="tx2"/>
              </a:solidFill>
            </a:endParaRPr>
          </a:p>
          <a:p>
            <a:endParaRPr lang="en-US" dirty="0">
              <a:solidFill>
                <a:schemeClr val="tx2"/>
              </a:solidFill>
            </a:endParaRPr>
          </a:p>
          <a:p>
            <a:pPr marL="228600" indent="-228600">
              <a:buAutoNum type="arabicPeriod"/>
            </a:pPr>
            <a:r>
              <a:rPr lang="es-ES" sz="1200" kern="1200" dirty="0">
                <a:solidFill>
                  <a:schemeClr val="tx1">
                    <a:lumMod val="75000"/>
                  </a:schemeClr>
                </a:solidFill>
                <a:effectLst/>
                <a:latin typeface="+mn-lt"/>
                <a:ea typeface="ヒラギノ角ゴ Pro W3" charset="0"/>
                <a:cs typeface="ヒラギノ角ゴ Pro W3" charset="0"/>
              </a:rPr>
              <a:t>Aumento de socios: un aumento neto de socios o patrocinio de un club de Leones, club Leo o filial de club durante el año </a:t>
            </a:r>
            <a:r>
              <a:rPr lang="es-ES" sz="1200" kern="1200" dirty="0" err="1">
                <a:solidFill>
                  <a:schemeClr val="tx1">
                    <a:lumMod val="75000"/>
                  </a:schemeClr>
                </a:solidFill>
                <a:effectLst/>
                <a:latin typeface="+mn-lt"/>
                <a:ea typeface="ヒラギノ角ゴ Pro W3" charset="0"/>
                <a:cs typeface="ヒラギノ角ゴ Pro W3" charset="0"/>
              </a:rPr>
              <a:t>Leonístico</a:t>
            </a:r>
            <a:r>
              <a:rPr lang="es-ES" sz="1200" kern="1200" dirty="0">
                <a:solidFill>
                  <a:schemeClr val="tx1">
                    <a:lumMod val="75000"/>
                  </a:schemeClr>
                </a:solidFill>
                <a:effectLst/>
                <a:latin typeface="+mn-lt"/>
                <a:ea typeface="ヒラギノ角ゴ Pro W3" charset="0"/>
                <a:cs typeface="ヒラギノ角ゴ Pro W3" charset="0"/>
              </a:rPr>
              <a:t> en curso</a:t>
            </a:r>
            <a:endParaRPr lang="en-US" dirty="0">
              <a:solidFill>
                <a:schemeClr val="tx2"/>
              </a:solidFill>
            </a:endParaRPr>
          </a:p>
          <a:p>
            <a:pPr marL="0" indent="0">
              <a:buNone/>
            </a:pPr>
            <a:endParaRPr lang="en-US" dirty="0">
              <a:solidFill>
                <a:schemeClr val="tx2"/>
              </a:solidFill>
            </a:endParaRPr>
          </a:p>
          <a:p>
            <a:pPr marL="0" indent="0">
              <a:buNone/>
            </a:pPr>
            <a:r>
              <a:rPr lang="en-US" dirty="0">
                <a:solidFill>
                  <a:schemeClr val="tx2"/>
                </a:solidFill>
              </a:rPr>
              <a:t>2. </a:t>
            </a:r>
            <a:r>
              <a:rPr lang="es-ES" sz="1200" kern="1200" dirty="0">
                <a:solidFill>
                  <a:schemeClr val="tx1">
                    <a:lumMod val="75000"/>
                  </a:schemeClr>
                </a:solidFill>
                <a:effectLst/>
                <a:latin typeface="+mn-lt"/>
                <a:ea typeface="ヒラギノ角ゴ Pro W3" charset="0"/>
                <a:cs typeface="ヒラギノ角ゴ Pro W3" charset="0"/>
              </a:rPr>
              <a:t>Servicio: Contribuyó a </a:t>
            </a:r>
            <a:r>
              <a:rPr lang="es-ES" sz="1200" kern="1200" dirty="0" err="1">
                <a:solidFill>
                  <a:schemeClr val="tx1">
                    <a:lumMod val="75000"/>
                  </a:schemeClr>
                </a:solidFill>
                <a:effectLst/>
                <a:latin typeface="+mn-lt"/>
                <a:ea typeface="ヒラギノ角ゴ Pro W3" charset="0"/>
                <a:cs typeface="ヒラギノ角ゴ Pro W3" charset="0"/>
              </a:rPr>
              <a:t>LCIF</a:t>
            </a:r>
            <a:r>
              <a:rPr lang="es-ES" sz="1200" kern="1200" dirty="0">
                <a:solidFill>
                  <a:schemeClr val="tx1">
                    <a:lumMod val="75000"/>
                  </a:schemeClr>
                </a:solidFill>
                <a:effectLst/>
                <a:latin typeface="+mn-lt"/>
                <a:ea typeface="ヒラギノ角ゴ Pro W3" charset="0"/>
                <a:cs typeface="ヒラギノ角ゴ Pro W3" charset="0"/>
              </a:rPr>
              <a:t>, inició un nuevo proyecto de servicio</a:t>
            </a:r>
            <a:endParaRPr lang="en-US" dirty="0">
              <a:solidFill>
                <a:schemeClr val="tx2"/>
              </a:solidFill>
            </a:endParaRPr>
          </a:p>
          <a:p>
            <a:pPr marL="0" indent="0">
              <a:buNone/>
            </a:pPr>
            <a:endParaRPr lang="en-US" dirty="0">
              <a:solidFill>
                <a:schemeClr val="tx2"/>
              </a:solidFill>
            </a:endParaRPr>
          </a:p>
          <a:p>
            <a:pPr marL="228600" indent="-228600">
              <a:buAutoNum type="arabicPeriod" startAt="3"/>
            </a:pPr>
            <a:r>
              <a:rPr lang="es-ES" sz="1200" kern="1200" dirty="0">
                <a:solidFill>
                  <a:schemeClr val="tx1">
                    <a:lumMod val="75000"/>
                  </a:schemeClr>
                </a:solidFill>
                <a:effectLst/>
                <a:latin typeface="+mn-lt"/>
                <a:ea typeface="ヒラギノ角ゴ Pro W3" charset="0"/>
                <a:cs typeface="ヒラギノ角ゴ Pro W3" charset="0"/>
              </a:rPr>
              <a:t>Liderato y excelencia organizacional: Los clubes deben estar al día en sus obligaciones, han notificado sus dirigentes a </a:t>
            </a:r>
            <a:r>
              <a:rPr lang="es-ES" sz="1200" kern="1200" dirty="0" err="1">
                <a:solidFill>
                  <a:schemeClr val="tx1">
                    <a:lumMod val="75000"/>
                  </a:schemeClr>
                </a:solidFill>
                <a:effectLst/>
                <a:latin typeface="+mn-lt"/>
                <a:ea typeface="ヒラギノ角ゴ Pro W3" charset="0"/>
                <a:cs typeface="ヒラギノ角ゴ Pro W3" charset="0"/>
              </a:rPr>
              <a:t>LCI</a:t>
            </a:r>
            <a:r>
              <a:rPr lang="es-ES" sz="1200" kern="1200" dirty="0">
                <a:solidFill>
                  <a:schemeClr val="tx1">
                    <a:lumMod val="75000"/>
                  </a:schemeClr>
                </a:solidFill>
                <a:effectLst/>
                <a:latin typeface="+mn-lt"/>
                <a:ea typeface="ヒラギノ角ゴ Pro W3" charset="0"/>
                <a:cs typeface="ヒラギノ角ゴ Pro W3" charset="0"/>
              </a:rPr>
              <a:t>, participado en uno o más eventos de capacitación de liderato (distrito, distrito múltiple, internacional, </a:t>
            </a:r>
            <a:r>
              <a:rPr lang="es-ES" sz="1200" kern="1200" dirty="0" err="1">
                <a:solidFill>
                  <a:schemeClr val="tx1">
                    <a:lumMod val="75000"/>
                  </a:schemeClr>
                </a:solidFill>
                <a:effectLst/>
                <a:latin typeface="+mn-lt"/>
                <a:ea typeface="ヒラギノ角ゴ Pro W3" charset="0"/>
                <a:cs typeface="ヒラギノ角ゴ Pro W3" charset="0"/>
              </a:rPr>
              <a:t>webinars</a:t>
            </a:r>
            <a:r>
              <a:rPr lang="es-ES" sz="1200" kern="1200" dirty="0">
                <a:solidFill>
                  <a:schemeClr val="tx1">
                    <a:lumMod val="75000"/>
                  </a:schemeClr>
                </a:solidFill>
                <a:effectLst/>
                <a:latin typeface="+mn-lt"/>
                <a:ea typeface="ヒラギノ角ゴ Pro W3" charset="0"/>
                <a:cs typeface="ヒラギノ角ゴ Pro W3" charset="0"/>
              </a:rPr>
              <a:t>, Centro </a:t>
            </a:r>
            <a:r>
              <a:rPr lang="es-ES" sz="1200" kern="1200" dirty="0" err="1">
                <a:solidFill>
                  <a:schemeClr val="tx1">
                    <a:lumMod val="75000"/>
                  </a:schemeClr>
                </a:solidFill>
                <a:effectLst/>
                <a:latin typeface="+mn-lt"/>
                <a:ea typeface="ヒラギノ角ゴ Pro W3" charset="0"/>
                <a:cs typeface="ヒラギノ角ゴ Pro W3" charset="0"/>
              </a:rPr>
              <a:t>Leonístico</a:t>
            </a:r>
            <a:r>
              <a:rPr lang="es-ES" sz="1200" kern="1200" dirty="0">
                <a:solidFill>
                  <a:schemeClr val="tx1">
                    <a:lumMod val="75000"/>
                  </a:schemeClr>
                </a:solidFill>
                <a:effectLst/>
                <a:latin typeface="+mn-lt"/>
                <a:ea typeface="ヒラギノ角ゴ Pro W3" charset="0"/>
                <a:cs typeface="ヒラギノ角ゴ Pro W3" charset="0"/>
              </a:rPr>
              <a:t> de Aprendizaje) y en oportunidades de mejora utilizando la Iniciativa Clubes de Calidad, ¡Su club, a su manera! o bien Planificar para alcanzar el éxito del club</a:t>
            </a:r>
            <a:endParaRPr lang="en-US" dirty="0">
              <a:solidFill>
                <a:schemeClr val="tx2"/>
              </a:solidFill>
            </a:endParaRPr>
          </a:p>
          <a:p>
            <a:pPr marL="0" indent="0">
              <a:buNone/>
            </a:pPr>
            <a:endParaRPr lang="en-US" dirty="0">
              <a:solidFill>
                <a:schemeClr val="tx2"/>
              </a:solidFill>
            </a:endParaRPr>
          </a:p>
          <a:p>
            <a:pPr marL="0" indent="0">
              <a:buNone/>
            </a:pPr>
            <a:r>
              <a:rPr lang="en-US" dirty="0">
                <a:solidFill>
                  <a:schemeClr val="tx2"/>
                </a:solidFill>
              </a:rPr>
              <a:t>4. </a:t>
            </a:r>
            <a:r>
              <a:rPr lang="es-ES" sz="1200" kern="1200" dirty="0">
                <a:solidFill>
                  <a:schemeClr val="tx1">
                    <a:lumMod val="75000"/>
                  </a:schemeClr>
                </a:solidFill>
                <a:effectLst/>
                <a:latin typeface="+mn-lt"/>
                <a:ea typeface="ヒラギノ角ゴ Pro W3" charset="0"/>
                <a:cs typeface="ヒラギノ角ゴ Pro W3" charset="0"/>
              </a:rPr>
              <a:t>Mercadotecnia: Dio a conocer sus actividades de servicio a través de los medios de comunicación locales / redes sociales</a:t>
            </a:r>
            <a:endParaRPr lang="en-US" dirty="0">
              <a:solidFill>
                <a:schemeClr val="tx2"/>
              </a:solidFill>
            </a:endParaRPr>
          </a:p>
          <a:p>
            <a:pPr marL="0" indent="0">
              <a:buNone/>
            </a:pPr>
            <a:endParaRPr lang="en-US" dirty="0">
              <a:solidFill>
                <a:schemeClr val="tx2"/>
              </a:solidFill>
            </a:endParaRPr>
          </a:p>
          <a:p>
            <a:pPr marL="0" marR="0" lvl="0" indent="0" algn="l" defTabSz="914400" rtl="0" eaLnBrk="0" fontAlgn="base" latinLnBrk="0" hangingPunct="0">
              <a:lnSpc>
                <a:spcPct val="150000"/>
              </a:lnSpc>
              <a:spcBef>
                <a:spcPts val="0"/>
              </a:spcBef>
              <a:spcAft>
                <a:spcPct val="0"/>
              </a:spcAft>
              <a:buClrTx/>
              <a:buSzTx/>
              <a:buFontTx/>
              <a:buNone/>
              <a:tabLst>
                <a:tab pos="461963" algn="l"/>
                <a:tab pos="914400" algn="l"/>
                <a:tab pos="1376363" algn="l"/>
                <a:tab pos="1828800" algn="l"/>
              </a:tabLst>
              <a:defRPr/>
            </a:pPr>
            <a:r>
              <a:rPr lang="es-ES" sz="1200" kern="1200" dirty="0">
                <a:solidFill>
                  <a:schemeClr val="tx1">
                    <a:lumMod val="75000"/>
                  </a:schemeClr>
                </a:solidFill>
                <a:effectLst/>
                <a:latin typeface="+mn-lt"/>
                <a:ea typeface="ヒラギノ角ゴ Pro W3" charset="0"/>
                <a:cs typeface="ヒラギノ角ゴ Pro W3" charset="0"/>
              </a:rPr>
              <a:t>Califican los clubes constituidos antes del 1 de enero</a:t>
            </a:r>
            <a:r>
              <a:rPr lang="en-US" dirty="0">
                <a:solidFill>
                  <a:schemeClr val="tx2"/>
                </a:solidFill>
              </a:rPr>
              <a:t>. </a:t>
            </a:r>
          </a:p>
          <a:p>
            <a:endParaRPr lang="en-US" dirty="0">
              <a:solidFill>
                <a:schemeClr val="tx1"/>
              </a:solidFill>
            </a:endParaRPr>
          </a:p>
        </p:txBody>
      </p:sp>
      <p:sp>
        <p:nvSpPr>
          <p:cNvPr id="4" name="Date Placeholder 3"/>
          <p:cNvSpPr>
            <a:spLocks noGrp="1"/>
          </p:cNvSpPr>
          <p:nvPr>
            <p:ph type="dt" idx="10"/>
          </p:nvPr>
        </p:nvSpPr>
        <p:spPr/>
        <p:txBody>
          <a:bodyPr/>
          <a:lstStyle/>
          <a:p>
            <a:pPr>
              <a:defRPr/>
            </a:pPr>
            <a:fld id="{0E404FEF-309D-4072-82DC-B0C1FA087A22}" type="datetime1">
              <a:rPr lang="en-US" smtClean="0"/>
              <a:t>9/22/2023</a:t>
            </a:fld>
            <a:endParaRPr lang="en-US" dirty="0"/>
          </a:p>
        </p:txBody>
      </p:sp>
      <p:sp>
        <p:nvSpPr>
          <p:cNvPr id="5" name="Slide Number Placeholder 4"/>
          <p:cNvSpPr>
            <a:spLocks noGrp="1"/>
          </p:cNvSpPr>
          <p:nvPr>
            <p:ph type="sldNum" sz="quarter" idx="11"/>
          </p:nvPr>
        </p:nvSpPr>
        <p:spPr/>
        <p:txBody>
          <a:bodyPr/>
          <a:lstStyle/>
          <a:p>
            <a:pPr>
              <a:defRPr/>
            </a:pPr>
            <a:fld id="{6627F33C-24D4-41C1-BFA2-68160C39F89C}" type="slidenum">
              <a:rPr lang="en-US" smtClean="0"/>
              <a:pPr>
                <a:defRPr/>
              </a:pPr>
              <a:t>22</a:t>
            </a:fld>
            <a:endParaRPr lang="en-US" dirty="0"/>
          </a:p>
        </p:txBody>
      </p:sp>
    </p:spTree>
    <p:extLst>
      <p:ext uri="{BB962C8B-B14F-4D97-AF65-F5344CB8AC3E}">
        <p14:creationId xmlns:p14="http://schemas.microsoft.com/office/powerpoint/2010/main" val="349088793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2000" y="695325"/>
            <a:ext cx="5486400" cy="3087688"/>
          </a:xfrm>
        </p:spPr>
      </p:sp>
      <p:sp>
        <p:nvSpPr>
          <p:cNvPr id="3" name="Notes Placeholder 2"/>
          <p:cNvSpPr>
            <a:spLocks noGrp="1"/>
          </p:cNvSpPr>
          <p:nvPr>
            <p:ph type="body" idx="1"/>
          </p:nvPr>
        </p:nvSpPr>
        <p:spPr>
          <a:xfrm>
            <a:off x="762000" y="4012713"/>
            <a:ext cx="5486400" cy="4754880"/>
          </a:xfrm>
          <a:prstGeom prst="rect">
            <a:avLst/>
          </a:prstGeom>
        </p:spPr>
        <p:txBody>
          <a:bodyPr/>
          <a:lstStyle/>
          <a:p>
            <a:pPr marL="0" marR="0" lvl="0" indent="0" algn="l" defTabSz="914400" rtl="0" eaLnBrk="0" fontAlgn="base" latinLnBrk="0" hangingPunct="0">
              <a:lnSpc>
                <a:spcPct val="120000"/>
              </a:lnSpc>
              <a:spcBef>
                <a:spcPts val="0"/>
              </a:spcBef>
              <a:spcAft>
                <a:spcPct val="0"/>
              </a:spcAft>
              <a:buClrTx/>
              <a:buSzTx/>
              <a:buFontTx/>
              <a:buNone/>
              <a:tabLst>
                <a:tab pos="461963" algn="l"/>
                <a:tab pos="914400" algn="l"/>
                <a:tab pos="1376363" algn="l"/>
                <a:tab pos="1828800" algn="l"/>
              </a:tabLst>
              <a:defRPr/>
            </a:pPr>
            <a:r>
              <a:rPr lang="es-ES" sz="1200" kern="1200" dirty="0">
                <a:solidFill>
                  <a:schemeClr val="tx1">
                    <a:lumMod val="75000"/>
                  </a:schemeClr>
                </a:solidFill>
                <a:effectLst/>
                <a:latin typeface="+mn-lt"/>
                <a:ea typeface="ヒラギノ角ゴ Pro W3" charset="0"/>
                <a:cs typeface="ヒラギノ角ゴ Pro W3" charset="0"/>
              </a:rPr>
              <a:t>Aproveche las conexiones digitales para mantener relaciones estrechas con sus clubes</a:t>
            </a:r>
            <a:r>
              <a:rPr lang="en-US" sz="1200" kern="0" dirty="0">
                <a:solidFill>
                  <a:schemeClr val="tx1"/>
                </a:solidFill>
                <a:ea typeface="Arial" charset="0"/>
                <a:cs typeface="Arial" charset="0"/>
              </a:rPr>
              <a:t>.  </a:t>
            </a:r>
          </a:p>
          <a:p>
            <a:pPr algn="l">
              <a:lnSpc>
                <a:spcPct val="120000"/>
              </a:lnSpc>
            </a:pPr>
            <a:endParaRPr lang="en-US" sz="1200" kern="0" dirty="0">
              <a:solidFill>
                <a:schemeClr val="tx1"/>
              </a:solidFill>
              <a:ea typeface="Arial" charset="0"/>
              <a:cs typeface="Arial" charset="0"/>
            </a:endParaRPr>
          </a:p>
          <a:p>
            <a:pPr marL="171450" indent="-171450" algn="l">
              <a:lnSpc>
                <a:spcPct val="120000"/>
              </a:lnSpc>
              <a:buFont typeface="Arial" panose="020B0604020202020204" pitchFamily="34" charset="0"/>
              <a:buChar char="•"/>
            </a:pPr>
            <a:r>
              <a:rPr lang="es-ES" sz="1200" kern="1200" dirty="0">
                <a:solidFill>
                  <a:schemeClr val="tx1">
                    <a:lumMod val="75000"/>
                  </a:schemeClr>
                </a:solidFill>
                <a:effectLst/>
                <a:latin typeface="+mn-lt"/>
                <a:ea typeface="ヒラギノ角ゴ Pro W3" charset="0"/>
                <a:cs typeface="ヒラギノ角ゴ Pro W3" charset="0"/>
              </a:rPr>
              <a:t>Únase a los grupos de sus clubes en las redes sociales</a:t>
            </a:r>
            <a:r>
              <a:rPr lang="en-US" sz="1200" kern="0" dirty="0">
                <a:solidFill>
                  <a:schemeClr val="tx1"/>
                </a:solidFill>
                <a:ea typeface="Arial" charset="0"/>
                <a:cs typeface="Arial" charset="0"/>
              </a:rPr>
              <a:t>.</a:t>
            </a:r>
          </a:p>
          <a:p>
            <a:pPr marL="171450" indent="-171450" algn="l">
              <a:lnSpc>
                <a:spcPct val="120000"/>
              </a:lnSpc>
              <a:buFont typeface="Arial" panose="020B0604020202020204" pitchFamily="34" charset="0"/>
              <a:buChar char="•"/>
            </a:pPr>
            <a:endParaRPr lang="en-US" sz="1200" kern="0" dirty="0">
              <a:solidFill>
                <a:schemeClr val="tx1"/>
              </a:solidFill>
              <a:ea typeface="Arial" charset="0"/>
              <a:cs typeface="Arial" charset="0"/>
            </a:endParaRPr>
          </a:p>
          <a:p>
            <a:pPr marL="171450" indent="-171450" algn="l">
              <a:lnSpc>
                <a:spcPct val="120000"/>
              </a:lnSpc>
              <a:buFont typeface="Arial" panose="020B0604020202020204" pitchFamily="34" charset="0"/>
              <a:buChar char="•"/>
            </a:pPr>
            <a:r>
              <a:rPr lang="es-ES" sz="1200" kern="1200" dirty="0">
                <a:solidFill>
                  <a:schemeClr val="tx1">
                    <a:lumMod val="75000"/>
                  </a:schemeClr>
                </a:solidFill>
                <a:effectLst/>
                <a:latin typeface="+mn-lt"/>
                <a:ea typeface="ヒラギノ角ゴ Pro W3" charset="0"/>
                <a:cs typeface="ヒラギノ角ゴ Pro W3" charset="0"/>
              </a:rPr>
              <a:t>Siga la sede cibernética del club y </a:t>
            </a:r>
            <a:r>
              <a:rPr lang="es-ES" sz="1200" kern="1200" dirty="0" err="1">
                <a:solidFill>
                  <a:schemeClr val="tx1">
                    <a:lumMod val="75000"/>
                  </a:schemeClr>
                </a:solidFill>
                <a:effectLst/>
                <a:latin typeface="+mn-lt"/>
                <a:ea typeface="ヒラギノ角ゴ Pro W3" charset="0"/>
                <a:cs typeface="ヒラギノ角ゴ Pro W3" charset="0"/>
              </a:rPr>
              <a:t>Salesforce</a:t>
            </a:r>
            <a:r>
              <a:rPr lang="es-ES" sz="1200" kern="1200" dirty="0">
                <a:solidFill>
                  <a:schemeClr val="tx1">
                    <a:lumMod val="75000"/>
                  </a:schemeClr>
                </a:solidFill>
                <a:effectLst/>
                <a:latin typeface="+mn-lt"/>
                <a:ea typeface="ヒラギノ角ゴ Pro W3" charset="0"/>
                <a:cs typeface="ヒラギノ角ゴ Pro W3" charset="0"/>
              </a:rPr>
              <a:t> para estar al tanto de las actividades del club</a:t>
            </a:r>
            <a:r>
              <a:rPr lang="en-US" sz="1200" kern="0" dirty="0">
                <a:solidFill>
                  <a:schemeClr val="tx1"/>
                </a:solidFill>
                <a:ea typeface="Arial" charset="0"/>
                <a:cs typeface="Arial" charset="0"/>
              </a:rPr>
              <a:t>.</a:t>
            </a:r>
          </a:p>
          <a:p>
            <a:pPr marL="171450" indent="-171450" algn="l">
              <a:lnSpc>
                <a:spcPct val="120000"/>
              </a:lnSpc>
              <a:buFont typeface="Arial" panose="020B0604020202020204" pitchFamily="34" charset="0"/>
              <a:buChar char="•"/>
            </a:pPr>
            <a:endParaRPr lang="en-US" sz="1200" kern="0" dirty="0">
              <a:solidFill>
                <a:schemeClr val="tx1"/>
              </a:solidFill>
              <a:ea typeface="Arial" charset="0"/>
              <a:cs typeface="Arial" charset="0"/>
            </a:endParaRPr>
          </a:p>
          <a:p>
            <a:pPr marL="171450" marR="0" lvl="0" indent="-171450" algn="l" defTabSz="914400" rtl="0" eaLnBrk="0" fontAlgn="base" latinLnBrk="0" hangingPunct="0">
              <a:lnSpc>
                <a:spcPct val="120000"/>
              </a:lnSpc>
              <a:spcBef>
                <a:spcPts val="0"/>
              </a:spcBef>
              <a:spcAft>
                <a:spcPct val="0"/>
              </a:spcAft>
              <a:buClrTx/>
              <a:buSzTx/>
              <a:buFont typeface="Arial" panose="020B0604020202020204" pitchFamily="34" charset="0"/>
              <a:buChar char="•"/>
              <a:tabLst>
                <a:tab pos="461963" algn="l"/>
                <a:tab pos="914400" algn="l"/>
                <a:tab pos="1376363" algn="l"/>
                <a:tab pos="1828800" algn="l"/>
              </a:tabLst>
              <a:defRPr/>
            </a:pPr>
            <a:r>
              <a:rPr lang="es-ES" sz="1200" kern="1200" dirty="0">
                <a:solidFill>
                  <a:schemeClr val="tx1">
                    <a:lumMod val="75000"/>
                  </a:schemeClr>
                </a:solidFill>
                <a:effectLst/>
                <a:latin typeface="+mn-lt"/>
                <a:ea typeface="ヒラギノ角ゴ Pro W3" charset="0"/>
                <a:cs typeface="ヒラギノ角ゴ Pro W3" charset="0"/>
              </a:rPr>
              <a:t>Consulte los informes en el sistema de informes.</a:t>
            </a:r>
            <a:endParaRPr lang="en-US" sz="1200" kern="0" dirty="0">
              <a:solidFill>
                <a:schemeClr val="tx1"/>
              </a:solidFill>
              <a:ea typeface="Arial" charset="0"/>
              <a:cs typeface="Arial" charset="0"/>
            </a:endParaRPr>
          </a:p>
          <a:p>
            <a:pPr marL="0" indent="0" algn="l">
              <a:lnSpc>
                <a:spcPct val="120000"/>
              </a:lnSpc>
              <a:buFont typeface="Arial" panose="020B0604020202020204" pitchFamily="34" charset="0"/>
              <a:buNone/>
            </a:pPr>
            <a:endParaRPr lang="en-US" sz="1200" kern="0" dirty="0">
              <a:solidFill>
                <a:schemeClr val="tx1"/>
              </a:solidFill>
              <a:ea typeface="Arial" charset="0"/>
              <a:cs typeface="Arial" charset="0"/>
            </a:endParaRPr>
          </a:p>
        </p:txBody>
      </p:sp>
      <p:sp>
        <p:nvSpPr>
          <p:cNvPr id="4" name="Date Placeholder 3"/>
          <p:cNvSpPr>
            <a:spLocks noGrp="1"/>
          </p:cNvSpPr>
          <p:nvPr>
            <p:ph type="dt" idx="10"/>
          </p:nvPr>
        </p:nvSpPr>
        <p:spPr/>
        <p:txBody>
          <a:bodyPr/>
          <a:lstStyle/>
          <a:p>
            <a:pPr>
              <a:defRPr/>
            </a:pPr>
            <a:fld id="{B49D7210-3EEA-407C-A51D-D2EE8CD29BE9}" type="datetime1">
              <a:rPr lang="en-US" smtClean="0"/>
              <a:t>9/22/2023</a:t>
            </a:fld>
            <a:endParaRPr lang="en-US" dirty="0"/>
          </a:p>
        </p:txBody>
      </p:sp>
      <p:sp>
        <p:nvSpPr>
          <p:cNvPr id="5" name="Slide Number Placeholder 4"/>
          <p:cNvSpPr>
            <a:spLocks noGrp="1"/>
          </p:cNvSpPr>
          <p:nvPr>
            <p:ph type="sldNum" sz="quarter" idx="11"/>
          </p:nvPr>
        </p:nvSpPr>
        <p:spPr/>
        <p:txBody>
          <a:bodyPr/>
          <a:lstStyle/>
          <a:p>
            <a:pPr>
              <a:defRPr/>
            </a:pPr>
            <a:fld id="{6627F33C-24D4-41C1-BFA2-68160C39F89C}" type="slidenum">
              <a:rPr lang="en-US" smtClean="0"/>
              <a:pPr>
                <a:defRPr/>
              </a:pPr>
              <a:t>23</a:t>
            </a:fld>
            <a:endParaRPr lang="en-US" dirty="0"/>
          </a:p>
        </p:txBody>
      </p:sp>
    </p:spTree>
    <p:extLst>
      <p:ext uri="{BB962C8B-B14F-4D97-AF65-F5344CB8AC3E}">
        <p14:creationId xmlns:p14="http://schemas.microsoft.com/office/powerpoint/2010/main" val="91935171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9638" y="762000"/>
            <a:ext cx="5486400" cy="3086100"/>
          </a:xfrm>
        </p:spPr>
      </p:sp>
      <p:sp>
        <p:nvSpPr>
          <p:cNvPr id="3" name="Notes Placeholder 2"/>
          <p:cNvSpPr>
            <a:spLocks noGrp="1"/>
          </p:cNvSpPr>
          <p:nvPr>
            <p:ph type="body" idx="1"/>
          </p:nvPr>
        </p:nvSpPr>
        <p:spPr>
          <a:xfrm>
            <a:off x="909637" y="4191002"/>
            <a:ext cx="5486400" cy="4754880"/>
          </a:xfrm>
          <a:prstGeom prst="rect">
            <a:avLst/>
          </a:prstGeom>
        </p:spPr>
        <p:txBody>
          <a:bodyPr>
            <a:normAutofit/>
          </a:bodyPr>
          <a:lstStyle/>
          <a:p>
            <a:pPr>
              <a:lnSpc>
                <a:spcPct val="150000"/>
              </a:lnSpc>
            </a:pPr>
            <a:endParaRPr lang="en-US" dirty="0"/>
          </a:p>
        </p:txBody>
      </p:sp>
      <p:sp>
        <p:nvSpPr>
          <p:cNvPr id="4" name="Date Placeholder 3"/>
          <p:cNvSpPr>
            <a:spLocks noGrp="1"/>
          </p:cNvSpPr>
          <p:nvPr>
            <p:ph type="dt" idx="10"/>
          </p:nvPr>
        </p:nvSpPr>
        <p:spPr/>
        <p:txBody>
          <a:bodyPr/>
          <a:lstStyle/>
          <a:p>
            <a:pPr>
              <a:defRPr/>
            </a:pPr>
            <a:fld id="{9D46BA06-169B-44E4-B733-54DF0B2E9DEE}" type="datetime1">
              <a:rPr lang="en-US" smtClean="0"/>
              <a:t>9/22/2023</a:t>
            </a:fld>
            <a:endParaRPr lang="en-US" dirty="0"/>
          </a:p>
        </p:txBody>
      </p:sp>
      <p:sp>
        <p:nvSpPr>
          <p:cNvPr id="5" name="Slide Number Placeholder 4"/>
          <p:cNvSpPr>
            <a:spLocks noGrp="1"/>
          </p:cNvSpPr>
          <p:nvPr>
            <p:ph type="sldNum" sz="quarter" idx="11"/>
          </p:nvPr>
        </p:nvSpPr>
        <p:spPr/>
        <p:txBody>
          <a:bodyPr/>
          <a:lstStyle/>
          <a:p>
            <a:pPr>
              <a:defRPr/>
            </a:pPr>
            <a:fld id="{6627F33C-24D4-41C1-BFA2-68160C39F89C}" type="slidenum">
              <a:rPr lang="en-US" smtClean="0"/>
              <a:pPr>
                <a:defRPr/>
              </a:pPr>
              <a:t>24</a:t>
            </a:fld>
            <a:endParaRPr lang="en-US" dirty="0"/>
          </a:p>
        </p:txBody>
      </p:sp>
    </p:spTree>
    <p:extLst>
      <p:ext uri="{BB962C8B-B14F-4D97-AF65-F5344CB8AC3E}">
        <p14:creationId xmlns:p14="http://schemas.microsoft.com/office/powerpoint/2010/main" val="339885681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95350" y="722313"/>
            <a:ext cx="5486400" cy="3086100"/>
          </a:xfrm>
        </p:spPr>
      </p:sp>
      <p:sp>
        <p:nvSpPr>
          <p:cNvPr id="3" name="Notes Placeholder 2"/>
          <p:cNvSpPr>
            <a:spLocks noGrp="1"/>
          </p:cNvSpPr>
          <p:nvPr>
            <p:ph type="body" idx="1"/>
          </p:nvPr>
        </p:nvSpPr>
        <p:spPr>
          <a:xfrm>
            <a:off x="894644" y="4064596"/>
            <a:ext cx="5486400" cy="4754880"/>
          </a:xfrm>
          <a:prstGeom prst="rect">
            <a:avLst/>
          </a:prstGeom>
        </p:spPr>
        <p:txBody>
          <a:bodyPr>
            <a:noAutofit/>
          </a:bodyPr>
          <a:lstStyle/>
          <a:p>
            <a:pPr marL="0" marR="0" lvl="0" indent="0" algn="l" defTabSz="914400" rtl="0" eaLnBrk="0" fontAlgn="base" latinLnBrk="0" hangingPunct="0">
              <a:spcBef>
                <a:spcPts val="2400"/>
              </a:spcBef>
              <a:spcAft>
                <a:spcPct val="0"/>
              </a:spcAft>
              <a:buClrTx/>
              <a:buSzTx/>
              <a:buFontTx/>
              <a:buNone/>
              <a:tabLst/>
              <a:defRPr/>
            </a:pPr>
            <a:r>
              <a:rPr lang="es-ES" sz="1200" kern="1200" dirty="0">
                <a:solidFill>
                  <a:schemeClr val="tx1">
                    <a:lumMod val="75000"/>
                  </a:schemeClr>
                </a:solidFill>
                <a:effectLst/>
                <a:latin typeface="+mn-lt"/>
                <a:ea typeface="ヒラギノ角ゴ Pro W3" charset="0"/>
                <a:cs typeface="ヒラギノ角ゴ Pro W3" charset="0"/>
              </a:rPr>
              <a:t>La guía para reuniones de zona le ayudará a prepararse para las reuniones</a:t>
            </a:r>
            <a:r>
              <a:rPr lang="en-US" kern="0" dirty="0">
                <a:solidFill>
                  <a:schemeClr val="tx1"/>
                </a:solidFill>
                <a:ea typeface="Arial" charset="0"/>
                <a:cs typeface="Arial" charset="0"/>
              </a:rPr>
              <a:t>.</a:t>
            </a:r>
          </a:p>
          <a:p>
            <a:pPr marL="0" marR="0" lvl="0" indent="0" algn="l" defTabSz="914400" rtl="0" eaLnBrk="0" fontAlgn="base" latinLnBrk="0" hangingPunct="0">
              <a:spcBef>
                <a:spcPts val="2400"/>
              </a:spcBef>
              <a:spcAft>
                <a:spcPct val="0"/>
              </a:spcAft>
              <a:buClrTx/>
              <a:buSzTx/>
              <a:buFontTx/>
              <a:buNone/>
              <a:tabLst/>
              <a:defRPr/>
            </a:pPr>
            <a:endParaRPr lang="en-US" kern="0" dirty="0">
              <a:solidFill>
                <a:schemeClr val="tx1"/>
              </a:solidFill>
              <a:ea typeface="Arial" charset="0"/>
              <a:cs typeface="Arial" charset="0"/>
            </a:endParaRPr>
          </a:p>
          <a:p>
            <a:pPr>
              <a:spcBef>
                <a:spcPts val="2400"/>
              </a:spcBef>
              <a:defRPr/>
            </a:pPr>
            <a:r>
              <a:rPr lang="es-ES" sz="1200" kern="1200" dirty="0">
                <a:solidFill>
                  <a:schemeClr val="tx1">
                    <a:lumMod val="75000"/>
                  </a:schemeClr>
                </a:solidFill>
                <a:effectLst/>
                <a:latin typeface="+mn-lt"/>
                <a:ea typeface="ヒラギノ角ゴ Pro W3" charset="0"/>
                <a:cs typeface="ヒラギノ角ゴ Pro W3" charset="0"/>
              </a:rPr>
              <a:t>Esta guía está disponible en la página web de los jefes de zona y de región, junto con archivos </a:t>
            </a:r>
            <a:r>
              <a:rPr lang="es-ES" sz="1200" kern="1200" dirty="0" err="1">
                <a:solidFill>
                  <a:schemeClr val="tx1">
                    <a:lumMod val="75000"/>
                  </a:schemeClr>
                </a:solidFill>
                <a:effectLst/>
                <a:latin typeface="+mn-lt"/>
                <a:ea typeface="ヒラギノ角ゴ Pro W3" charset="0"/>
                <a:cs typeface="ヒラギノ角ゴ Pro W3" charset="0"/>
              </a:rPr>
              <a:t>pdf</a:t>
            </a:r>
            <a:r>
              <a:rPr lang="es-ES" sz="1200" kern="1200" dirty="0">
                <a:solidFill>
                  <a:schemeClr val="tx1">
                    <a:lumMod val="75000"/>
                  </a:schemeClr>
                </a:solidFill>
                <a:effectLst/>
                <a:latin typeface="+mn-lt"/>
                <a:ea typeface="ヒラギノ角ゴ Pro W3" charset="0"/>
                <a:cs typeface="ヒラギノ角ゴ Pro W3" charset="0"/>
              </a:rPr>
              <a:t> editables de los formularios incluidos en la guía. Contiene consejos para</a:t>
            </a:r>
            <a:r>
              <a:rPr lang="en-US" altLang="ja-JP" dirty="0">
                <a:solidFill>
                  <a:schemeClr val="tx1"/>
                </a:solidFill>
              </a:rPr>
              <a:t>:</a:t>
            </a:r>
          </a:p>
          <a:p>
            <a:pPr>
              <a:spcBef>
                <a:spcPts val="2400"/>
              </a:spcBef>
              <a:defRPr/>
            </a:pPr>
            <a:endParaRPr lang="en-US" altLang="ja-JP" dirty="0">
              <a:solidFill>
                <a:schemeClr val="tx1"/>
              </a:solidFill>
            </a:endParaRPr>
          </a:p>
          <a:p>
            <a:pPr lvl="1">
              <a:spcBef>
                <a:spcPts val="2400"/>
              </a:spcBef>
              <a:buFont typeface="Arial" panose="020B0604020202020204" pitchFamily="34" charset="0"/>
              <a:buChar char="•"/>
              <a:defRPr/>
            </a:pPr>
            <a:r>
              <a:rPr lang="es-ES" sz="1200" kern="1200" dirty="0">
                <a:solidFill>
                  <a:schemeClr val="tx1"/>
                </a:solidFill>
                <a:effectLst/>
                <a:latin typeface="+mn-lt"/>
                <a:ea typeface="ヒラギノ角ゴ Pro W3" charset="0"/>
                <a:cs typeface="+mn-cs"/>
              </a:rPr>
              <a:t>Programar las reuniones con mucha antelación</a:t>
            </a:r>
            <a:r>
              <a:rPr lang="en-US" altLang="ja-JP" dirty="0"/>
              <a:t>.</a:t>
            </a:r>
          </a:p>
          <a:p>
            <a:pPr marL="0" lvl="1" indent="0">
              <a:buFont typeface="Arial" panose="020B0604020202020204" pitchFamily="34" charset="0"/>
              <a:buNone/>
            </a:pPr>
            <a:endParaRPr lang="en-US" altLang="ja-JP" dirty="0"/>
          </a:p>
          <a:p>
            <a:pPr lvl="1">
              <a:buFont typeface="Arial" panose="020B0604020202020204" pitchFamily="34" charset="0"/>
              <a:buChar char="•"/>
            </a:pPr>
            <a:r>
              <a:rPr lang="es-ES" sz="1200" kern="1200" dirty="0">
                <a:solidFill>
                  <a:schemeClr val="tx1"/>
                </a:solidFill>
                <a:effectLst/>
                <a:latin typeface="+mn-lt"/>
                <a:ea typeface="ヒラギノ角ゴ Pro W3" charset="0"/>
                <a:cs typeface="+mn-cs"/>
              </a:rPr>
              <a:t>Orden del día sugerido para cada reunión</a:t>
            </a:r>
            <a:r>
              <a:rPr lang="en-US" altLang="ja-JP" dirty="0"/>
              <a:t>.</a:t>
            </a:r>
          </a:p>
          <a:p>
            <a:pPr lvl="1">
              <a:buFont typeface="Arial" panose="020B0604020202020204" pitchFamily="34" charset="0"/>
              <a:buChar char="•"/>
            </a:pPr>
            <a:endParaRPr lang="en-US" altLang="ja-JP" dirty="0"/>
          </a:p>
          <a:p>
            <a:pPr lvl="1">
              <a:buFont typeface="Arial" panose="020B0604020202020204" pitchFamily="34" charset="0"/>
              <a:buChar char="•"/>
            </a:pPr>
            <a:r>
              <a:rPr lang="es-ES" sz="1200" kern="1200" dirty="0">
                <a:solidFill>
                  <a:schemeClr val="tx1"/>
                </a:solidFill>
                <a:effectLst/>
                <a:latin typeface="+mn-lt"/>
                <a:ea typeface="ヒラギノ角ゴ Pro W3" charset="0"/>
                <a:cs typeface="+mn-cs"/>
              </a:rPr>
              <a:t>Ofrecer varios lugares para la celebración de las reuniones de zona</a:t>
            </a:r>
            <a:r>
              <a:rPr lang="en-US" altLang="ja-JP" dirty="0"/>
              <a:t>.</a:t>
            </a:r>
          </a:p>
          <a:p>
            <a:pPr lvl="1">
              <a:buFont typeface="Arial" panose="020B0604020202020204" pitchFamily="34" charset="0"/>
              <a:buChar char="•"/>
            </a:pPr>
            <a:endParaRPr lang="en-US" altLang="ja-JP" dirty="0"/>
          </a:p>
          <a:p>
            <a:pPr lvl="1">
              <a:buFont typeface="Arial" panose="020B0604020202020204" pitchFamily="34" charset="0"/>
              <a:buChar char="•"/>
            </a:pPr>
            <a:r>
              <a:rPr lang="es-ES" sz="1200" kern="1200" dirty="0">
                <a:solidFill>
                  <a:schemeClr val="tx1"/>
                </a:solidFill>
                <a:effectLst/>
                <a:latin typeface="+mn-lt"/>
                <a:ea typeface="ヒラギノ角ゴ Pro W3" charset="0"/>
                <a:cs typeface="+mn-cs"/>
              </a:rPr>
              <a:t>Obtener el apoyo de los coordinadores del Equipo Global de Acción del distrito</a:t>
            </a:r>
            <a:r>
              <a:rPr lang="en-US" altLang="ja-JP" dirty="0"/>
              <a:t>.</a:t>
            </a:r>
          </a:p>
          <a:p>
            <a:pPr lvl="1">
              <a:buFont typeface="Arial" panose="020B0604020202020204" pitchFamily="34" charset="0"/>
              <a:buChar char="•"/>
            </a:pPr>
            <a:endParaRPr lang="en-US" altLang="ja-JP" dirty="0"/>
          </a:p>
          <a:p>
            <a:pPr lvl="1">
              <a:buFont typeface="Arial" panose="020B0604020202020204" pitchFamily="34" charset="0"/>
              <a:buChar char="•"/>
            </a:pPr>
            <a:r>
              <a:rPr lang="es-ES" sz="1200" b="1" i="1" kern="1200" dirty="0">
                <a:solidFill>
                  <a:schemeClr val="tx1"/>
                </a:solidFill>
                <a:effectLst/>
                <a:latin typeface="+mn-lt"/>
                <a:ea typeface="ヒラギノ角ゴ Pro W3" charset="0"/>
                <a:cs typeface="+mn-cs"/>
              </a:rPr>
              <a:t>Recuerde: ¡Las reuniones deben ser concisas y centrarse en las necesidades de los clubes!</a:t>
            </a:r>
            <a:r>
              <a:rPr lang="en-US" altLang="ja-JP" b="1" i="1" dirty="0"/>
              <a:t> </a:t>
            </a:r>
          </a:p>
        </p:txBody>
      </p:sp>
      <p:sp>
        <p:nvSpPr>
          <p:cNvPr id="4" name="Date Placeholder 3"/>
          <p:cNvSpPr>
            <a:spLocks noGrp="1"/>
          </p:cNvSpPr>
          <p:nvPr>
            <p:ph type="dt" idx="10"/>
          </p:nvPr>
        </p:nvSpPr>
        <p:spPr/>
        <p:txBody>
          <a:bodyPr/>
          <a:lstStyle/>
          <a:p>
            <a:pPr>
              <a:defRPr/>
            </a:pPr>
            <a:fld id="{A042BA95-BB94-4D92-A202-362A2D99B231}" type="datetime1">
              <a:rPr lang="en-US" smtClean="0"/>
              <a:t>9/22/2023</a:t>
            </a:fld>
            <a:endParaRPr lang="en-US" dirty="0"/>
          </a:p>
        </p:txBody>
      </p:sp>
      <p:sp>
        <p:nvSpPr>
          <p:cNvPr id="5" name="Slide Number Placeholder 4"/>
          <p:cNvSpPr>
            <a:spLocks noGrp="1"/>
          </p:cNvSpPr>
          <p:nvPr>
            <p:ph type="sldNum" sz="quarter" idx="11"/>
          </p:nvPr>
        </p:nvSpPr>
        <p:spPr/>
        <p:txBody>
          <a:bodyPr/>
          <a:lstStyle/>
          <a:p>
            <a:pPr>
              <a:defRPr/>
            </a:pPr>
            <a:fld id="{6627F33C-24D4-41C1-BFA2-68160C39F89C}" type="slidenum">
              <a:rPr lang="en-US" smtClean="0"/>
              <a:pPr>
                <a:defRPr/>
              </a:pPr>
              <a:t>25</a:t>
            </a:fld>
            <a:endParaRPr lang="en-US" dirty="0"/>
          </a:p>
        </p:txBody>
      </p:sp>
    </p:spTree>
    <p:extLst>
      <p:ext uri="{BB962C8B-B14F-4D97-AF65-F5344CB8AC3E}">
        <p14:creationId xmlns:p14="http://schemas.microsoft.com/office/powerpoint/2010/main" val="61457436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2000" y="695325"/>
            <a:ext cx="5486400" cy="3087688"/>
          </a:xfrm>
        </p:spPr>
      </p:sp>
      <p:sp>
        <p:nvSpPr>
          <p:cNvPr id="3" name="Notes Placeholder 2"/>
          <p:cNvSpPr>
            <a:spLocks noGrp="1"/>
          </p:cNvSpPr>
          <p:nvPr>
            <p:ph type="body" idx="1"/>
          </p:nvPr>
        </p:nvSpPr>
        <p:spPr>
          <a:xfrm>
            <a:off x="762000" y="4012713"/>
            <a:ext cx="5486400" cy="4754880"/>
          </a:xfrm>
          <a:prstGeom prst="rect">
            <a:avLst/>
          </a:prstGeom>
        </p:spPr>
        <p:txBody>
          <a:bodyPr/>
          <a:lstStyle/>
          <a:p>
            <a:pPr marL="0" marR="0" lvl="0" indent="0" algn="l" defTabSz="914400" rtl="0" eaLnBrk="0" fontAlgn="base" latinLnBrk="0" hangingPunct="0">
              <a:lnSpc>
                <a:spcPct val="150000"/>
              </a:lnSpc>
              <a:spcBef>
                <a:spcPct val="30000"/>
              </a:spcBef>
              <a:spcAft>
                <a:spcPct val="0"/>
              </a:spcAft>
              <a:buClrTx/>
              <a:buSzTx/>
              <a:buFontTx/>
              <a:buNone/>
              <a:tabLst/>
              <a:defRPr/>
            </a:pPr>
            <a:r>
              <a:rPr lang="es-ES" sz="1200" kern="1200" dirty="0">
                <a:solidFill>
                  <a:schemeClr val="tx1">
                    <a:lumMod val="75000"/>
                  </a:schemeClr>
                </a:solidFill>
                <a:effectLst/>
                <a:latin typeface="+mn-lt"/>
                <a:ea typeface="ヒラギノ角ゴ Pro W3" charset="0"/>
                <a:cs typeface="ヒラギノ角ゴ Pro W3" charset="0"/>
              </a:rPr>
              <a:t>Ayude a los clubes a prepararse: complete la hoja de trabajo de desafíos y oportunidades. </a:t>
            </a:r>
            <a:endParaRPr lang="en-US" sz="1200" kern="1200" dirty="0">
              <a:solidFill>
                <a:schemeClr val="tx1">
                  <a:lumMod val="75000"/>
                </a:schemeClr>
              </a:solidFill>
              <a:effectLst/>
              <a:latin typeface="+mn-lt"/>
              <a:ea typeface="ヒラギノ角ゴ Pro W3" charset="0"/>
              <a:cs typeface="ヒラギノ角ゴ Pro W3" charset="0"/>
            </a:endParaRPr>
          </a:p>
          <a:p>
            <a:pPr marL="0" marR="0" lvl="0" indent="0" algn="l" defTabSz="914400" rtl="0" eaLnBrk="0" fontAlgn="base" latinLnBrk="0" hangingPunct="0">
              <a:spcBef>
                <a:spcPct val="30000"/>
              </a:spcBef>
              <a:spcAft>
                <a:spcPct val="0"/>
              </a:spcAft>
              <a:buClrTx/>
              <a:buSzTx/>
              <a:buFontTx/>
              <a:buNone/>
              <a:tabLst/>
              <a:defRPr/>
            </a:pPr>
            <a:endParaRPr lang="en-US" sz="1200" kern="0" dirty="0">
              <a:solidFill>
                <a:schemeClr val="tx1"/>
              </a:solidFill>
              <a:ea typeface="Arial" charset="0"/>
              <a:cs typeface="Arial" charset="0"/>
            </a:endParaRPr>
          </a:p>
          <a:p>
            <a:pPr marL="0" marR="0" lvl="0" indent="0" algn="l" defTabSz="914400" rtl="0" eaLnBrk="0" fontAlgn="base" latinLnBrk="0" hangingPunct="0">
              <a:spcBef>
                <a:spcPct val="30000"/>
              </a:spcBef>
              <a:spcAft>
                <a:spcPct val="0"/>
              </a:spcAft>
              <a:buClrTx/>
              <a:buSzTx/>
              <a:buFontTx/>
              <a:buNone/>
              <a:tabLst/>
              <a:defRPr/>
            </a:pPr>
            <a:r>
              <a:rPr lang="es-ES" sz="1200" kern="1200" dirty="0">
                <a:solidFill>
                  <a:schemeClr val="tx1">
                    <a:lumMod val="75000"/>
                  </a:schemeClr>
                </a:solidFill>
                <a:effectLst/>
                <a:latin typeface="+mn-lt"/>
                <a:ea typeface="ヒラギノ角ゴ Pro W3" charset="0"/>
                <a:cs typeface="ヒラギノ角ゴ Pro W3" charset="0"/>
              </a:rPr>
              <a:t>Algunos clubes podrían necesitar un poco más de atención y están buscando maneras de abordar sus problemas</a:t>
            </a:r>
            <a:r>
              <a:rPr lang="en-US" sz="1200" kern="0" dirty="0">
                <a:solidFill>
                  <a:schemeClr val="tx1"/>
                </a:solidFill>
                <a:ea typeface="Arial" charset="0"/>
                <a:cs typeface="Arial" charset="0"/>
              </a:rPr>
              <a:t>.  </a:t>
            </a:r>
          </a:p>
          <a:p>
            <a:endParaRPr lang="en-US" dirty="0">
              <a:solidFill>
                <a:schemeClr val="tx1"/>
              </a:solidFill>
            </a:endParaRPr>
          </a:p>
          <a:p>
            <a:pPr marL="171450" indent="-171450" algn="l">
              <a:buFont typeface="Arial" panose="020B0604020202020204" pitchFamily="34" charset="0"/>
              <a:buChar char="•"/>
            </a:pPr>
            <a:r>
              <a:rPr lang="es-ES" sz="1200" kern="1200" dirty="0">
                <a:solidFill>
                  <a:schemeClr val="tx1">
                    <a:lumMod val="75000"/>
                  </a:schemeClr>
                </a:solidFill>
                <a:effectLst/>
                <a:latin typeface="+mn-lt"/>
                <a:ea typeface="ヒラギノ角ゴ Pro W3" charset="0"/>
                <a:cs typeface="ヒラギノ角ゴ Pro W3" charset="0"/>
              </a:rPr>
              <a:t>Buena herramienta para los clubes que tienen dificultades en áreas específicas de operación</a:t>
            </a:r>
            <a:r>
              <a:rPr lang="en-US" sz="1200" kern="0" dirty="0">
                <a:solidFill>
                  <a:schemeClr val="tx1"/>
                </a:solidFill>
                <a:ea typeface="Arial" charset="0"/>
                <a:cs typeface="Arial" charset="0"/>
              </a:rPr>
              <a:t>.</a:t>
            </a:r>
          </a:p>
          <a:p>
            <a:pPr marL="171450" indent="-171450" algn="l">
              <a:buFont typeface="Arial" panose="020B0604020202020204" pitchFamily="34" charset="0"/>
              <a:buChar char="•"/>
            </a:pPr>
            <a:endParaRPr lang="en-US" sz="1200" kern="0" dirty="0">
              <a:solidFill>
                <a:schemeClr val="tx1"/>
              </a:solidFill>
              <a:ea typeface="Arial" charset="0"/>
              <a:cs typeface="Arial" charset="0"/>
            </a:endParaRPr>
          </a:p>
          <a:p>
            <a:pPr marL="171450" indent="-171450" algn="l">
              <a:buFont typeface="Arial" panose="020B0604020202020204" pitchFamily="34" charset="0"/>
              <a:buChar char="•"/>
            </a:pPr>
            <a:r>
              <a:rPr lang="es-ES" sz="1200" kern="1200" dirty="0">
                <a:solidFill>
                  <a:schemeClr val="tx1">
                    <a:lumMod val="75000"/>
                  </a:schemeClr>
                </a:solidFill>
                <a:effectLst/>
                <a:latin typeface="+mn-lt"/>
                <a:ea typeface="ヒラギノ角ゴ Pro W3" charset="0"/>
                <a:cs typeface="ヒラギノ角ゴ Pro W3" charset="0"/>
              </a:rPr>
              <a:t>Puede usarse en visitas a clubes o reuniones de zona</a:t>
            </a:r>
            <a:r>
              <a:rPr lang="en-US" sz="1200" kern="0" dirty="0">
                <a:solidFill>
                  <a:schemeClr val="tx1"/>
                </a:solidFill>
                <a:ea typeface="Arial" charset="0"/>
                <a:cs typeface="Arial" charset="0"/>
              </a:rPr>
              <a:t>.</a:t>
            </a:r>
          </a:p>
          <a:p>
            <a:pPr marL="171450" indent="-171450" algn="l">
              <a:buFont typeface="Arial" panose="020B0604020202020204" pitchFamily="34" charset="0"/>
              <a:buChar char="•"/>
            </a:pPr>
            <a:endParaRPr lang="en-US" sz="1200" kern="0" dirty="0">
              <a:solidFill>
                <a:schemeClr val="tx1"/>
              </a:solidFill>
              <a:ea typeface="Arial" charset="0"/>
              <a:cs typeface="Arial" charset="0"/>
            </a:endParaRPr>
          </a:p>
          <a:p>
            <a:pPr marL="171450" indent="-171450" algn="l">
              <a:buFont typeface="Arial" panose="020B0604020202020204" pitchFamily="34" charset="0"/>
              <a:buChar char="•"/>
            </a:pPr>
            <a:r>
              <a:rPr lang="es-ES" sz="1200" kern="1200" dirty="0">
                <a:solidFill>
                  <a:schemeClr val="tx1">
                    <a:lumMod val="75000"/>
                  </a:schemeClr>
                </a:solidFill>
                <a:effectLst/>
                <a:latin typeface="+mn-lt"/>
                <a:ea typeface="ヒラギノ角ゴ Pro W3" charset="0"/>
                <a:cs typeface="ヒラギノ角ゴ Pro W3" charset="0"/>
              </a:rPr>
              <a:t>Buena herramienta cuando se analizan estrategias de apoyo a los clubes con los coordinadores del </a:t>
            </a:r>
            <a:r>
              <a:rPr lang="es-ES" sz="1200" kern="1200" dirty="0" err="1">
                <a:solidFill>
                  <a:schemeClr val="tx1">
                    <a:lumMod val="75000"/>
                  </a:schemeClr>
                </a:solidFill>
                <a:effectLst/>
                <a:latin typeface="+mn-lt"/>
                <a:ea typeface="ヒラギノ角ゴ Pro W3" charset="0"/>
                <a:cs typeface="ヒラギノ角ゴ Pro W3" charset="0"/>
              </a:rPr>
              <a:t>GAT</a:t>
            </a:r>
            <a:r>
              <a:rPr lang="es-ES" sz="1200" kern="1200" dirty="0">
                <a:solidFill>
                  <a:schemeClr val="tx1">
                    <a:lumMod val="75000"/>
                  </a:schemeClr>
                </a:solidFill>
                <a:effectLst/>
                <a:latin typeface="+mn-lt"/>
                <a:ea typeface="ヒラギノ角ゴ Pro W3" charset="0"/>
                <a:cs typeface="ヒラギノ角ゴ Pro W3" charset="0"/>
              </a:rPr>
              <a:t> de distrito</a:t>
            </a:r>
            <a:r>
              <a:rPr lang="en-US" sz="1200" kern="0" dirty="0">
                <a:solidFill>
                  <a:schemeClr val="tx1"/>
                </a:solidFill>
                <a:ea typeface="Arial" charset="0"/>
                <a:cs typeface="Arial" charset="0"/>
              </a:rPr>
              <a:t>.</a:t>
            </a:r>
          </a:p>
          <a:p>
            <a:pPr marL="0" indent="0" algn="l">
              <a:buFont typeface="Arial" panose="020B0604020202020204" pitchFamily="34" charset="0"/>
              <a:buNone/>
            </a:pPr>
            <a:endParaRPr lang="en-US" sz="1200" kern="0" dirty="0">
              <a:solidFill>
                <a:schemeClr val="tx1"/>
              </a:solidFill>
              <a:ea typeface="Arial" charset="0"/>
              <a:cs typeface="Arial" charset="0"/>
            </a:endParaRPr>
          </a:p>
          <a:p>
            <a:pPr marL="171450" indent="-171450" algn="l">
              <a:buFont typeface="Arial" panose="020B0604020202020204" pitchFamily="34" charset="0"/>
              <a:buChar char="•"/>
            </a:pPr>
            <a:r>
              <a:rPr lang="es-ES" sz="1200" b="1" kern="1200" dirty="0">
                <a:solidFill>
                  <a:schemeClr val="tx1">
                    <a:lumMod val="75000"/>
                  </a:schemeClr>
                </a:solidFill>
                <a:effectLst/>
                <a:latin typeface="+mn-lt"/>
                <a:ea typeface="ヒラギノ角ゴ Pro W3" charset="0"/>
                <a:cs typeface="ヒラギノ角ゴ Pro W3" charset="0"/>
              </a:rPr>
              <a:t>Consejo útil: en su primera reunión de zona, pida a cada presidente de club que elabore una lista de metas para su club en cada una de las siguientes áreas</a:t>
            </a:r>
            <a:r>
              <a:rPr lang="en-US" sz="1200" b="1" kern="0" dirty="0">
                <a:solidFill>
                  <a:schemeClr val="tx1"/>
                </a:solidFill>
                <a:ea typeface="Arial" charset="0"/>
                <a:cs typeface="Arial" charset="0"/>
              </a:rPr>
              <a:t>:</a:t>
            </a:r>
          </a:p>
          <a:p>
            <a:pPr marL="0" indent="0" algn="l">
              <a:buFont typeface="Arial" panose="020B0604020202020204" pitchFamily="34" charset="0"/>
              <a:buNone/>
            </a:pPr>
            <a:r>
              <a:rPr lang="en-US" sz="1200" b="1" kern="0" dirty="0">
                <a:solidFill>
                  <a:schemeClr val="tx1"/>
                </a:solidFill>
                <a:ea typeface="Arial" charset="0"/>
                <a:cs typeface="Arial" charset="0"/>
              </a:rPr>
              <a:t>	</a:t>
            </a:r>
            <a:r>
              <a:rPr lang="es-ES" sz="1200" b="1" kern="1200" dirty="0">
                <a:solidFill>
                  <a:schemeClr val="tx1">
                    <a:lumMod val="75000"/>
                  </a:schemeClr>
                </a:solidFill>
                <a:effectLst/>
                <a:latin typeface="+mn-lt"/>
                <a:ea typeface="ヒラギノ角ゴ Pro W3" charset="0"/>
                <a:cs typeface="ヒラギノ角ゴ Pro W3" charset="0"/>
              </a:rPr>
              <a:t>Aumento/retención de socios</a:t>
            </a:r>
          </a:p>
          <a:p>
            <a:pPr marL="0" indent="0" algn="l">
              <a:buFont typeface="Arial" panose="020B0604020202020204" pitchFamily="34" charset="0"/>
              <a:buNone/>
            </a:pPr>
            <a:r>
              <a:rPr lang="en-US" sz="1200" b="1" kern="0" dirty="0">
                <a:solidFill>
                  <a:schemeClr val="tx1"/>
                </a:solidFill>
                <a:ea typeface="Arial" charset="0"/>
                <a:cs typeface="Arial" charset="0"/>
              </a:rPr>
              <a:t>	</a:t>
            </a:r>
            <a:r>
              <a:rPr lang="es-ES" sz="1200" b="1" kern="1200" dirty="0">
                <a:solidFill>
                  <a:schemeClr val="tx1">
                    <a:lumMod val="75000"/>
                  </a:schemeClr>
                </a:solidFill>
                <a:effectLst/>
                <a:latin typeface="+mn-lt"/>
                <a:ea typeface="ヒラギノ角ゴ Pro W3" charset="0"/>
                <a:cs typeface="ヒラギノ角ゴ Pro W3" charset="0"/>
              </a:rPr>
              <a:t>Desarrollo de liderato</a:t>
            </a:r>
            <a:endParaRPr lang="en-US" sz="1200" b="1" kern="0" dirty="0">
              <a:solidFill>
                <a:schemeClr val="tx1"/>
              </a:solidFill>
              <a:ea typeface="Arial" charset="0"/>
              <a:cs typeface="Arial" charset="0"/>
            </a:endParaRPr>
          </a:p>
          <a:p>
            <a:pPr marL="0" indent="0" algn="l">
              <a:buFont typeface="Arial" panose="020B0604020202020204" pitchFamily="34" charset="0"/>
              <a:buNone/>
            </a:pPr>
            <a:r>
              <a:rPr lang="en-US" sz="1200" b="1" kern="0" dirty="0">
                <a:solidFill>
                  <a:schemeClr val="tx1"/>
                </a:solidFill>
                <a:ea typeface="Arial" charset="0"/>
                <a:cs typeface="Arial" charset="0"/>
              </a:rPr>
              <a:t>	</a:t>
            </a:r>
            <a:r>
              <a:rPr lang="es-ES" sz="1200" b="1" kern="1200" dirty="0">
                <a:solidFill>
                  <a:schemeClr val="tx1">
                    <a:lumMod val="75000"/>
                  </a:schemeClr>
                </a:solidFill>
                <a:effectLst/>
                <a:latin typeface="+mn-lt"/>
                <a:ea typeface="ヒラギノ角ゴ Pro W3" charset="0"/>
                <a:cs typeface="ヒラギノ角ゴ Pro W3" charset="0"/>
              </a:rPr>
              <a:t>Servicio</a:t>
            </a:r>
            <a:r>
              <a:rPr lang="en-US" sz="1200" b="1" kern="0" dirty="0">
                <a:solidFill>
                  <a:schemeClr val="tx1"/>
                </a:solidFill>
                <a:ea typeface="Arial" charset="0"/>
                <a:cs typeface="Arial" charset="0"/>
              </a:rPr>
              <a:t> </a:t>
            </a:r>
          </a:p>
          <a:p>
            <a:pPr marL="0" indent="0" algn="l">
              <a:buFont typeface="Arial" panose="020B0604020202020204" pitchFamily="34" charset="0"/>
              <a:buNone/>
            </a:pPr>
            <a:r>
              <a:rPr lang="en-US" sz="1200" b="1" kern="0" dirty="0">
                <a:solidFill>
                  <a:schemeClr val="tx1"/>
                </a:solidFill>
                <a:ea typeface="Arial" charset="0"/>
                <a:cs typeface="Arial" charset="0"/>
              </a:rPr>
              <a:t>	LCIF</a:t>
            </a:r>
          </a:p>
          <a:p>
            <a:pPr marL="0" indent="0" algn="l">
              <a:buFont typeface="Arial" panose="020B0604020202020204" pitchFamily="34" charset="0"/>
              <a:buNone/>
            </a:pPr>
            <a:r>
              <a:rPr lang="en-US" sz="1200" b="1" kern="0" dirty="0">
                <a:solidFill>
                  <a:schemeClr val="tx1"/>
                </a:solidFill>
                <a:ea typeface="Arial" charset="0"/>
                <a:cs typeface="Arial" charset="0"/>
              </a:rPr>
              <a:t>	</a:t>
            </a:r>
            <a:r>
              <a:rPr lang="es-ES" sz="1200" b="1" kern="1200" dirty="0">
                <a:solidFill>
                  <a:schemeClr val="tx1">
                    <a:lumMod val="75000"/>
                  </a:schemeClr>
                </a:solidFill>
                <a:effectLst/>
                <a:latin typeface="+mn-lt"/>
                <a:ea typeface="ヒラギノ角ゴ Pro W3" charset="0"/>
                <a:cs typeface="ヒラギノ角ゴ Pro W3" charset="0"/>
              </a:rPr>
              <a:t>Esta Hoja de trabajo de desafíos y oportunidades puede ayudarles a formular metas </a:t>
            </a:r>
            <a:r>
              <a:rPr lang="es-ES" sz="1200" b="1" kern="1200" dirty="0" err="1">
                <a:solidFill>
                  <a:schemeClr val="tx1">
                    <a:lumMod val="75000"/>
                  </a:schemeClr>
                </a:solidFill>
                <a:effectLst/>
                <a:latin typeface="+mn-lt"/>
                <a:ea typeface="ヒラギノ角ゴ Pro W3" charset="0"/>
                <a:cs typeface="ヒラギノ角ゴ Pro W3" charset="0"/>
              </a:rPr>
              <a:t>EMART</a:t>
            </a:r>
            <a:r>
              <a:rPr lang="es-ES" sz="1200" b="1" kern="1200" dirty="0">
                <a:solidFill>
                  <a:schemeClr val="tx1">
                    <a:lumMod val="75000"/>
                  </a:schemeClr>
                </a:solidFill>
                <a:effectLst/>
                <a:latin typeface="+mn-lt"/>
                <a:ea typeface="ヒラギノ角ゴ Pro W3" charset="0"/>
                <a:cs typeface="ヒラギノ角ゴ Pro W3" charset="0"/>
              </a:rPr>
              <a:t> y/o ajustar metas poco realistas</a:t>
            </a:r>
            <a:r>
              <a:rPr lang="en-US" sz="1200" b="1" kern="0" dirty="0">
                <a:solidFill>
                  <a:schemeClr val="tx1"/>
                </a:solidFill>
                <a:ea typeface="Arial" charset="0"/>
                <a:cs typeface="Arial" charset="0"/>
              </a:rPr>
              <a:t>.</a:t>
            </a:r>
          </a:p>
          <a:p>
            <a:endParaRPr lang="en-US" dirty="0"/>
          </a:p>
        </p:txBody>
      </p:sp>
      <p:sp>
        <p:nvSpPr>
          <p:cNvPr id="4" name="Date Placeholder 3"/>
          <p:cNvSpPr>
            <a:spLocks noGrp="1"/>
          </p:cNvSpPr>
          <p:nvPr>
            <p:ph type="dt" idx="10"/>
          </p:nvPr>
        </p:nvSpPr>
        <p:spPr/>
        <p:txBody>
          <a:bodyPr/>
          <a:lstStyle/>
          <a:p>
            <a:pPr>
              <a:defRPr/>
            </a:pPr>
            <a:fld id="{23321517-6E5E-4C7A-8DB7-EA65ED3A51BB}" type="datetime1">
              <a:rPr lang="en-US" smtClean="0"/>
              <a:t>9/22/2023</a:t>
            </a:fld>
            <a:endParaRPr lang="en-US" dirty="0"/>
          </a:p>
        </p:txBody>
      </p:sp>
      <p:sp>
        <p:nvSpPr>
          <p:cNvPr id="5" name="Slide Number Placeholder 4"/>
          <p:cNvSpPr>
            <a:spLocks noGrp="1"/>
          </p:cNvSpPr>
          <p:nvPr>
            <p:ph type="sldNum" sz="quarter" idx="11"/>
          </p:nvPr>
        </p:nvSpPr>
        <p:spPr/>
        <p:txBody>
          <a:bodyPr/>
          <a:lstStyle/>
          <a:p>
            <a:pPr>
              <a:defRPr/>
            </a:pPr>
            <a:fld id="{6627F33C-24D4-41C1-BFA2-68160C39F89C}" type="slidenum">
              <a:rPr lang="en-US" smtClean="0"/>
              <a:pPr>
                <a:defRPr/>
              </a:pPr>
              <a:t>26</a:t>
            </a:fld>
            <a:endParaRPr lang="en-US" dirty="0"/>
          </a:p>
        </p:txBody>
      </p:sp>
    </p:spTree>
    <p:extLst>
      <p:ext uri="{BB962C8B-B14F-4D97-AF65-F5344CB8AC3E}">
        <p14:creationId xmlns:p14="http://schemas.microsoft.com/office/powerpoint/2010/main" val="263126430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2000" y="695325"/>
            <a:ext cx="5486400" cy="3087688"/>
          </a:xfrm>
        </p:spPr>
      </p:sp>
      <p:sp>
        <p:nvSpPr>
          <p:cNvPr id="3" name="Notes Placeholder 2"/>
          <p:cNvSpPr>
            <a:spLocks noGrp="1"/>
          </p:cNvSpPr>
          <p:nvPr>
            <p:ph type="body" idx="1"/>
          </p:nvPr>
        </p:nvSpPr>
        <p:spPr>
          <a:xfrm>
            <a:off x="762002" y="4030773"/>
            <a:ext cx="5486400" cy="4754880"/>
          </a:xfrm>
          <a:prstGeom prst="rect">
            <a:avLst/>
          </a:prstGeom>
        </p:spPr>
        <p:txBody>
          <a:bodyPr/>
          <a:lstStyle/>
          <a:p>
            <a:pPr marL="0" marR="0" lvl="0" indent="0" algn="l" defTabSz="914400" rtl="0" eaLnBrk="0" fontAlgn="base" latinLnBrk="0" hangingPunct="0">
              <a:lnSpc>
                <a:spcPct val="150000"/>
              </a:lnSpc>
              <a:spcBef>
                <a:spcPts val="0"/>
              </a:spcBef>
              <a:spcAft>
                <a:spcPct val="0"/>
              </a:spcAft>
              <a:buClrTx/>
              <a:buSzTx/>
              <a:buFontTx/>
              <a:buNone/>
              <a:tabLst/>
              <a:defRPr/>
            </a:pPr>
            <a:r>
              <a:rPr lang="es-ES" sz="1200" kern="1200" dirty="0">
                <a:solidFill>
                  <a:schemeClr val="tx1">
                    <a:lumMod val="75000"/>
                  </a:schemeClr>
                </a:solidFill>
                <a:effectLst/>
                <a:latin typeface="+mn-lt"/>
                <a:ea typeface="ヒラギノ角ゴ Pro W3" charset="0"/>
                <a:cs typeface="ヒラギノ角ゴ Pro W3" charset="0"/>
              </a:rPr>
              <a:t>Sus reuniones de zona comienzan con el Comité Consultivo del Gobernador de Distrito</a:t>
            </a:r>
            <a:r>
              <a:rPr lang="en-US" sz="1200" i="0" dirty="0">
                <a:solidFill>
                  <a:schemeClr val="tx1"/>
                </a:solidFill>
                <a:latin typeface="+mn-lt"/>
              </a:rPr>
              <a:t> </a:t>
            </a:r>
          </a:p>
          <a:p>
            <a:pPr marL="0" marR="0" lvl="0" indent="0" algn="l" defTabSz="914400" rtl="0" eaLnBrk="0" fontAlgn="base" latinLnBrk="0" hangingPunct="0">
              <a:lnSpc>
                <a:spcPct val="150000"/>
              </a:lnSpc>
              <a:spcBef>
                <a:spcPts val="0"/>
              </a:spcBef>
              <a:spcAft>
                <a:spcPct val="0"/>
              </a:spcAft>
              <a:buClrTx/>
              <a:buSzTx/>
              <a:buFontTx/>
              <a:buNone/>
              <a:tabLst/>
              <a:defRPr/>
            </a:pPr>
            <a:endParaRPr lang="en-US" sz="1200" i="0" dirty="0">
              <a:solidFill>
                <a:schemeClr val="tx1"/>
              </a:solidFill>
              <a:latin typeface="+mn-lt"/>
            </a:endParaRPr>
          </a:p>
          <a:p>
            <a:pPr marL="0" marR="0" lvl="0" indent="0" algn="l" defTabSz="914400" rtl="0" eaLnBrk="0" fontAlgn="base" latinLnBrk="0" hangingPunct="0">
              <a:lnSpc>
                <a:spcPct val="150000"/>
              </a:lnSpc>
              <a:spcBef>
                <a:spcPts val="0"/>
              </a:spcBef>
              <a:spcAft>
                <a:spcPct val="0"/>
              </a:spcAft>
              <a:buClrTx/>
              <a:buSzTx/>
              <a:buFontTx/>
              <a:buNone/>
              <a:tabLst/>
              <a:defRPr/>
            </a:pPr>
            <a:r>
              <a:rPr lang="es-ES" sz="1200" kern="1200" dirty="0">
                <a:solidFill>
                  <a:schemeClr val="tx1">
                    <a:lumMod val="75000"/>
                  </a:schemeClr>
                </a:solidFill>
                <a:effectLst/>
                <a:latin typeface="+mn-lt"/>
                <a:ea typeface="ヒラギノ角ゴ Pro W3" charset="0"/>
                <a:cs typeface="ヒラギノ角ゴ Pro W3" charset="0"/>
              </a:rPr>
              <a:t>Algunas zonas invitan a sus reuniones a otras personas además de los dirigentes de club, pero los principales miembros del Comité Consultivo del Gobernador de Distrito son</a:t>
            </a:r>
            <a:r>
              <a:rPr lang="en-US" sz="1200" i="0" dirty="0">
                <a:solidFill>
                  <a:schemeClr val="tx1"/>
                </a:solidFill>
                <a:latin typeface="+mn-lt"/>
              </a:rPr>
              <a:t>:</a:t>
            </a:r>
          </a:p>
          <a:p>
            <a:pPr marL="0" marR="0" lvl="0" indent="0" algn="l" defTabSz="914400" rtl="0" eaLnBrk="0" fontAlgn="base" latinLnBrk="0" hangingPunct="0">
              <a:lnSpc>
                <a:spcPct val="150000"/>
              </a:lnSpc>
              <a:spcBef>
                <a:spcPts val="0"/>
              </a:spcBef>
              <a:spcAft>
                <a:spcPct val="0"/>
              </a:spcAft>
              <a:buClrTx/>
              <a:buSzTx/>
              <a:buFontTx/>
              <a:buNone/>
              <a:tabLst/>
              <a:defRPr/>
            </a:pPr>
            <a:endParaRPr lang="en-US" sz="1200" i="0" dirty="0">
              <a:solidFill>
                <a:schemeClr val="tx1"/>
              </a:solidFill>
              <a:latin typeface="+mn-lt"/>
            </a:endParaRPr>
          </a:p>
          <a:p>
            <a:pPr marL="171450" marR="0" lvl="0" indent="-171450" algn="l" defTabSz="914400" rtl="0" eaLnBrk="0" fontAlgn="base" latinLnBrk="0" hangingPunct="0">
              <a:lnSpc>
                <a:spcPct val="150000"/>
              </a:lnSpc>
              <a:spcBef>
                <a:spcPts val="0"/>
              </a:spcBef>
              <a:spcAft>
                <a:spcPct val="0"/>
              </a:spcAft>
              <a:buClrTx/>
              <a:buSzTx/>
              <a:buFont typeface="Arial" panose="020B0604020202020204" pitchFamily="34" charset="0"/>
              <a:buChar char="•"/>
              <a:tabLst/>
              <a:defRPr/>
            </a:pPr>
            <a:r>
              <a:rPr lang="en-US" sz="1200" i="0" dirty="0" err="1">
                <a:solidFill>
                  <a:schemeClr val="tx1"/>
                </a:solidFill>
                <a:latin typeface="+mn-lt"/>
              </a:rPr>
              <a:t>Presidente</a:t>
            </a:r>
            <a:r>
              <a:rPr lang="en-US" sz="1200" i="0" dirty="0">
                <a:solidFill>
                  <a:schemeClr val="tx1"/>
                </a:solidFill>
                <a:latin typeface="+mn-lt"/>
              </a:rPr>
              <a:t> de club</a:t>
            </a:r>
          </a:p>
          <a:p>
            <a:pPr marL="171450" marR="0" lvl="0" indent="-171450" algn="l" defTabSz="914400" rtl="0" eaLnBrk="0" fontAlgn="base" latinLnBrk="0" hangingPunct="0">
              <a:lnSpc>
                <a:spcPct val="150000"/>
              </a:lnSpc>
              <a:spcBef>
                <a:spcPts val="0"/>
              </a:spcBef>
              <a:spcAft>
                <a:spcPct val="0"/>
              </a:spcAft>
              <a:buClrTx/>
              <a:buSzTx/>
              <a:buFont typeface="Arial" panose="020B0604020202020204" pitchFamily="34" charset="0"/>
              <a:buChar char="•"/>
              <a:tabLst/>
              <a:defRPr/>
            </a:pPr>
            <a:r>
              <a:rPr lang="es-ES" sz="1200" kern="1200" dirty="0">
                <a:solidFill>
                  <a:schemeClr val="tx1">
                    <a:lumMod val="75000"/>
                  </a:schemeClr>
                </a:solidFill>
                <a:effectLst/>
                <a:latin typeface="+mn-lt"/>
                <a:ea typeface="ヒラギノ角ゴ Pro W3" charset="0"/>
                <a:cs typeface="ヒラギノ角ゴ Pro W3" charset="0"/>
              </a:rPr>
              <a:t>Vicepresidente de club</a:t>
            </a:r>
            <a:endParaRPr lang="en-US" sz="1200" i="0" dirty="0">
              <a:solidFill>
                <a:schemeClr val="tx1"/>
              </a:solidFill>
              <a:latin typeface="+mn-lt"/>
            </a:endParaRPr>
          </a:p>
          <a:p>
            <a:pPr marL="171450" marR="0" lvl="0" indent="-171450" algn="l" defTabSz="914400" rtl="0" eaLnBrk="0" fontAlgn="base" latinLnBrk="0" hangingPunct="0">
              <a:lnSpc>
                <a:spcPct val="150000"/>
              </a:lnSpc>
              <a:spcBef>
                <a:spcPts val="0"/>
              </a:spcBef>
              <a:spcAft>
                <a:spcPct val="0"/>
              </a:spcAft>
              <a:buClrTx/>
              <a:buSzTx/>
              <a:buFont typeface="Arial" panose="020B0604020202020204" pitchFamily="34" charset="0"/>
              <a:buChar char="•"/>
              <a:tabLst/>
              <a:defRPr/>
            </a:pPr>
            <a:r>
              <a:rPr lang="es-ES" sz="1200" kern="1200" dirty="0">
                <a:solidFill>
                  <a:schemeClr val="tx1">
                    <a:lumMod val="75000"/>
                  </a:schemeClr>
                </a:solidFill>
                <a:effectLst/>
                <a:latin typeface="+mn-lt"/>
                <a:ea typeface="ヒラギノ角ゴ Pro W3" charset="0"/>
                <a:cs typeface="ヒラギノ角ゴ Pro W3" charset="0"/>
              </a:rPr>
              <a:t>Secretario de club</a:t>
            </a:r>
            <a:endParaRPr lang="en-US" sz="1200" i="0" dirty="0">
              <a:solidFill>
                <a:schemeClr val="tx1"/>
              </a:solidFill>
              <a:latin typeface="+mn-lt"/>
            </a:endParaRPr>
          </a:p>
          <a:p>
            <a:pPr marL="0" marR="0" lvl="0" indent="0" algn="l" defTabSz="914400" rtl="0" eaLnBrk="0" fontAlgn="base" latinLnBrk="0" hangingPunct="0">
              <a:lnSpc>
                <a:spcPct val="150000"/>
              </a:lnSpc>
              <a:spcBef>
                <a:spcPts val="0"/>
              </a:spcBef>
              <a:spcAft>
                <a:spcPct val="0"/>
              </a:spcAft>
              <a:buClrTx/>
              <a:buSzTx/>
              <a:buFontTx/>
              <a:buNone/>
              <a:tabLst/>
              <a:defRPr/>
            </a:pPr>
            <a:endParaRPr lang="en-US" sz="1200" i="0" dirty="0">
              <a:solidFill>
                <a:schemeClr val="tx1"/>
              </a:solidFill>
              <a:latin typeface="+mn-lt"/>
            </a:endParaRPr>
          </a:p>
          <a:p>
            <a:pPr eaLnBrk="0" fontAlgn="base" hangingPunct="0"/>
            <a:r>
              <a:rPr lang="es-ES" sz="1200" kern="1200" dirty="0">
                <a:solidFill>
                  <a:schemeClr val="tx1">
                    <a:lumMod val="75000"/>
                  </a:schemeClr>
                </a:solidFill>
                <a:effectLst/>
                <a:latin typeface="+mn-lt"/>
                <a:ea typeface="ヒラギノ角ゴ Pro W3" charset="0"/>
                <a:cs typeface="ヒラギノ角ゴ Pro W3" charset="0"/>
              </a:rPr>
              <a:t>En función del enfoque principal de la reunión, si invita a coordinadores del </a:t>
            </a:r>
            <a:r>
              <a:rPr lang="es-ES" sz="1200" kern="1200" dirty="0" err="1">
                <a:solidFill>
                  <a:schemeClr val="tx1">
                    <a:lumMod val="75000"/>
                  </a:schemeClr>
                </a:solidFill>
                <a:effectLst/>
                <a:latin typeface="+mn-lt"/>
                <a:ea typeface="ヒラギノ角ゴ Pro W3" charset="0"/>
                <a:cs typeface="ヒラギノ角ゴ Pro W3" charset="0"/>
              </a:rPr>
              <a:t>GAT</a:t>
            </a:r>
            <a:r>
              <a:rPr lang="es-ES" sz="1200" kern="1200" dirty="0">
                <a:solidFill>
                  <a:schemeClr val="tx1">
                    <a:lumMod val="75000"/>
                  </a:schemeClr>
                </a:solidFill>
                <a:effectLst/>
                <a:latin typeface="+mn-lt"/>
                <a:ea typeface="ヒラギノ角ゴ Pro W3" charset="0"/>
                <a:cs typeface="ヒラギノ角ゴ Pro W3" charset="0"/>
              </a:rPr>
              <a:t> u oradores de programa, también podría proporcionar oportunidades de aprendizaje para estas personas:</a:t>
            </a:r>
            <a:endParaRPr lang="en-US" sz="1200" kern="1200" dirty="0">
              <a:solidFill>
                <a:schemeClr val="tx1">
                  <a:lumMod val="75000"/>
                </a:schemeClr>
              </a:solidFill>
              <a:effectLst/>
              <a:latin typeface="+mn-lt"/>
              <a:ea typeface="ヒラギノ角ゴ Pro W3" charset="0"/>
              <a:cs typeface="ヒラギノ角ゴ Pro W3" charset="0"/>
            </a:endParaRPr>
          </a:p>
          <a:p>
            <a:pPr marL="0" marR="0" lvl="0" indent="0" algn="l" defTabSz="914400" rtl="0" eaLnBrk="0" fontAlgn="base" latinLnBrk="0" hangingPunct="0">
              <a:lnSpc>
                <a:spcPct val="150000"/>
              </a:lnSpc>
              <a:spcBef>
                <a:spcPts val="0"/>
              </a:spcBef>
              <a:spcAft>
                <a:spcPct val="0"/>
              </a:spcAft>
              <a:buClrTx/>
              <a:buSzTx/>
              <a:buFontTx/>
              <a:buNone/>
              <a:tabLst/>
              <a:defRPr/>
            </a:pPr>
            <a:endParaRPr lang="en-US" sz="1200" i="0" baseline="0" dirty="0">
              <a:solidFill>
                <a:schemeClr val="tx1"/>
              </a:solidFill>
              <a:latin typeface="+mn-lt"/>
            </a:endParaRPr>
          </a:p>
          <a:p>
            <a:pPr marL="171450" marR="0" lvl="0" indent="-171450" algn="l" defTabSz="914400" rtl="0" eaLnBrk="0" fontAlgn="base" latinLnBrk="0" hangingPunct="0">
              <a:lnSpc>
                <a:spcPct val="150000"/>
              </a:lnSpc>
              <a:spcBef>
                <a:spcPts val="0"/>
              </a:spcBef>
              <a:spcAft>
                <a:spcPct val="0"/>
              </a:spcAft>
              <a:buClrTx/>
              <a:buSzTx/>
              <a:buFont typeface="Arial" panose="020B0604020202020204" pitchFamily="34" charset="0"/>
              <a:buChar char="•"/>
              <a:tabLst/>
              <a:defRPr/>
            </a:pPr>
            <a:r>
              <a:rPr lang="es-ES" sz="1200" kern="1200" dirty="0">
                <a:solidFill>
                  <a:schemeClr val="tx1">
                    <a:lumMod val="75000"/>
                  </a:schemeClr>
                </a:solidFill>
                <a:effectLst/>
                <a:latin typeface="+mn-lt"/>
                <a:ea typeface="ヒラギノ角ゴ Pro W3" charset="0"/>
                <a:cs typeface="ヒラギノ角ゴ Pro W3" charset="0"/>
              </a:rPr>
              <a:t>Asesor de servicio del club</a:t>
            </a:r>
          </a:p>
          <a:p>
            <a:pPr marL="171450" marR="0" lvl="0" indent="-171450" algn="l" defTabSz="914400" rtl="0" eaLnBrk="0" fontAlgn="base" latinLnBrk="0" hangingPunct="0">
              <a:lnSpc>
                <a:spcPct val="150000"/>
              </a:lnSpc>
              <a:spcBef>
                <a:spcPts val="0"/>
              </a:spcBef>
              <a:spcAft>
                <a:spcPct val="0"/>
              </a:spcAft>
              <a:buClrTx/>
              <a:buSzTx/>
              <a:buFont typeface="Arial" panose="020B0604020202020204" pitchFamily="34" charset="0"/>
              <a:buChar char="•"/>
              <a:tabLst/>
              <a:defRPr/>
            </a:pPr>
            <a:r>
              <a:rPr lang="es-ES" sz="1200" kern="1200" dirty="0">
                <a:solidFill>
                  <a:schemeClr val="tx1">
                    <a:lumMod val="75000"/>
                  </a:schemeClr>
                </a:solidFill>
                <a:effectLst/>
                <a:latin typeface="+mn-lt"/>
                <a:ea typeface="ヒラギノ角ゴ Pro W3" charset="0"/>
                <a:cs typeface="ヒラギノ角ゴ Pro W3" charset="0"/>
              </a:rPr>
              <a:t>Asesor de afiliación del club</a:t>
            </a:r>
          </a:p>
          <a:p>
            <a:pPr marL="171450" marR="0" lvl="0" indent="-171450" algn="l" defTabSz="914400" rtl="0" eaLnBrk="0" fontAlgn="base" latinLnBrk="0" hangingPunct="0">
              <a:lnSpc>
                <a:spcPct val="150000"/>
              </a:lnSpc>
              <a:spcBef>
                <a:spcPts val="0"/>
              </a:spcBef>
              <a:spcAft>
                <a:spcPct val="0"/>
              </a:spcAft>
              <a:buClrTx/>
              <a:buSzTx/>
              <a:buFont typeface="Arial" panose="020B0604020202020204" pitchFamily="34" charset="0"/>
              <a:buChar char="•"/>
              <a:tabLst/>
              <a:defRPr/>
            </a:pPr>
            <a:r>
              <a:rPr lang="es-ES" sz="1200" kern="1200" dirty="0">
                <a:solidFill>
                  <a:schemeClr val="tx1">
                    <a:lumMod val="75000"/>
                  </a:schemeClr>
                </a:solidFill>
                <a:effectLst/>
                <a:latin typeface="+mn-lt"/>
                <a:ea typeface="ヒラギノ角ゴ Pro W3" charset="0"/>
                <a:cs typeface="ヒラギノ角ゴ Pro W3" charset="0"/>
              </a:rPr>
              <a:t>Asesor de liderato del club</a:t>
            </a:r>
            <a:endParaRPr lang="en-US" sz="1200" i="0" dirty="0">
              <a:solidFill>
                <a:schemeClr val="tx1"/>
              </a:solidFill>
              <a:latin typeface="+mn-lt"/>
            </a:endParaRPr>
          </a:p>
          <a:p>
            <a:endParaRPr lang="en-US" dirty="0">
              <a:solidFill>
                <a:schemeClr val="tx1"/>
              </a:solidFill>
            </a:endParaRPr>
          </a:p>
        </p:txBody>
      </p:sp>
      <p:sp>
        <p:nvSpPr>
          <p:cNvPr id="4" name="Date Placeholder 3"/>
          <p:cNvSpPr>
            <a:spLocks noGrp="1"/>
          </p:cNvSpPr>
          <p:nvPr>
            <p:ph type="dt" idx="10"/>
          </p:nvPr>
        </p:nvSpPr>
        <p:spPr/>
        <p:txBody>
          <a:bodyPr/>
          <a:lstStyle/>
          <a:p>
            <a:pPr>
              <a:defRPr/>
            </a:pPr>
            <a:fld id="{E2DC1C4B-5D1A-4DC8-B66E-BC761015DDE3}" type="datetime1">
              <a:rPr lang="en-US" smtClean="0"/>
              <a:t>9/22/2023</a:t>
            </a:fld>
            <a:endParaRPr lang="en-US" dirty="0"/>
          </a:p>
        </p:txBody>
      </p:sp>
      <p:sp>
        <p:nvSpPr>
          <p:cNvPr id="5" name="Slide Number Placeholder 4"/>
          <p:cNvSpPr>
            <a:spLocks noGrp="1"/>
          </p:cNvSpPr>
          <p:nvPr>
            <p:ph type="sldNum" sz="quarter" idx="11"/>
          </p:nvPr>
        </p:nvSpPr>
        <p:spPr/>
        <p:txBody>
          <a:bodyPr/>
          <a:lstStyle/>
          <a:p>
            <a:pPr>
              <a:defRPr/>
            </a:pPr>
            <a:fld id="{6627F33C-24D4-41C1-BFA2-68160C39F89C}" type="slidenum">
              <a:rPr lang="en-US" smtClean="0"/>
              <a:pPr>
                <a:defRPr/>
              </a:pPr>
              <a:t>27</a:t>
            </a:fld>
            <a:endParaRPr lang="en-US" dirty="0"/>
          </a:p>
        </p:txBody>
      </p:sp>
    </p:spTree>
    <p:extLst>
      <p:ext uri="{BB962C8B-B14F-4D97-AF65-F5344CB8AC3E}">
        <p14:creationId xmlns:p14="http://schemas.microsoft.com/office/powerpoint/2010/main" val="289192713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2000" y="695325"/>
            <a:ext cx="5486400" cy="3087688"/>
          </a:xfrm>
        </p:spPr>
      </p:sp>
      <p:sp>
        <p:nvSpPr>
          <p:cNvPr id="3" name="Notes Placeholder 2"/>
          <p:cNvSpPr>
            <a:spLocks noGrp="1"/>
          </p:cNvSpPr>
          <p:nvPr>
            <p:ph type="body" idx="1"/>
          </p:nvPr>
        </p:nvSpPr>
        <p:spPr>
          <a:xfrm>
            <a:off x="762000" y="4012713"/>
            <a:ext cx="5486400" cy="4754880"/>
          </a:xfrm>
          <a:prstGeom prst="rect">
            <a:avLst/>
          </a:prstGeom>
        </p:spPr>
        <p:txBody>
          <a:bodyPr>
            <a:noAutofit/>
          </a:bodyPr>
          <a:lstStyle/>
          <a:p>
            <a:pPr marL="0" marR="0" lvl="0" indent="0" algn="l" defTabSz="914400" rtl="0" eaLnBrk="0" fontAlgn="base" latinLnBrk="0" hangingPunct="0">
              <a:spcBef>
                <a:spcPct val="30000"/>
              </a:spcBef>
              <a:spcAft>
                <a:spcPct val="0"/>
              </a:spcAft>
              <a:buClrTx/>
              <a:buSzTx/>
              <a:buFontTx/>
              <a:buNone/>
              <a:tabLst/>
              <a:defRPr/>
            </a:pPr>
            <a:r>
              <a:rPr lang="es-ES" sz="1200" kern="1200" dirty="0">
                <a:solidFill>
                  <a:schemeClr val="tx1">
                    <a:lumMod val="75000"/>
                  </a:schemeClr>
                </a:solidFill>
                <a:effectLst/>
                <a:latin typeface="+mn-lt"/>
                <a:ea typeface="ヒラギノ角ゴ Pro W3" charset="0"/>
                <a:cs typeface="ヒラギノ角ゴ Pro W3" charset="0"/>
              </a:rPr>
              <a:t>Los Leones Orientadores son un recurso adicional para los clubes.  Asegúrese de invitar a los Leones Orientadores de los clubes si tienen alguno asignado</a:t>
            </a:r>
            <a:r>
              <a:rPr lang="en-US" dirty="0">
                <a:solidFill>
                  <a:schemeClr val="tx1"/>
                </a:solidFill>
              </a:rPr>
              <a:t>.</a:t>
            </a:r>
          </a:p>
          <a:p>
            <a:endParaRPr lang="en-US" dirty="0">
              <a:solidFill>
                <a:schemeClr val="tx1"/>
              </a:solidFill>
            </a:endParaRPr>
          </a:p>
          <a:p>
            <a:r>
              <a:rPr lang="es-ES" sz="1200" kern="1200" dirty="0">
                <a:solidFill>
                  <a:schemeClr val="tx1">
                    <a:lumMod val="75000"/>
                  </a:schemeClr>
                </a:solidFill>
                <a:effectLst/>
                <a:latin typeface="+mn-lt"/>
                <a:ea typeface="ヒラギノ角ゴ Pro W3" charset="0"/>
                <a:cs typeface="ヒラギノ角ゴ Pro W3" charset="0"/>
              </a:rPr>
              <a:t>Los Leones Orientadores son asignados a cada nuevo club de Leones fundado.  Trabajan directamente con los dirigentes de club para asegurarse de que los clubes consiguen comenzar de manera sólida con sus operaciones</a:t>
            </a:r>
            <a:r>
              <a:rPr lang="en-US" baseline="0" dirty="0">
                <a:solidFill>
                  <a:schemeClr val="tx1"/>
                </a:solidFill>
              </a:rPr>
              <a:t>.</a:t>
            </a:r>
            <a:endParaRPr lang="en-US" dirty="0">
              <a:solidFill>
                <a:schemeClr val="tx1"/>
              </a:solidFill>
            </a:endParaRPr>
          </a:p>
          <a:p>
            <a:endParaRPr lang="en-US" dirty="0">
              <a:solidFill>
                <a:schemeClr val="tx1"/>
              </a:solidFill>
            </a:endParaRPr>
          </a:p>
          <a:p>
            <a:r>
              <a:rPr lang="es-ES" sz="1200" kern="1200" dirty="0">
                <a:solidFill>
                  <a:schemeClr val="tx1">
                    <a:lumMod val="75000"/>
                  </a:schemeClr>
                </a:solidFill>
                <a:effectLst/>
                <a:latin typeface="+mn-lt"/>
                <a:ea typeface="ヒラギノ角ゴ Pro W3" charset="0"/>
                <a:cs typeface="ヒラギノ角ゴ Pro W3" charset="0"/>
              </a:rPr>
              <a:t>Si tiene cualquier club de menos de 2 años sería beneficioso invitar a estos importantes líderes a las reuniones de zona</a:t>
            </a:r>
            <a:r>
              <a:rPr lang="en-US" dirty="0">
                <a:solidFill>
                  <a:schemeClr val="tx1"/>
                </a:solidFill>
              </a:rPr>
              <a:t>. </a:t>
            </a:r>
          </a:p>
          <a:p>
            <a:endParaRPr lang="en-US" dirty="0">
              <a:solidFill>
                <a:schemeClr val="tx1"/>
              </a:solidFill>
            </a:endParaRPr>
          </a:p>
          <a:p>
            <a:r>
              <a:rPr lang="es-ES" sz="1200" kern="1200" dirty="0">
                <a:solidFill>
                  <a:schemeClr val="tx1">
                    <a:lumMod val="75000"/>
                  </a:schemeClr>
                </a:solidFill>
                <a:effectLst/>
                <a:latin typeface="+mn-lt"/>
                <a:ea typeface="ヒラギノ角ゴ Pro W3" charset="0"/>
                <a:cs typeface="ヒラギノ角ゴ Pro W3" charset="0"/>
              </a:rPr>
              <a:t>Es posible que también se hayan asignado Leones Orientadores a algunos de los clubes existentes en su zona y quizás no sea consciente de esto</a:t>
            </a:r>
            <a:r>
              <a:rPr lang="en-US" dirty="0">
                <a:solidFill>
                  <a:schemeClr val="tx1"/>
                </a:solidFill>
              </a:rPr>
              <a:t>.  </a:t>
            </a:r>
          </a:p>
          <a:p>
            <a:endParaRPr lang="en-US" dirty="0">
              <a:solidFill>
                <a:schemeClr val="tx1"/>
              </a:solidFill>
            </a:endParaRPr>
          </a:p>
          <a:p>
            <a:r>
              <a:rPr lang="es-ES" sz="1200" kern="1200" dirty="0">
                <a:solidFill>
                  <a:schemeClr val="tx1">
                    <a:lumMod val="75000"/>
                  </a:schemeClr>
                </a:solidFill>
                <a:effectLst/>
                <a:latin typeface="+mn-lt"/>
                <a:ea typeface="ヒラギノ角ゴ Pro W3" charset="0"/>
                <a:cs typeface="ヒラギノ角ゴ Pro W3" charset="0"/>
              </a:rPr>
              <a:t>Pida a su gobernador de distrito que le entregue una lista con todos los Leones Orientadores asignados a cualquiera de los clubes de su zona.</a:t>
            </a:r>
          </a:p>
          <a:p>
            <a:endParaRPr lang="en-US" dirty="0">
              <a:solidFill>
                <a:schemeClr val="tx1"/>
              </a:solidFill>
            </a:endParaRPr>
          </a:p>
          <a:p>
            <a:r>
              <a:rPr lang="es-ES" sz="1200" kern="1200" dirty="0">
                <a:solidFill>
                  <a:schemeClr val="tx1">
                    <a:lumMod val="75000"/>
                  </a:schemeClr>
                </a:solidFill>
                <a:effectLst/>
                <a:latin typeface="+mn-lt"/>
                <a:ea typeface="ヒラギノ角ゴ Pro W3" charset="0"/>
                <a:cs typeface="ヒラギノ角ゴ Pro W3" charset="0"/>
              </a:rPr>
              <a:t>Hay disponible un Informe del León Orientador en </a:t>
            </a:r>
            <a:r>
              <a:rPr lang="es-ES" sz="1200" kern="1200" dirty="0" err="1">
                <a:solidFill>
                  <a:schemeClr val="tx1">
                    <a:lumMod val="75000"/>
                  </a:schemeClr>
                </a:solidFill>
                <a:effectLst/>
                <a:latin typeface="+mn-lt"/>
                <a:ea typeface="ヒラギノ角ゴ Pro W3" charset="0"/>
                <a:cs typeface="ヒラギノ角ゴ Pro W3" charset="0"/>
              </a:rPr>
              <a:t>Salesforce</a:t>
            </a:r>
            <a:r>
              <a:rPr lang="es-ES" sz="1200" kern="1200" dirty="0">
                <a:solidFill>
                  <a:schemeClr val="tx1">
                    <a:lumMod val="75000"/>
                  </a:schemeClr>
                </a:solidFill>
                <a:effectLst/>
                <a:latin typeface="+mn-lt"/>
                <a:ea typeface="ヒラギノ角ゴ Pro W3" charset="0"/>
                <a:cs typeface="ヒラギノ角ゴ Pro W3" charset="0"/>
              </a:rPr>
              <a:t>.</a:t>
            </a:r>
            <a:endParaRPr lang="en-US" dirty="0">
              <a:solidFill>
                <a:schemeClr val="tx1"/>
              </a:solidFill>
            </a:endParaRPr>
          </a:p>
        </p:txBody>
      </p:sp>
      <p:sp>
        <p:nvSpPr>
          <p:cNvPr id="4" name="Date Placeholder 3"/>
          <p:cNvSpPr>
            <a:spLocks noGrp="1"/>
          </p:cNvSpPr>
          <p:nvPr>
            <p:ph type="dt" idx="10"/>
          </p:nvPr>
        </p:nvSpPr>
        <p:spPr/>
        <p:txBody>
          <a:bodyPr/>
          <a:lstStyle/>
          <a:p>
            <a:pPr>
              <a:defRPr/>
            </a:pPr>
            <a:fld id="{A983C5A9-CF49-4E26-BAA4-A877E7259FE3}" type="datetime1">
              <a:rPr lang="en-US" smtClean="0"/>
              <a:t>9/22/2023</a:t>
            </a:fld>
            <a:endParaRPr lang="en-US" dirty="0"/>
          </a:p>
        </p:txBody>
      </p:sp>
      <p:sp>
        <p:nvSpPr>
          <p:cNvPr id="5" name="Slide Number Placeholder 4"/>
          <p:cNvSpPr>
            <a:spLocks noGrp="1"/>
          </p:cNvSpPr>
          <p:nvPr>
            <p:ph type="sldNum" sz="quarter" idx="11"/>
          </p:nvPr>
        </p:nvSpPr>
        <p:spPr/>
        <p:txBody>
          <a:bodyPr/>
          <a:lstStyle/>
          <a:p>
            <a:pPr>
              <a:defRPr/>
            </a:pPr>
            <a:fld id="{6627F33C-24D4-41C1-BFA2-68160C39F89C}" type="slidenum">
              <a:rPr lang="en-US" smtClean="0"/>
              <a:pPr>
                <a:defRPr/>
              </a:pPr>
              <a:t>28</a:t>
            </a:fld>
            <a:endParaRPr lang="en-US" dirty="0"/>
          </a:p>
        </p:txBody>
      </p:sp>
    </p:spTree>
    <p:extLst>
      <p:ext uri="{BB962C8B-B14F-4D97-AF65-F5344CB8AC3E}">
        <p14:creationId xmlns:p14="http://schemas.microsoft.com/office/powerpoint/2010/main" val="202920881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3538" y="676275"/>
            <a:ext cx="5486400" cy="3087688"/>
          </a:xfrm>
        </p:spPr>
      </p:sp>
      <p:sp>
        <p:nvSpPr>
          <p:cNvPr id="4" name="Notes Placeholder 2"/>
          <p:cNvSpPr txBox="1">
            <a:spLocks/>
          </p:cNvSpPr>
          <p:nvPr/>
        </p:nvSpPr>
        <p:spPr>
          <a:xfrm>
            <a:off x="673202" y="4426860"/>
            <a:ext cx="5373423" cy="2956079"/>
          </a:xfrm>
          <a:prstGeom prst="rect">
            <a:avLst/>
          </a:prstGeom>
        </p:spPr>
        <p:txBody>
          <a:bodyPr vert="horz" lIns="92852" tIns="46425" rIns="92852" bIns="46425" rtlCol="0">
            <a:spAutoFit/>
          </a:bodyPr>
          <a:lstStyle>
            <a:lvl1pPr algn="l" rtl="0" eaLnBrk="0" fontAlgn="base" hangingPunct="0">
              <a:spcBef>
                <a:spcPct val="30000"/>
              </a:spcBef>
              <a:spcAft>
                <a:spcPct val="0"/>
              </a:spcAft>
              <a:defRPr sz="1200" kern="1200">
                <a:solidFill>
                  <a:schemeClr val="tx1"/>
                </a:solidFill>
                <a:latin typeface="+mn-lt"/>
                <a:ea typeface="ヒラギノ角ゴ Pro W3" charset="0"/>
                <a:cs typeface="ヒラギノ角ゴ Pro W3" charset="0"/>
              </a:defRPr>
            </a:lvl1pPr>
            <a:lvl2pPr marL="457200" algn="l" rtl="0" eaLnBrk="0" fontAlgn="base" hangingPunct="0">
              <a:spcBef>
                <a:spcPct val="30000"/>
              </a:spcBef>
              <a:spcAft>
                <a:spcPct val="0"/>
              </a:spcAft>
              <a:defRPr sz="1200" kern="1200">
                <a:solidFill>
                  <a:schemeClr val="tx1"/>
                </a:solidFill>
                <a:latin typeface="+mn-lt"/>
                <a:ea typeface="ヒラギノ角ゴ Pro W3" charset="0"/>
                <a:cs typeface="+mn-cs"/>
              </a:defRPr>
            </a:lvl2pPr>
            <a:lvl3pPr marL="914400" algn="l" rtl="0" eaLnBrk="0" fontAlgn="base" hangingPunct="0">
              <a:spcBef>
                <a:spcPct val="30000"/>
              </a:spcBef>
              <a:spcAft>
                <a:spcPct val="0"/>
              </a:spcAft>
              <a:defRPr sz="1200" kern="1200">
                <a:solidFill>
                  <a:schemeClr val="tx1"/>
                </a:solidFill>
                <a:latin typeface="+mn-lt"/>
                <a:ea typeface="ヒラギノ角ゴ Pro W3" charset="0"/>
                <a:cs typeface="+mn-cs"/>
              </a:defRPr>
            </a:lvl3pPr>
            <a:lvl4pPr marL="1371600" algn="l" rtl="0" eaLnBrk="0" fontAlgn="base" hangingPunct="0">
              <a:spcBef>
                <a:spcPct val="30000"/>
              </a:spcBef>
              <a:spcAft>
                <a:spcPct val="0"/>
              </a:spcAft>
              <a:defRPr sz="1200" kern="1200">
                <a:solidFill>
                  <a:schemeClr val="tx1"/>
                </a:solidFill>
                <a:latin typeface="+mn-lt"/>
                <a:ea typeface="ヒラギノ角ゴ Pro W3" charset="0"/>
                <a:cs typeface="+mn-cs"/>
              </a:defRPr>
            </a:lvl4pPr>
            <a:lvl5pPr marL="1828800" algn="l" rtl="0" eaLnBrk="0" fontAlgn="base" hangingPunct="0">
              <a:spcBef>
                <a:spcPct val="30000"/>
              </a:spcBef>
              <a:spcAft>
                <a:spcPct val="0"/>
              </a:spcAft>
              <a:defRPr sz="1200" kern="1200">
                <a:solidFill>
                  <a:schemeClr val="tx1"/>
                </a:solidFill>
                <a:latin typeface="+mn-lt"/>
                <a:ea typeface="ヒラギノ角ゴ Pro W3"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pPr marL="220348" indent="-220348">
              <a:lnSpc>
                <a:spcPct val="200000"/>
              </a:lnSpc>
              <a:spcBef>
                <a:spcPts val="0"/>
              </a:spcBef>
            </a:pPr>
            <a:r>
              <a:rPr lang="en-US" dirty="0">
                <a:latin typeface="HelveticaNeueLT Std" panose="020B0604020202020204" pitchFamily="34" charset="0"/>
              </a:rPr>
              <a:t>The zone chairperson links the human resources provided by district Lions leaders rich with specialized knowledge and experience, such as the Global Action Team coordinators to support the club officers in leading their clubs.</a:t>
            </a:r>
          </a:p>
          <a:p>
            <a:pPr marL="220348" indent="-220348">
              <a:lnSpc>
                <a:spcPct val="200000"/>
              </a:lnSpc>
              <a:spcBef>
                <a:spcPts val="0"/>
              </a:spcBef>
            </a:pPr>
            <a:endParaRPr lang="en-US" dirty="0">
              <a:latin typeface="HelveticaNeueLT Std" panose="020B0604020202020204" pitchFamily="34" charset="0"/>
            </a:endParaRPr>
          </a:p>
          <a:p>
            <a:pPr marL="220348" indent="-220348">
              <a:lnSpc>
                <a:spcPct val="200000"/>
              </a:lnSpc>
              <a:spcBef>
                <a:spcPts val="0"/>
              </a:spcBef>
            </a:pPr>
            <a:r>
              <a:rPr lang="en-US" dirty="0">
                <a:latin typeface="HelveticaNeueLT Std" panose="020B0604020202020204" pitchFamily="34" charset="0"/>
              </a:rPr>
              <a:t>In the districts, coordinators serve one-year terms as members of the district cabinet</a:t>
            </a:r>
          </a:p>
          <a:p>
            <a:pPr marL="159295" indent="-159295">
              <a:lnSpc>
                <a:spcPct val="150000"/>
              </a:lnSpc>
              <a:spcBef>
                <a:spcPts val="0"/>
              </a:spcBef>
              <a:buFontTx/>
              <a:buChar char="-"/>
            </a:pPr>
            <a:endParaRPr lang="en-US" dirty="0">
              <a:latin typeface="HelveticaNeueLT Std" panose="020B0604020202020204" pitchFamily="34" charset="0"/>
            </a:endParaRPr>
          </a:p>
        </p:txBody>
      </p:sp>
      <p:sp>
        <p:nvSpPr>
          <p:cNvPr id="3" name="Date Placeholder 2"/>
          <p:cNvSpPr>
            <a:spLocks noGrp="1"/>
          </p:cNvSpPr>
          <p:nvPr>
            <p:ph type="dt" idx="10"/>
          </p:nvPr>
        </p:nvSpPr>
        <p:spPr/>
        <p:txBody>
          <a:bodyPr/>
          <a:lstStyle/>
          <a:p>
            <a:pPr>
              <a:defRPr/>
            </a:pPr>
            <a:fld id="{9CE7DD70-D955-4C2E-8568-EB8945744613}" type="datetime1">
              <a:rPr lang="en-US" smtClean="0"/>
              <a:t>9/22/2023</a:t>
            </a:fld>
            <a:endParaRPr lang="en-US" dirty="0"/>
          </a:p>
        </p:txBody>
      </p:sp>
      <p:sp>
        <p:nvSpPr>
          <p:cNvPr id="5" name="Slide Number Placeholder 4"/>
          <p:cNvSpPr>
            <a:spLocks noGrp="1"/>
          </p:cNvSpPr>
          <p:nvPr>
            <p:ph type="sldNum" sz="quarter" idx="11"/>
          </p:nvPr>
        </p:nvSpPr>
        <p:spPr/>
        <p:txBody>
          <a:bodyPr/>
          <a:lstStyle/>
          <a:p>
            <a:pPr>
              <a:defRPr/>
            </a:pPr>
            <a:fld id="{6627F33C-24D4-41C1-BFA2-68160C39F89C}" type="slidenum">
              <a:rPr lang="en-US" smtClean="0"/>
              <a:pPr>
                <a:defRPr/>
              </a:pPr>
              <a:t>29</a:t>
            </a:fld>
            <a:endParaRPr lang="en-US" dirty="0"/>
          </a:p>
        </p:txBody>
      </p:sp>
      <p:sp>
        <p:nvSpPr>
          <p:cNvPr id="6" name="Notes Placeholder 5"/>
          <p:cNvSpPr>
            <a:spLocks noGrp="1"/>
          </p:cNvSpPr>
          <p:nvPr>
            <p:ph type="body" idx="1"/>
          </p:nvPr>
        </p:nvSpPr>
        <p:spPr>
          <a:xfrm>
            <a:off x="424998" y="7543800"/>
            <a:ext cx="5607050" cy="4673280"/>
          </a:xfrm>
          <a:prstGeom prst="rect">
            <a:avLst/>
          </a:prstGeom>
        </p:spPr>
        <p:txBody>
          <a:bodyPr/>
          <a:lstStyle/>
          <a:p>
            <a:pPr eaLnBrk="0" fontAlgn="base" hangingPunct="0"/>
            <a:r>
              <a:rPr lang="es-ES" sz="1200" kern="1200" dirty="0">
                <a:solidFill>
                  <a:schemeClr val="tx1">
                    <a:lumMod val="75000"/>
                  </a:schemeClr>
                </a:solidFill>
                <a:effectLst/>
                <a:latin typeface="+mn-lt"/>
                <a:ea typeface="ヒラギノ角ゴ Pro W3" charset="0"/>
                <a:cs typeface="ヒラギノ角ゴ Pro W3" charset="0"/>
              </a:rPr>
              <a:t>El gobernador de distrito sirve como presidente del Equipo Global de Acción a nivel de distrito</a:t>
            </a:r>
            <a:r>
              <a:rPr lang="en-US" dirty="0"/>
              <a:t>. </a:t>
            </a:r>
          </a:p>
          <a:p>
            <a:endParaRPr lang="en-US" dirty="0"/>
          </a:p>
          <a:p>
            <a:r>
              <a:rPr lang="es-ES" sz="1200" kern="1200" dirty="0">
                <a:solidFill>
                  <a:schemeClr val="tx1">
                    <a:lumMod val="75000"/>
                  </a:schemeClr>
                </a:solidFill>
                <a:effectLst/>
                <a:latin typeface="+mn-lt"/>
                <a:ea typeface="ヒラギノ角ゴ Pro W3" charset="0"/>
                <a:cs typeface="ヒラギノ角ゴ Pro W3" charset="0"/>
              </a:rPr>
              <a:t>Cada distrito tiene un:</a:t>
            </a:r>
            <a:r>
              <a:rPr lang="en-US" baseline="0" dirty="0"/>
              <a:t> </a:t>
            </a:r>
          </a:p>
          <a:p>
            <a:endParaRPr lang="en-US" baseline="0" dirty="0"/>
          </a:p>
          <a:p>
            <a:r>
              <a:rPr lang="es-ES" sz="1200" kern="1200" dirty="0">
                <a:solidFill>
                  <a:schemeClr val="tx1">
                    <a:lumMod val="75000"/>
                  </a:schemeClr>
                </a:solidFill>
                <a:effectLst/>
                <a:latin typeface="+mn-lt"/>
                <a:ea typeface="ヒラギノ角ゴ Pro W3" charset="0"/>
                <a:cs typeface="ヒラギノ角ゴ Pro W3" charset="0"/>
              </a:rPr>
              <a:t>Coordinador del Equipo Global de Servicio del Distrito</a:t>
            </a:r>
            <a:endParaRPr lang="en-US" baseline="0" dirty="0"/>
          </a:p>
          <a:p>
            <a:endParaRPr lang="en-US" baseline="0" dirty="0"/>
          </a:p>
          <a:p>
            <a:r>
              <a:rPr lang="es-ES" sz="1200" kern="1200" dirty="0">
                <a:solidFill>
                  <a:schemeClr val="tx1">
                    <a:lumMod val="75000"/>
                  </a:schemeClr>
                </a:solidFill>
                <a:effectLst/>
                <a:latin typeface="+mn-lt"/>
                <a:ea typeface="ヒラギノ角ゴ Pro W3" charset="0"/>
                <a:cs typeface="ヒラギノ角ゴ Pro W3" charset="0"/>
              </a:rPr>
              <a:t>Coordinador del Equipo Global de Afiliación del Distrito</a:t>
            </a:r>
            <a:endParaRPr lang="en-US" baseline="0" dirty="0"/>
          </a:p>
          <a:p>
            <a:endParaRPr lang="en-US" baseline="0" dirty="0"/>
          </a:p>
          <a:p>
            <a:pPr eaLnBrk="0" fontAlgn="base" hangingPunct="0"/>
            <a:r>
              <a:rPr lang="es-ES" sz="1200" kern="1200" dirty="0">
                <a:solidFill>
                  <a:schemeClr val="tx1">
                    <a:lumMod val="75000"/>
                  </a:schemeClr>
                </a:solidFill>
                <a:effectLst/>
                <a:latin typeface="+mn-lt"/>
                <a:ea typeface="ヒラギノ角ゴ Pro W3" charset="0"/>
                <a:cs typeface="ヒラギノ角ゴ Pro W3" charset="0"/>
              </a:rPr>
              <a:t>Coordinador del Equipo Global de Liderato del Distrito</a:t>
            </a:r>
            <a:endParaRPr lang="en-US" sz="1200" kern="1200" dirty="0">
              <a:solidFill>
                <a:schemeClr val="tx1">
                  <a:lumMod val="75000"/>
                </a:schemeClr>
              </a:solidFill>
              <a:effectLst/>
              <a:latin typeface="+mn-lt"/>
              <a:ea typeface="ヒラギノ角ゴ Pro W3" charset="0"/>
              <a:cs typeface="ヒラギノ角ゴ Pro W3" charset="0"/>
            </a:endParaRPr>
          </a:p>
          <a:p>
            <a:endParaRPr lang="en-US" baseline="0" dirty="0"/>
          </a:p>
          <a:p>
            <a:pPr eaLnBrk="0" fontAlgn="base" hangingPunct="0"/>
            <a:r>
              <a:rPr lang="es-ES" sz="1200" kern="1200" dirty="0">
                <a:solidFill>
                  <a:schemeClr val="tx1">
                    <a:lumMod val="75000"/>
                  </a:schemeClr>
                </a:solidFill>
                <a:effectLst/>
                <a:latin typeface="+mn-lt"/>
                <a:ea typeface="ヒラギノ角ゴ Pro W3" charset="0"/>
                <a:cs typeface="ヒラギノ角ゴ Pro W3" charset="0"/>
              </a:rPr>
              <a:t>Y como novedad para el próximo año fiscal, el Coordinador del Equipo Global de Extensión del Distrito</a:t>
            </a:r>
            <a:endParaRPr lang="en-US" sz="1200" kern="1200" dirty="0">
              <a:solidFill>
                <a:schemeClr val="tx1">
                  <a:lumMod val="75000"/>
                </a:schemeClr>
              </a:solidFill>
              <a:effectLst/>
              <a:latin typeface="+mn-lt"/>
              <a:ea typeface="ヒラギノ角ゴ Pro W3" charset="0"/>
              <a:cs typeface="ヒラギノ角ゴ Pro W3" charset="0"/>
            </a:endParaRPr>
          </a:p>
          <a:p>
            <a:endParaRPr lang="en-US" baseline="0" dirty="0"/>
          </a:p>
          <a:p>
            <a:pPr eaLnBrk="0" fontAlgn="base" hangingPunct="0"/>
            <a:r>
              <a:rPr lang="es-ES" sz="1200" kern="1200" dirty="0">
                <a:solidFill>
                  <a:schemeClr val="tx1">
                    <a:lumMod val="75000"/>
                  </a:schemeClr>
                </a:solidFill>
                <a:effectLst/>
                <a:latin typeface="+mn-lt"/>
                <a:ea typeface="ヒラギノ角ゴ Pro W3" charset="0"/>
                <a:cs typeface="ヒラギノ角ゴ Pro W3" charset="0"/>
              </a:rPr>
              <a:t>Cada uno de estos líderes distritales aporta experiencia para ayudar a los clubes a tener éxito en esas áreas funcionales específicas.</a:t>
            </a:r>
            <a:endParaRPr lang="en-US" sz="1200" kern="1200" dirty="0">
              <a:solidFill>
                <a:schemeClr val="tx1">
                  <a:lumMod val="75000"/>
                </a:schemeClr>
              </a:solidFill>
              <a:effectLst/>
              <a:latin typeface="+mn-lt"/>
              <a:ea typeface="ヒラギノ角ゴ Pro W3" charset="0"/>
              <a:cs typeface="ヒラギノ角ゴ Pro W3" charset="0"/>
            </a:endParaRPr>
          </a:p>
          <a:p>
            <a:endParaRPr lang="en-US" baseline="0" dirty="0"/>
          </a:p>
          <a:p>
            <a:pPr eaLnBrk="0" fontAlgn="base" hangingPunct="0"/>
            <a:r>
              <a:rPr lang="es-ES" sz="1200" kern="1200" dirty="0">
                <a:solidFill>
                  <a:schemeClr val="tx1">
                    <a:lumMod val="75000"/>
                  </a:schemeClr>
                </a:solidFill>
                <a:effectLst/>
                <a:latin typeface="+mn-lt"/>
                <a:ea typeface="ヒラギノ角ゴ Pro W3" charset="0"/>
                <a:cs typeface="ヒラギノ角ゴ Pro W3" charset="0"/>
              </a:rPr>
              <a:t>¡Busque formas para que estos valiosos recursos humanos se impliquen en el servicio a los clubes de su zona! </a:t>
            </a:r>
            <a:endParaRPr lang="en-US" sz="1200" kern="1200" dirty="0">
              <a:solidFill>
                <a:schemeClr val="tx1">
                  <a:lumMod val="75000"/>
                </a:schemeClr>
              </a:solidFill>
              <a:effectLst/>
              <a:latin typeface="+mn-lt"/>
              <a:ea typeface="ヒラギノ角ゴ Pro W3" charset="0"/>
              <a:cs typeface="ヒラギノ角ゴ Pro W3" charset="0"/>
            </a:endParaRPr>
          </a:p>
          <a:p>
            <a:endParaRPr lang="en-US" baseline="0" dirty="0"/>
          </a:p>
          <a:p>
            <a:pPr eaLnBrk="0" fontAlgn="base" hangingPunct="0"/>
            <a:r>
              <a:rPr lang="es-ES" sz="1200" b="1" kern="1200" dirty="0">
                <a:solidFill>
                  <a:schemeClr val="tx1">
                    <a:lumMod val="75000"/>
                  </a:schemeClr>
                </a:solidFill>
                <a:effectLst/>
                <a:latin typeface="+mn-lt"/>
                <a:ea typeface="ヒラギノ角ゴ Pro W3" charset="0"/>
                <a:cs typeface="ヒラギノ角ゴ Pro W3" charset="0"/>
              </a:rPr>
              <a:t>Recuerde a sus clubes y a usted mismo que los miembros del </a:t>
            </a:r>
            <a:r>
              <a:rPr lang="es-ES" sz="1200" b="1" kern="1200" dirty="0" err="1">
                <a:solidFill>
                  <a:schemeClr val="tx1">
                    <a:lumMod val="75000"/>
                  </a:schemeClr>
                </a:solidFill>
                <a:effectLst/>
                <a:latin typeface="+mn-lt"/>
                <a:ea typeface="ヒラギノ角ゴ Pro W3" charset="0"/>
                <a:cs typeface="ヒラギノ角ゴ Pro W3" charset="0"/>
              </a:rPr>
              <a:t>GAT</a:t>
            </a:r>
            <a:r>
              <a:rPr lang="es-ES" sz="1200" b="1" kern="1200" dirty="0">
                <a:solidFill>
                  <a:schemeClr val="tx1">
                    <a:lumMod val="75000"/>
                  </a:schemeClr>
                </a:solidFill>
                <a:effectLst/>
                <a:latin typeface="+mn-lt"/>
                <a:ea typeface="ヒラギノ角ゴ Pro W3" charset="0"/>
                <a:cs typeface="ヒラギノ角ゴ Pro W3" charset="0"/>
              </a:rPr>
              <a:t> no constituyen una capa de supervisión, sino que son recursos que los clubes pueden usar para potenciar la efectividad del club en las cuatro áreas que presentamos en la diapositiva 22.</a:t>
            </a:r>
            <a:endParaRPr lang="en-US" dirty="0">
              <a:effectLst/>
            </a:endParaRPr>
          </a:p>
        </p:txBody>
      </p:sp>
    </p:spTree>
    <p:extLst>
      <p:ext uri="{BB962C8B-B14F-4D97-AF65-F5344CB8AC3E}">
        <p14:creationId xmlns:p14="http://schemas.microsoft.com/office/powerpoint/2010/main" val="11402710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1675" y="685800"/>
            <a:ext cx="5486400" cy="3086100"/>
          </a:xfrm>
        </p:spPr>
      </p:sp>
      <p:sp>
        <p:nvSpPr>
          <p:cNvPr id="3" name="Notes Placeholder 2"/>
          <p:cNvSpPr>
            <a:spLocks noGrp="1"/>
          </p:cNvSpPr>
          <p:nvPr>
            <p:ph type="body" idx="1"/>
          </p:nvPr>
        </p:nvSpPr>
        <p:spPr>
          <a:xfrm>
            <a:off x="701675" y="3992079"/>
            <a:ext cx="5486400" cy="4754880"/>
          </a:xfrm>
          <a:prstGeom prst="rect">
            <a:avLst/>
          </a:prstGeom>
        </p:spPr>
        <p:txBody>
          <a:bodyPr/>
          <a:lstStyle/>
          <a:p>
            <a:endParaRPr lang="en-US" dirty="0">
              <a:latin typeface="Calibri" panose="020F0502020204030204" pitchFamily="34" charset="0"/>
            </a:endParaRPr>
          </a:p>
          <a:p>
            <a:r>
              <a:rPr lang="es-ES" sz="1200" kern="1200" dirty="0">
                <a:solidFill>
                  <a:schemeClr val="tx1">
                    <a:lumMod val="75000"/>
                  </a:schemeClr>
                </a:solidFill>
                <a:effectLst/>
                <a:latin typeface="+mn-lt"/>
                <a:ea typeface="ヒラギノ角ゴ Pro W3" charset="0"/>
                <a:cs typeface="ヒラギノ角ゴ Pro W3" charset="0"/>
              </a:rPr>
              <a:t>Vamos a examinar el papel del jefe de zona</a:t>
            </a:r>
            <a:r>
              <a:rPr lang="en-US" dirty="0">
                <a:latin typeface="Helvetica Neue"/>
              </a:rPr>
              <a:t>.</a:t>
            </a:r>
          </a:p>
          <a:p>
            <a:endParaRPr lang="en-US" dirty="0"/>
          </a:p>
        </p:txBody>
      </p:sp>
      <p:sp>
        <p:nvSpPr>
          <p:cNvPr id="4" name="Date Placeholder 3"/>
          <p:cNvSpPr>
            <a:spLocks noGrp="1"/>
          </p:cNvSpPr>
          <p:nvPr>
            <p:ph type="dt" idx="10"/>
          </p:nvPr>
        </p:nvSpPr>
        <p:spPr/>
        <p:txBody>
          <a:bodyPr/>
          <a:lstStyle/>
          <a:p>
            <a:pPr>
              <a:defRPr/>
            </a:pPr>
            <a:fld id="{CF927901-0519-4644-9D60-20D66511D2A4}" type="datetime1">
              <a:rPr lang="en-US" smtClean="0"/>
              <a:t>9/22/2023</a:t>
            </a:fld>
            <a:endParaRPr lang="en-US" dirty="0"/>
          </a:p>
        </p:txBody>
      </p:sp>
      <p:sp>
        <p:nvSpPr>
          <p:cNvPr id="5" name="Slide Number Placeholder 4"/>
          <p:cNvSpPr>
            <a:spLocks noGrp="1"/>
          </p:cNvSpPr>
          <p:nvPr>
            <p:ph type="sldNum" sz="quarter" idx="11"/>
          </p:nvPr>
        </p:nvSpPr>
        <p:spPr/>
        <p:txBody>
          <a:bodyPr/>
          <a:lstStyle/>
          <a:p>
            <a:pPr>
              <a:defRPr/>
            </a:pPr>
            <a:fld id="{6627F33C-24D4-41C1-BFA2-68160C39F89C}" type="slidenum">
              <a:rPr lang="en-US" smtClean="0"/>
              <a:pPr>
                <a:defRPr/>
              </a:pPr>
              <a:t>3</a:t>
            </a:fld>
            <a:endParaRPr lang="en-US" dirty="0"/>
          </a:p>
        </p:txBody>
      </p:sp>
    </p:spTree>
    <p:extLst>
      <p:ext uri="{BB962C8B-B14F-4D97-AF65-F5344CB8AC3E}">
        <p14:creationId xmlns:p14="http://schemas.microsoft.com/office/powerpoint/2010/main" val="202097807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47713" y="685800"/>
            <a:ext cx="5486400" cy="3087688"/>
          </a:xfrm>
        </p:spPr>
      </p:sp>
      <p:sp>
        <p:nvSpPr>
          <p:cNvPr id="3" name="Notes Placeholder 2"/>
          <p:cNvSpPr>
            <a:spLocks noGrp="1"/>
          </p:cNvSpPr>
          <p:nvPr>
            <p:ph type="body" idx="1"/>
          </p:nvPr>
        </p:nvSpPr>
        <p:spPr>
          <a:xfrm>
            <a:off x="747891" y="3993530"/>
            <a:ext cx="5486400" cy="4754880"/>
          </a:xfrm>
          <a:prstGeom prst="rect">
            <a:avLst/>
          </a:prstGeom>
        </p:spPr>
        <p:txBody>
          <a:bodyPr/>
          <a:lstStyle/>
          <a:p>
            <a:pPr eaLnBrk="0" fontAlgn="base" hangingPunct="0"/>
            <a:r>
              <a:rPr lang="es-ES" sz="1200" b="1" kern="1200" dirty="0">
                <a:solidFill>
                  <a:schemeClr val="tx1">
                    <a:lumMod val="75000"/>
                  </a:schemeClr>
                </a:solidFill>
                <a:effectLst/>
                <a:latin typeface="+mn-lt"/>
                <a:ea typeface="ヒラギノ角ゴ Pro W3" charset="0"/>
                <a:cs typeface="ヒラギノ角ゴ Pro W3" charset="0"/>
              </a:rPr>
              <a:t>En su primera reunión, ¡céntrese en el servicio!</a:t>
            </a:r>
            <a:endParaRPr lang="en-US" sz="1200" kern="1200" dirty="0">
              <a:solidFill>
                <a:schemeClr val="tx1">
                  <a:lumMod val="75000"/>
                </a:schemeClr>
              </a:solidFill>
              <a:effectLst/>
              <a:latin typeface="+mn-lt"/>
              <a:ea typeface="ヒラギノ角ゴ Pro W3" charset="0"/>
              <a:cs typeface="ヒラギノ角ゴ Pro W3" charset="0"/>
            </a:endParaRPr>
          </a:p>
          <a:p>
            <a:endParaRPr lang="en-US" dirty="0"/>
          </a:p>
          <a:p>
            <a:pPr eaLnBrk="0" fontAlgn="base" hangingPunct="0"/>
            <a:r>
              <a:rPr lang="es-ES" sz="1200" kern="1200" dirty="0">
                <a:solidFill>
                  <a:schemeClr val="tx1">
                    <a:lumMod val="75000"/>
                  </a:schemeClr>
                </a:solidFill>
                <a:effectLst/>
                <a:latin typeface="+mn-lt"/>
                <a:ea typeface="ヒラギノ角ゴ Pro W3" charset="0"/>
                <a:cs typeface="ヒラギノ角ゴ Pro W3" charset="0"/>
              </a:rPr>
              <a:t>Para proporcionar oportunidades de aprendizaje a sus dirigentes de club, centre el programa de su primera reunión en el servicio.</a:t>
            </a:r>
            <a:endParaRPr lang="en-US" sz="1200" kern="1200" dirty="0">
              <a:solidFill>
                <a:schemeClr val="tx1">
                  <a:lumMod val="75000"/>
                </a:schemeClr>
              </a:solidFill>
              <a:effectLst/>
              <a:latin typeface="+mn-lt"/>
              <a:ea typeface="ヒラギノ角ゴ Pro W3" charset="0"/>
              <a:cs typeface="ヒラギノ角ゴ Pro W3" charset="0"/>
            </a:endParaRPr>
          </a:p>
          <a:p>
            <a:endParaRPr lang="en-US" dirty="0"/>
          </a:p>
          <a:p>
            <a:pPr eaLnBrk="0" fontAlgn="base" hangingPunct="0"/>
            <a:r>
              <a:rPr lang="es-ES" sz="1200" kern="1200" dirty="0">
                <a:solidFill>
                  <a:schemeClr val="tx1">
                    <a:lumMod val="75000"/>
                  </a:schemeClr>
                </a:solidFill>
                <a:effectLst/>
                <a:latin typeface="+mn-lt"/>
                <a:ea typeface="ヒラギノ角ゴ Pro W3" charset="0"/>
                <a:cs typeface="ヒラギノ角ゴ Pro W3" charset="0"/>
              </a:rPr>
              <a:t>Esto comienza con usted como jefe de zona.</a:t>
            </a:r>
            <a:endParaRPr lang="en-US" sz="1200" kern="1200" dirty="0">
              <a:solidFill>
                <a:schemeClr val="tx1">
                  <a:lumMod val="75000"/>
                </a:schemeClr>
              </a:solidFill>
              <a:effectLst/>
              <a:latin typeface="+mn-lt"/>
              <a:ea typeface="ヒラギノ角ゴ Pro W3" charset="0"/>
              <a:cs typeface="ヒラギノ角ゴ Pro W3" charset="0"/>
            </a:endParaRPr>
          </a:p>
          <a:p>
            <a:endParaRPr lang="en-US" baseline="0" dirty="0"/>
          </a:p>
          <a:p>
            <a:pPr eaLnBrk="0" fontAlgn="base" hangingPunct="0"/>
            <a:r>
              <a:rPr lang="es-ES" sz="1200" kern="1200" dirty="0">
                <a:solidFill>
                  <a:schemeClr val="tx1">
                    <a:lumMod val="75000"/>
                  </a:schemeClr>
                </a:solidFill>
                <a:effectLst/>
                <a:latin typeface="+mn-lt"/>
                <a:ea typeface="ヒラギノ角ゴ Pro W3" charset="0"/>
                <a:cs typeface="ヒラギノ角ゴ Pro W3" charset="0"/>
              </a:rPr>
              <a:t>Y con los miembros del Comité Consultivo del Gobernador de Distrito de sus distintos clubes.</a:t>
            </a:r>
            <a:endParaRPr lang="en-US" sz="1200" kern="1200" dirty="0">
              <a:solidFill>
                <a:schemeClr val="tx1">
                  <a:lumMod val="75000"/>
                </a:schemeClr>
              </a:solidFill>
              <a:effectLst/>
              <a:latin typeface="+mn-lt"/>
              <a:ea typeface="ヒラギノ角ゴ Pro W3" charset="0"/>
              <a:cs typeface="ヒラギノ角ゴ Pro W3" charset="0"/>
            </a:endParaRPr>
          </a:p>
          <a:p>
            <a:endParaRPr lang="en-US" baseline="0" dirty="0"/>
          </a:p>
          <a:p>
            <a:pPr eaLnBrk="0" fontAlgn="base" hangingPunct="0"/>
            <a:r>
              <a:rPr lang="es-ES" sz="1200" kern="1200" dirty="0">
                <a:solidFill>
                  <a:schemeClr val="tx1">
                    <a:lumMod val="75000"/>
                  </a:schemeClr>
                </a:solidFill>
                <a:effectLst/>
                <a:latin typeface="+mn-lt"/>
                <a:ea typeface="ヒラギノ角ゴ Pro W3" charset="0"/>
                <a:cs typeface="ヒラギノ角ゴ Pro W3" charset="0"/>
              </a:rPr>
              <a:t>Invite también al asesor de servicio de los clubes</a:t>
            </a:r>
            <a:endParaRPr lang="en-US" sz="1200" kern="1200" dirty="0">
              <a:solidFill>
                <a:schemeClr val="tx1">
                  <a:lumMod val="75000"/>
                </a:schemeClr>
              </a:solidFill>
              <a:effectLst/>
              <a:latin typeface="+mn-lt"/>
              <a:ea typeface="ヒラギノ角ゴ Pro W3" charset="0"/>
              <a:cs typeface="ヒラギノ角ゴ Pro W3" charset="0"/>
            </a:endParaRPr>
          </a:p>
          <a:p>
            <a:endParaRPr lang="en-US" baseline="0" dirty="0"/>
          </a:p>
          <a:p>
            <a:pPr eaLnBrk="0" fontAlgn="base" hangingPunct="0"/>
            <a:r>
              <a:rPr lang="es-ES" sz="1200" kern="1200" dirty="0">
                <a:solidFill>
                  <a:schemeClr val="tx1">
                    <a:lumMod val="75000"/>
                  </a:schemeClr>
                </a:solidFill>
                <a:effectLst/>
                <a:latin typeface="+mn-lt"/>
                <a:ea typeface="ヒラギノ角ゴ Pro W3" charset="0"/>
                <a:cs typeface="ヒラギノ角ゴ Pro W3" charset="0"/>
              </a:rPr>
              <a:t>y que participe también el Coordinador del Equipo Global de Servicio del Distrito. </a:t>
            </a:r>
            <a:endParaRPr lang="en-US" sz="1200" kern="1200" dirty="0">
              <a:solidFill>
                <a:schemeClr val="tx1">
                  <a:lumMod val="75000"/>
                </a:schemeClr>
              </a:solidFill>
              <a:effectLst/>
              <a:latin typeface="+mn-lt"/>
              <a:ea typeface="ヒラギノ角ゴ Pro W3" charset="0"/>
              <a:cs typeface="ヒラギノ角ゴ Pro W3" charset="0"/>
            </a:endParaRPr>
          </a:p>
        </p:txBody>
      </p:sp>
      <p:sp>
        <p:nvSpPr>
          <p:cNvPr id="4" name="Date Placeholder 3"/>
          <p:cNvSpPr>
            <a:spLocks noGrp="1"/>
          </p:cNvSpPr>
          <p:nvPr>
            <p:ph type="dt" idx="10"/>
          </p:nvPr>
        </p:nvSpPr>
        <p:spPr/>
        <p:txBody>
          <a:bodyPr/>
          <a:lstStyle/>
          <a:p>
            <a:pPr>
              <a:defRPr/>
            </a:pPr>
            <a:fld id="{EA9CDD31-930E-4A8E-B09A-42015B4D9CC2}" type="datetime1">
              <a:rPr lang="en-US" smtClean="0"/>
              <a:t>9/22/2023</a:t>
            </a:fld>
            <a:endParaRPr lang="en-US" dirty="0"/>
          </a:p>
        </p:txBody>
      </p:sp>
      <p:sp>
        <p:nvSpPr>
          <p:cNvPr id="5" name="Slide Number Placeholder 4"/>
          <p:cNvSpPr>
            <a:spLocks noGrp="1"/>
          </p:cNvSpPr>
          <p:nvPr>
            <p:ph type="sldNum" sz="quarter" idx="11"/>
          </p:nvPr>
        </p:nvSpPr>
        <p:spPr/>
        <p:txBody>
          <a:bodyPr/>
          <a:lstStyle/>
          <a:p>
            <a:pPr>
              <a:defRPr/>
            </a:pPr>
            <a:fld id="{6627F33C-24D4-41C1-BFA2-68160C39F89C}" type="slidenum">
              <a:rPr lang="en-US" smtClean="0"/>
              <a:pPr>
                <a:defRPr/>
              </a:pPr>
              <a:t>30</a:t>
            </a:fld>
            <a:endParaRPr lang="en-US" dirty="0"/>
          </a:p>
        </p:txBody>
      </p:sp>
    </p:spTree>
    <p:extLst>
      <p:ext uri="{BB962C8B-B14F-4D97-AF65-F5344CB8AC3E}">
        <p14:creationId xmlns:p14="http://schemas.microsoft.com/office/powerpoint/2010/main" val="145107938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22325" y="685800"/>
            <a:ext cx="5486400" cy="3087688"/>
          </a:xfrm>
        </p:spPr>
      </p:sp>
      <p:sp>
        <p:nvSpPr>
          <p:cNvPr id="3" name="Notes Placeholder 2"/>
          <p:cNvSpPr>
            <a:spLocks noGrp="1"/>
          </p:cNvSpPr>
          <p:nvPr>
            <p:ph type="body" idx="1"/>
          </p:nvPr>
        </p:nvSpPr>
        <p:spPr>
          <a:xfrm>
            <a:off x="802663" y="3993663"/>
            <a:ext cx="5486400" cy="4754880"/>
          </a:xfrm>
          <a:prstGeom prst="rect">
            <a:avLst/>
          </a:prstGeom>
        </p:spPr>
        <p:txBody>
          <a:bodyPr/>
          <a:lstStyle/>
          <a:p>
            <a:pPr eaLnBrk="0" fontAlgn="base" hangingPunct="0"/>
            <a:r>
              <a:rPr lang="es-ES" sz="1200" b="1" kern="1200" dirty="0">
                <a:solidFill>
                  <a:schemeClr val="tx1">
                    <a:lumMod val="75000"/>
                  </a:schemeClr>
                </a:solidFill>
                <a:effectLst/>
                <a:latin typeface="+mn-lt"/>
                <a:ea typeface="ヒラギノ角ゴ Pro W3" charset="0"/>
                <a:cs typeface="ヒラギノ角ゴ Pro W3" charset="0"/>
              </a:rPr>
              <a:t>Colabore con el Coordinador del Equipo Global de Servicio para compartir:</a:t>
            </a:r>
            <a:endParaRPr lang="en-US" sz="1200" kern="1200" dirty="0">
              <a:solidFill>
                <a:schemeClr val="tx1">
                  <a:lumMod val="75000"/>
                </a:schemeClr>
              </a:solidFill>
              <a:effectLst/>
              <a:latin typeface="+mn-lt"/>
              <a:ea typeface="ヒラギノ角ゴ Pro W3" charset="0"/>
              <a:cs typeface="ヒラギノ角ゴ Pro W3" charset="0"/>
            </a:endParaRPr>
          </a:p>
          <a:p>
            <a:endParaRPr lang="en-US" dirty="0">
              <a:solidFill>
                <a:schemeClr val="tx1"/>
              </a:solidFill>
              <a:latin typeface="+mj-lt"/>
            </a:endParaRPr>
          </a:p>
          <a:p>
            <a:pPr marL="171450" indent="-171450">
              <a:buSzPct val="125000"/>
              <a:buFont typeface="Arial" panose="020B0604020202020204" pitchFamily="34" charset="0"/>
              <a:buChar char="•"/>
            </a:pPr>
            <a:r>
              <a:rPr lang="es-ES" sz="1200" kern="1200" dirty="0">
                <a:solidFill>
                  <a:schemeClr val="tx1">
                    <a:lumMod val="75000"/>
                  </a:schemeClr>
                </a:solidFill>
                <a:effectLst/>
                <a:latin typeface="+mn-lt"/>
                <a:ea typeface="ヒラギノ角ゴ Pro W3" charset="0"/>
                <a:cs typeface="ヒラギノ角ゴ Pro W3" charset="0"/>
              </a:rPr>
              <a:t>Programas a nivel de distrito, distrito múltiple, internacional</a:t>
            </a:r>
            <a:endParaRPr lang="en-US" dirty="0">
              <a:solidFill>
                <a:schemeClr val="tx1"/>
              </a:solidFill>
              <a:latin typeface="+mj-lt"/>
            </a:endParaRPr>
          </a:p>
          <a:p>
            <a:pPr marL="171450" indent="-171450">
              <a:buSzPct val="125000"/>
              <a:buFont typeface="Arial" panose="020B0604020202020204" pitchFamily="34" charset="0"/>
              <a:buChar char="•"/>
            </a:pPr>
            <a:endParaRPr lang="en-US" dirty="0">
              <a:solidFill>
                <a:schemeClr val="tx1"/>
              </a:solidFill>
              <a:latin typeface="+mj-lt"/>
            </a:endParaRPr>
          </a:p>
          <a:p>
            <a:pPr marL="171450" indent="-171450">
              <a:buSzPct val="125000"/>
              <a:buFont typeface="Arial" panose="020B0604020202020204" pitchFamily="34" charset="0"/>
              <a:buChar char="•"/>
            </a:pPr>
            <a:r>
              <a:rPr lang="es-ES" sz="1200" kern="1200" dirty="0">
                <a:solidFill>
                  <a:schemeClr val="tx1">
                    <a:lumMod val="75000"/>
                  </a:schemeClr>
                </a:solidFill>
                <a:effectLst/>
                <a:latin typeface="+mn-lt"/>
                <a:ea typeface="ヒラギノ角ゴ Pro W3" charset="0"/>
                <a:cs typeface="ヒラギノ角ゴ Pro W3" charset="0"/>
              </a:rPr>
              <a:t>Proyectos y programas de servicio a nivel de todo el distrito</a:t>
            </a:r>
            <a:endParaRPr lang="en-US" dirty="0">
              <a:solidFill>
                <a:schemeClr val="tx1"/>
              </a:solidFill>
              <a:latin typeface="+mj-lt"/>
            </a:endParaRPr>
          </a:p>
          <a:p>
            <a:pPr marL="171450" indent="-171450">
              <a:buSzPct val="125000"/>
              <a:buFont typeface="Arial" panose="020B0604020202020204" pitchFamily="34" charset="0"/>
              <a:buChar char="•"/>
            </a:pPr>
            <a:endParaRPr lang="en-US" dirty="0">
              <a:solidFill>
                <a:schemeClr val="tx1"/>
              </a:solidFill>
              <a:latin typeface="+mj-lt"/>
            </a:endParaRPr>
          </a:p>
          <a:p>
            <a:pPr marL="171450" indent="-171450">
              <a:buSzPct val="125000"/>
              <a:buFont typeface="Arial" panose="020B0604020202020204" pitchFamily="34" charset="0"/>
              <a:buChar char="•"/>
            </a:pPr>
            <a:r>
              <a:rPr lang="es-ES" sz="1200" kern="1200" dirty="0">
                <a:solidFill>
                  <a:schemeClr val="tx1">
                    <a:lumMod val="75000"/>
                  </a:schemeClr>
                </a:solidFill>
                <a:effectLst/>
                <a:latin typeface="+mn-lt"/>
                <a:ea typeface="ヒラギノ角ゴ Pro W3" charset="0"/>
                <a:cs typeface="ヒラギノ角ゴ Pro W3" charset="0"/>
              </a:rPr>
              <a:t>Intercambio de ideas de proyectos de servicio de los clubes</a:t>
            </a:r>
            <a:endParaRPr lang="en-US" dirty="0">
              <a:solidFill>
                <a:schemeClr val="tx1"/>
              </a:solidFill>
              <a:latin typeface="+mj-lt"/>
            </a:endParaRPr>
          </a:p>
          <a:p>
            <a:pPr marL="171450" indent="-171450">
              <a:buSzPct val="125000"/>
              <a:buFont typeface="Arial" panose="020B0604020202020204" pitchFamily="34" charset="0"/>
              <a:buChar char="•"/>
            </a:pPr>
            <a:endParaRPr lang="en-US" dirty="0">
              <a:solidFill>
                <a:schemeClr val="tx1"/>
              </a:solidFill>
              <a:latin typeface="+mj-lt"/>
            </a:endParaRPr>
          </a:p>
          <a:p>
            <a:pPr marL="633412" indent="-171450">
              <a:buSzPct val="100000"/>
              <a:buFont typeface="Arial" panose="020B0604020202020204" pitchFamily="34" charset="0"/>
              <a:buChar char="•"/>
            </a:pPr>
            <a:r>
              <a:rPr lang="es-ES" sz="1200" kern="1200" dirty="0">
                <a:solidFill>
                  <a:schemeClr val="tx1">
                    <a:lumMod val="75000"/>
                  </a:schemeClr>
                </a:solidFill>
                <a:effectLst/>
                <a:latin typeface="+mn-lt"/>
                <a:ea typeface="ヒラギノ角ゴ Pro W3" charset="0"/>
                <a:cs typeface="ヒラギノ角ゴ Pro W3" charset="0"/>
              </a:rPr>
              <a:t>Maneras de identificar nuevos proyectos de servicio</a:t>
            </a:r>
            <a:endParaRPr lang="en-US" dirty="0">
              <a:solidFill>
                <a:schemeClr val="tx1"/>
              </a:solidFill>
              <a:latin typeface="+mj-lt"/>
            </a:endParaRPr>
          </a:p>
          <a:p>
            <a:pPr marL="633412" indent="-171450">
              <a:buSzPct val="100000"/>
              <a:buFont typeface="Arial" panose="020B0604020202020204" pitchFamily="34" charset="0"/>
              <a:buChar char="•"/>
            </a:pPr>
            <a:endParaRPr lang="en-US" dirty="0">
              <a:solidFill>
                <a:schemeClr val="tx1"/>
              </a:solidFill>
              <a:latin typeface="+mj-lt"/>
            </a:endParaRPr>
          </a:p>
          <a:p>
            <a:pPr marL="633412" indent="-171450">
              <a:buSzPct val="100000"/>
              <a:buFont typeface="Arial" panose="020B0604020202020204" pitchFamily="34" charset="0"/>
              <a:buChar char="•"/>
            </a:pPr>
            <a:r>
              <a:rPr lang="es-ES" sz="1200" kern="1200" dirty="0">
                <a:solidFill>
                  <a:schemeClr val="tx1">
                    <a:lumMod val="75000"/>
                  </a:schemeClr>
                </a:solidFill>
                <a:effectLst/>
                <a:latin typeface="+mn-lt"/>
                <a:ea typeface="ヒラギノ角ゴ Pro W3" charset="0"/>
                <a:cs typeface="ヒラギノ角ゴ Pro W3" charset="0"/>
              </a:rPr>
              <a:t>Evaluación de las necesidades de la comunidad</a:t>
            </a:r>
            <a:endParaRPr lang="en-US" dirty="0">
              <a:solidFill>
                <a:schemeClr val="tx1"/>
              </a:solidFill>
              <a:latin typeface="+mj-lt"/>
            </a:endParaRPr>
          </a:p>
          <a:p>
            <a:endParaRPr lang="en-US" dirty="0">
              <a:solidFill>
                <a:schemeClr val="tx1"/>
              </a:solidFill>
              <a:latin typeface="+mj-lt"/>
            </a:endParaRPr>
          </a:p>
        </p:txBody>
      </p:sp>
      <p:sp>
        <p:nvSpPr>
          <p:cNvPr id="4" name="Date Placeholder 3"/>
          <p:cNvSpPr>
            <a:spLocks noGrp="1"/>
          </p:cNvSpPr>
          <p:nvPr>
            <p:ph type="dt" idx="10"/>
          </p:nvPr>
        </p:nvSpPr>
        <p:spPr/>
        <p:txBody>
          <a:bodyPr/>
          <a:lstStyle/>
          <a:p>
            <a:pPr>
              <a:defRPr/>
            </a:pPr>
            <a:fld id="{B5D58174-9133-4DEF-9AFC-C9D5C06C9287}" type="datetime1">
              <a:rPr lang="en-US" smtClean="0"/>
              <a:t>9/22/2023</a:t>
            </a:fld>
            <a:endParaRPr lang="en-US" dirty="0"/>
          </a:p>
        </p:txBody>
      </p:sp>
      <p:sp>
        <p:nvSpPr>
          <p:cNvPr id="5" name="Slide Number Placeholder 4"/>
          <p:cNvSpPr>
            <a:spLocks noGrp="1"/>
          </p:cNvSpPr>
          <p:nvPr>
            <p:ph type="sldNum" sz="quarter" idx="11"/>
          </p:nvPr>
        </p:nvSpPr>
        <p:spPr/>
        <p:txBody>
          <a:bodyPr/>
          <a:lstStyle/>
          <a:p>
            <a:pPr>
              <a:defRPr/>
            </a:pPr>
            <a:fld id="{6627F33C-24D4-41C1-BFA2-68160C39F89C}" type="slidenum">
              <a:rPr lang="en-US" smtClean="0"/>
              <a:pPr>
                <a:defRPr/>
              </a:pPr>
              <a:t>31</a:t>
            </a:fld>
            <a:endParaRPr lang="en-US" dirty="0"/>
          </a:p>
        </p:txBody>
      </p:sp>
    </p:spTree>
    <p:extLst>
      <p:ext uri="{BB962C8B-B14F-4D97-AF65-F5344CB8AC3E}">
        <p14:creationId xmlns:p14="http://schemas.microsoft.com/office/powerpoint/2010/main" val="44240027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2000" y="762000"/>
            <a:ext cx="5486400" cy="3087688"/>
          </a:xfrm>
        </p:spPr>
      </p:sp>
      <p:sp>
        <p:nvSpPr>
          <p:cNvPr id="3" name="Notes Placeholder 2"/>
          <p:cNvSpPr>
            <a:spLocks noGrp="1"/>
          </p:cNvSpPr>
          <p:nvPr>
            <p:ph type="body" idx="1"/>
          </p:nvPr>
        </p:nvSpPr>
        <p:spPr>
          <a:xfrm>
            <a:off x="762002" y="4145930"/>
            <a:ext cx="5486400" cy="4673280"/>
          </a:xfrm>
          <a:prstGeom prst="rect">
            <a:avLst/>
          </a:prstGeom>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s-ES" sz="1200" kern="1200" dirty="0">
                <a:solidFill>
                  <a:schemeClr val="tx1">
                    <a:lumMod val="75000"/>
                  </a:schemeClr>
                </a:solidFill>
                <a:effectLst/>
                <a:latin typeface="+mn-lt"/>
                <a:ea typeface="ヒラギノ角ゴ Pro W3" charset="0"/>
                <a:cs typeface="ヒラギノ角ゴ Pro W3" charset="0"/>
              </a:rPr>
              <a:t>Recursos para el asesor de servicio del club</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kern="0" dirty="0">
              <a:solidFill>
                <a:schemeClr val="tx1"/>
              </a:solidFill>
              <a:ea typeface="Arial" charset="0"/>
              <a:cs typeface="Arial"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s-ES" sz="1200" kern="1200" dirty="0">
                <a:solidFill>
                  <a:schemeClr val="tx1">
                    <a:lumMod val="75000"/>
                  </a:schemeClr>
                </a:solidFill>
                <a:effectLst/>
                <a:latin typeface="+mn-lt"/>
                <a:ea typeface="ヒラギノ角ゴ Pro W3" charset="0"/>
                <a:cs typeface="ヒラギノ角ゴ Pro W3" charset="0"/>
              </a:rPr>
              <a:t>Las causas globales</a:t>
            </a:r>
            <a:r>
              <a:rPr lang="en-US" sz="1200" kern="0" dirty="0">
                <a:solidFill>
                  <a:schemeClr val="tx1"/>
                </a:solidFill>
                <a:ea typeface="Arial" charset="0"/>
                <a:cs typeface="Arial" charset="0"/>
              </a:rPr>
              <a:t>:</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200" kern="0" dirty="0">
                <a:solidFill>
                  <a:schemeClr val="tx1"/>
                </a:solidFill>
                <a:ea typeface="Arial" charset="0"/>
                <a:cs typeface="Arial" charset="0"/>
              </a:rPr>
              <a:t>Diabetes</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s-ES" sz="1200" kern="1200" dirty="0">
                <a:solidFill>
                  <a:schemeClr val="tx1">
                    <a:lumMod val="75000"/>
                  </a:schemeClr>
                </a:solidFill>
                <a:effectLst/>
                <a:latin typeface="+mn-lt"/>
                <a:ea typeface="ヒラギノ角ゴ Pro W3" charset="0"/>
                <a:cs typeface="ヒラギノ角ゴ Pro W3" charset="0"/>
              </a:rPr>
              <a:t>Medio ambiente</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s-ES" sz="1200" kern="1200" dirty="0">
                <a:solidFill>
                  <a:schemeClr val="tx1">
                    <a:lumMod val="75000"/>
                  </a:schemeClr>
                </a:solidFill>
                <a:effectLst/>
                <a:latin typeface="+mn-lt"/>
                <a:ea typeface="ヒラギノ角ゴ Pro W3" charset="0"/>
                <a:cs typeface="ヒラギノ角ゴ Pro W3" charset="0"/>
              </a:rPr>
              <a:t>Hambre</a:t>
            </a:r>
            <a:endParaRPr lang="en-US" sz="1200" kern="1200" dirty="0">
              <a:solidFill>
                <a:schemeClr val="tx1">
                  <a:lumMod val="75000"/>
                </a:schemeClr>
              </a:solidFill>
              <a:effectLst/>
              <a:latin typeface="+mn-lt"/>
              <a:ea typeface="ヒラギノ角ゴ Pro W3" charset="0"/>
              <a:cs typeface="ヒラギノ角ゴ Pro W3" charset="0"/>
            </a:endParaRP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s-ES" sz="1200" kern="1200" dirty="0">
                <a:solidFill>
                  <a:schemeClr val="tx1">
                    <a:lumMod val="75000"/>
                  </a:schemeClr>
                </a:solidFill>
                <a:effectLst/>
                <a:latin typeface="+mn-lt"/>
                <a:ea typeface="ヒラギノ角ゴ Pro W3" charset="0"/>
                <a:cs typeface="ヒラギノ角ゴ Pro W3" charset="0"/>
              </a:rPr>
              <a:t>Visión</a:t>
            </a:r>
            <a:endParaRPr lang="en-US" sz="1200" kern="1200" dirty="0">
              <a:solidFill>
                <a:schemeClr val="tx1">
                  <a:lumMod val="75000"/>
                </a:schemeClr>
              </a:solidFill>
              <a:effectLst/>
              <a:latin typeface="+mn-lt"/>
              <a:ea typeface="ヒラギノ角ゴ Pro W3" charset="0"/>
              <a:cs typeface="ヒラギノ角ゴ Pro W3" charset="0"/>
            </a:endParaRP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s-ES" sz="1200" kern="1200" dirty="0">
                <a:solidFill>
                  <a:schemeClr val="tx1">
                    <a:lumMod val="75000"/>
                  </a:schemeClr>
                </a:solidFill>
                <a:effectLst/>
                <a:latin typeface="+mn-lt"/>
                <a:ea typeface="ヒラギノ角ゴ Pro W3" charset="0"/>
                <a:cs typeface="ヒラギノ角ゴ Pro W3" charset="0"/>
              </a:rPr>
              <a:t>Cáncer infantil</a:t>
            </a:r>
            <a:endParaRPr lang="en-US" sz="1200" kern="1200" dirty="0">
              <a:solidFill>
                <a:schemeClr val="tx1">
                  <a:lumMod val="75000"/>
                </a:schemeClr>
              </a:solidFill>
              <a:effectLst/>
              <a:latin typeface="+mn-lt"/>
              <a:ea typeface="ヒラギノ角ゴ Pro W3" charset="0"/>
              <a:cs typeface="ヒラギノ角ゴ Pro W3"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kern="0" baseline="0" dirty="0">
              <a:solidFill>
                <a:schemeClr val="tx1"/>
              </a:solidFill>
              <a:ea typeface="Arial" charset="0"/>
              <a:cs typeface="Arial" charset="0"/>
            </a:endParaRPr>
          </a:p>
          <a:p>
            <a:pPr eaLnBrk="0" fontAlgn="base" hangingPunct="0"/>
            <a:r>
              <a:rPr lang="es-ES" sz="1200" kern="1200" dirty="0">
                <a:solidFill>
                  <a:schemeClr val="tx1">
                    <a:lumMod val="75000"/>
                  </a:schemeClr>
                </a:solidFill>
                <a:effectLst/>
                <a:latin typeface="+mn-lt"/>
                <a:ea typeface="ヒラギノ角ゴ Pro W3" charset="0"/>
                <a:cs typeface="ヒラギノ角ゴ Pro W3" charset="0"/>
              </a:rPr>
              <a:t>En el nuevo sitio web, busque «La trayectoria de servicio» (en inglés: «The </a:t>
            </a:r>
            <a:r>
              <a:rPr lang="es-ES" sz="1200" kern="1200" dirty="0" err="1">
                <a:solidFill>
                  <a:schemeClr val="tx1">
                    <a:lumMod val="75000"/>
                  </a:schemeClr>
                </a:solidFill>
                <a:effectLst/>
                <a:latin typeface="+mn-lt"/>
                <a:ea typeface="ヒラギノ角ゴ Pro W3" charset="0"/>
                <a:cs typeface="ヒラギノ角ゴ Pro W3" charset="0"/>
              </a:rPr>
              <a:t>Service</a:t>
            </a:r>
            <a:r>
              <a:rPr lang="es-ES" sz="1200" kern="1200" dirty="0">
                <a:solidFill>
                  <a:schemeClr val="tx1">
                    <a:lumMod val="75000"/>
                  </a:schemeClr>
                </a:solidFill>
                <a:effectLst/>
                <a:latin typeface="+mn-lt"/>
                <a:ea typeface="ヒラギノ角ゴ Pro W3" charset="0"/>
                <a:cs typeface="ヒラギノ角ゴ Pro W3" charset="0"/>
              </a:rPr>
              <a:t> </a:t>
            </a:r>
            <a:r>
              <a:rPr lang="es-ES" sz="1200" kern="1200" dirty="0" err="1">
                <a:solidFill>
                  <a:schemeClr val="tx1">
                    <a:lumMod val="75000"/>
                  </a:schemeClr>
                </a:solidFill>
                <a:effectLst/>
                <a:latin typeface="+mn-lt"/>
                <a:ea typeface="ヒラギノ角ゴ Pro W3" charset="0"/>
                <a:cs typeface="ヒラギノ角ゴ Pro W3" charset="0"/>
              </a:rPr>
              <a:t>Journey</a:t>
            </a:r>
            <a:r>
              <a:rPr lang="es-ES" sz="1200" kern="1200" dirty="0">
                <a:solidFill>
                  <a:schemeClr val="tx1">
                    <a:lumMod val="75000"/>
                  </a:schemeClr>
                </a:solidFill>
                <a:effectLst/>
                <a:latin typeface="+mn-lt"/>
                <a:ea typeface="ヒラギノ角ゴ Pro W3" charset="0"/>
                <a:cs typeface="ヒラギノ角ゴ Pro W3" charset="0"/>
              </a:rPr>
              <a:t>») para obtener una amplia variedad de herramientas y recursos que pueden ayudar a los clubes a proporcionar un servicio significativo a sus comunidades. </a:t>
            </a:r>
            <a:endParaRPr lang="en-US" sz="1200" kern="1200" dirty="0">
              <a:solidFill>
                <a:schemeClr val="tx1">
                  <a:lumMod val="75000"/>
                </a:schemeClr>
              </a:solidFill>
              <a:effectLst/>
              <a:latin typeface="+mn-lt"/>
              <a:ea typeface="ヒラギノ角ゴ Pro W3" charset="0"/>
              <a:cs typeface="ヒラギノ角ゴ Pro W3"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kern="0" baseline="0" dirty="0">
              <a:solidFill>
                <a:schemeClr val="tx1"/>
              </a:solidFill>
              <a:ea typeface="Arial" charset="0"/>
              <a:cs typeface="Arial" charset="0"/>
            </a:endParaRP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s-ES" sz="1200" kern="1200" dirty="0">
                <a:solidFill>
                  <a:schemeClr val="tx1">
                    <a:lumMod val="75000"/>
                  </a:schemeClr>
                </a:solidFill>
                <a:effectLst/>
                <a:latin typeface="+mn-lt"/>
                <a:ea typeface="ヒラギノ角ゴ Pro W3" charset="0"/>
                <a:cs typeface="ヒラギノ角ゴ Pro W3" charset="0"/>
              </a:rPr>
              <a:t>Aprender: explorar las causas globales</a:t>
            </a:r>
            <a:r>
              <a:rPr lang="en-US" sz="1200" kern="0" baseline="0" dirty="0">
                <a:solidFill>
                  <a:schemeClr val="tx1"/>
                </a:solidFill>
                <a:ea typeface="Arial" charset="0"/>
                <a:cs typeface="Arial" charset="0"/>
              </a:rPr>
              <a:t>.</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s-ES" sz="1200" kern="1200" dirty="0">
                <a:solidFill>
                  <a:schemeClr val="tx1">
                    <a:lumMod val="75000"/>
                  </a:schemeClr>
                </a:solidFill>
                <a:effectLst/>
                <a:latin typeface="+mn-lt"/>
                <a:ea typeface="ヒラギノ角ゴ Pro W3" charset="0"/>
                <a:cs typeface="ヒラギノ角ゴ Pro W3" charset="0"/>
              </a:rPr>
              <a:t>Descubrir: explorar la caja de herramientas</a:t>
            </a:r>
            <a:r>
              <a:rPr lang="en-US" sz="1200" kern="0" baseline="0" dirty="0">
                <a:solidFill>
                  <a:schemeClr val="tx1"/>
                </a:solidFill>
                <a:ea typeface="Arial" charset="0"/>
                <a:cs typeface="Arial" charset="0"/>
              </a:rPr>
              <a:t> </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s-ES" sz="1200" kern="1200" dirty="0">
                <a:solidFill>
                  <a:schemeClr val="tx1">
                    <a:lumMod val="75000"/>
                  </a:schemeClr>
                </a:solidFill>
                <a:effectLst/>
                <a:latin typeface="+mn-lt"/>
                <a:ea typeface="ヒラギノ角ゴ Pro W3" charset="0"/>
                <a:cs typeface="ヒラギノ角ゴ Pro W3" charset="0"/>
              </a:rPr>
              <a:t>Actuar: lanzar una actividad de servicio</a:t>
            </a:r>
            <a:endParaRPr lang="en-US" sz="1200" kern="0" baseline="0" dirty="0">
              <a:solidFill>
                <a:schemeClr val="tx1"/>
              </a:solidFill>
              <a:ea typeface="Arial" charset="0"/>
              <a:cs typeface="Arial" charset="0"/>
            </a:endParaRP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s-ES" sz="1200" kern="1200" dirty="0">
                <a:solidFill>
                  <a:schemeClr val="tx1">
                    <a:lumMod val="75000"/>
                  </a:schemeClr>
                </a:solidFill>
                <a:effectLst/>
                <a:latin typeface="+mn-lt"/>
                <a:ea typeface="ヒラギノ角ゴ Pro W3" charset="0"/>
                <a:cs typeface="ヒラギノ角ゴ Pro W3" charset="0"/>
              </a:rPr>
              <a:t>Celebrar: ¡compartir sus historias!</a:t>
            </a:r>
            <a:endParaRPr lang="en-US" sz="1200" kern="0" baseline="0" dirty="0">
              <a:solidFill>
                <a:schemeClr val="tx1"/>
              </a:solidFill>
              <a:ea typeface="Arial" charset="0"/>
              <a:cs typeface="Arial"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kern="0" dirty="0">
              <a:solidFill>
                <a:schemeClr val="tx1">
                  <a:lumMod val="75000"/>
                </a:schemeClr>
              </a:solidFill>
              <a:latin typeface="HelveticaNeueLT Std Lt" panose="020B0403020202020204" pitchFamily="34" charset="0"/>
              <a:ea typeface="Arial" charset="0"/>
              <a:cs typeface="Arial"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kern="0" dirty="0">
              <a:solidFill>
                <a:schemeClr val="tx1">
                  <a:lumMod val="75000"/>
                </a:schemeClr>
              </a:solidFill>
              <a:latin typeface="HelveticaNeueLT Std Lt" panose="020B0403020202020204" pitchFamily="34" charset="0"/>
              <a:ea typeface="Arial" charset="0"/>
              <a:cs typeface="Arial" charset="0"/>
            </a:endParaRPr>
          </a:p>
          <a:p>
            <a:pPr eaLnBrk="0" fontAlgn="base" hangingPunct="0"/>
            <a:r>
              <a:rPr lang="es-ES" sz="1200" kern="1200" dirty="0">
                <a:solidFill>
                  <a:schemeClr val="tx1">
                    <a:lumMod val="75000"/>
                  </a:schemeClr>
                </a:solidFill>
                <a:effectLst/>
                <a:latin typeface="+mn-lt"/>
                <a:ea typeface="ヒラギノ角ゴ Pro W3" charset="0"/>
                <a:cs typeface="ヒラギノ角ゴ Pro W3" charset="0"/>
              </a:rPr>
              <a:t>Además de las ya mencionadas, también tenemos 3 áreas de enfoque de </a:t>
            </a:r>
            <a:r>
              <a:rPr lang="es-ES" sz="1200" kern="1200" dirty="0" err="1">
                <a:solidFill>
                  <a:schemeClr val="tx1">
                    <a:lumMod val="75000"/>
                  </a:schemeClr>
                </a:solidFill>
                <a:effectLst/>
                <a:latin typeface="+mn-lt"/>
                <a:ea typeface="ヒラギノ角ゴ Pro W3" charset="0"/>
                <a:cs typeface="ヒラギノ角ゴ Pro W3" charset="0"/>
              </a:rPr>
              <a:t>LCIF</a:t>
            </a:r>
            <a:r>
              <a:rPr lang="es-ES" sz="1200" kern="1200" dirty="0">
                <a:solidFill>
                  <a:schemeClr val="tx1">
                    <a:lumMod val="75000"/>
                  </a:schemeClr>
                </a:solidFill>
                <a:effectLst/>
                <a:latin typeface="+mn-lt"/>
                <a:ea typeface="ヒラギノ角ゴ Pro W3" charset="0"/>
                <a:cs typeface="ヒラギノ角ゴ Pro W3" charset="0"/>
              </a:rPr>
              <a:t> adicionales:  juventud, auxilio en casos de desastre y esfuerzos humanitarios. </a:t>
            </a:r>
            <a:endParaRPr lang="en-US" sz="1200" kern="1200" dirty="0">
              <a:solidFill>
                <a:schemeClr val="tx1">
                  <a:lumMod val="75000"/>
                </a:schemeClr>
              </a:solidFill>
              <a:effectLst/>
              <a:latin typeface="+mn-lt"/>
              <a:ea typeface="ヒラギノ角ゴ Pro W3" charset="0"/>
              <a:cs typeface="ヒラギノ角ゴ Pro W3" charset="0"/>
            </a:endParaRPr>
          </a:p>
          <a:p>
            <a:endParaRPr lang="en-US" dirty="0">
              <a:solidFill>
                <a:schemeClr val="tx1">
                  <a:lumMod val="75000"/>
                </a:schemeClr>
              </a:solidFill>
            </a:endParaRPr>
          </a:p>
        </p:txBody>
      </p:sp>
      <p:sp>
        <p:nvSpPr>
          <p:cNvPr id="4" name="Slide Number Placeholder 3"/>
          <p:cNvSpPr>
            <a:spLocks noGrp="1"/>
          </p:cNvSpPr>
          <p:nvPr>
            <p:ph type="sldNum" sz="quarter" idx="10"/>
          </p:nvPr>
        </p:nvSpPr>
        <p:spPr/>
        <p:txBody>
          <a:bodyPr/>
          <a:lstStyle/>
          <a:p>
            <a:pPr>
              <a:defRPr/>
            </a:pPr>
            <a:fld id="{41678557-5227-8B4D-822D-3FD10583728F}" type="slidenum">
              <a:rPr lang="en-US" smtClean="0"/>
              <a:pPr>
                <a:defRPr/>
              </a:pPr>
              <a:t>32</a:t>
            </a:fld>
            <a:endParaRPr lang="en-US" dirty="0"/>
          </a:p>
        </p:txBody>
      </p:sp>
      <p:sp>
        <p:nvSpPr>
          <p:cNvPr id="5" name="Date Placeholder 4"/>
          <p:cNvSpPr>
            <a:spLocks noGrp="1"/>
          </p:cNvSpPr>
          <p:nvPr>
            <p:ph type="dt" idx="11"/>
          </p:nvPr>
        </p:nvSpPr>
        <p:spPr/>
        <p:txBody>
          <a:bodyPr/>
          <a:lstStyle/>
          <a:p>
            <a:pPr>
              <a:defRPr/>
            </a:pPr>
            <a:fld id="{D7252D4A-1D50-4452-854D-0008139EF4A0}" type="datetime1">
              <a:rPr lang="en-US" smtClean="0"/>
              <a:t>9/22/2023</a:t>
            </a:fld>
            <a:endParaRPr lang="en-US" dirty="0"/>
          </a:p>
        </p:txBody>
      </p:sp>
    </p:spTree>
    <p:extLst>
      <p:ext uri="{BB962C8B-B14F-4D97-AF65-F5344CB8AC3E}">
        <p14:creationId xmlns:p14="http://schemas.microsoft.com/office/powerpoint/2010/main" val="137682889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2000" y="695325"/>
            <a:ext cx="5486400" cy="3087688"/>
          </a:xfrm>
        </p:spPr>
      </p:sp>
      <p:sp>
        <p:nvSpPr>
          <p:cNvPr id="3" name="Notes Placeholder 2"/>
          <p:cNvSpPr>
            <a:spLocks noGrp="1"/>
          </p:cNvSpPr>
          <p:nvPr>
            <p:ph type="body" idx="1"/>
          </p:nvPr>
        </p:nvSpPr>
        <p:spPr>
          <a:xfrm>
            <a:off x="762000" y="4012713"/>
            <a:ext cx="5486400" cy="4754880"/>
          </a:xfrm>
          <a:prstGeom prst="rect">
            <a:avLst/>
          </a:prstGeom>
        </p:spPr>
        <p:txBody>
          <a:bodyPr>
            <a:normAutofit/>
          </a:bodyPr>
          <a:lstStyle/>
          <a:p>
            <a:r>
              <a:rPr lang="es-ES" sz="1200" b="1" kern="1200" dirty="0" err="1">
                <a:solidFill>
                  <a:schemeClr val="tx1">
                    <a:lumMod val="75000"/>
                  </a:schemeClr>
                </a:solidFill>
                <a:effectLst/>
                <a:latin typeface="+mn-lt"/>
                <a:ea typeface="ヒラギノ角ゴ Pro W3" charset="0"/>
                <a:cs typeface="ヒラギノ角ゴ Pro W3" charset="0"/>
              </a:rPr>
              <a:t>LCIF</a:t>
            </a:r>
            <a:r>
              <a:rPr lang="es-ES" sz="1200" b="1" kern="1200" dirty="0">
                <a:solidFill>
                  <a:schemeClr val="tx1">
                    <a:lumMod val="75000"/>
                  </a:schemeClr>
                </a:solidFill>
                <a:effectLst/>
                <a:latin typeface="+mn-lt"/>
                <a:ea typeface="ヒラギノ角ゴ Pro W3" charset="0"/>
                <a:cs typeface="ヒラギノ角ゴ Pro W3" charset="0"/>
              </a:rPr>
              <a:t> es su Fundación.  </a:t>
            </a:r>
            <a:r>
              <a:rPr lang="es-ES" sz="1200" b="1" kern="1200" dirty="0" err="1">
                <a:solidFill>
                  <a:schemeClr val="tx1">
                    <a:lumMod val="75000"/>
                  </a:schemeClr>
                </a:solidFill>
                <a:effectLst/>
                <a:latin typeface="+mn-lt"/>
                <a:ea typeface="ヒラギノ角ゴ Pro W3" charset="0"/>
                <a:cs typeface="ヒラギノ角ゴ Pro W3" charset="0"/>
              </a:rPr>
              <a:t>LCIF</a:t>
            </a:r>
            <a:r>
              <a:rPr lang="es-ES" sz="1200" b="1" kern="1200" dirty="0">
                <a:solidFill>
                  <a:schemeClr val="tx1">
                    <a:lumMod val="75000"/>
                  </a:schemeClr>
                </a:solidFill>
                <a:effectLst/>
                <a:latin typeface="+mn-lt"/>
                <a:ea typeface="ヒラギノ角ゴ Pro W3" charset="0"/>
                <a:cs typeface="ヒラギノ角ゴ Pro W3" charset="0"/>
              </a:rPr>
              <a:t> está aquí para impulsar el servicio</a:t>
            </a:r>
            <a:r>
              <a:rPr lang="en-US" b="1" dirty="0">
                <a:solidFill>
                  <a:schemeClr val="tx1"/>
                </a:solidFill>
              </a:rPr>
              <a:t>. </a:t>
            </a:r>
            <a:endParaRPr lang="en-US" baseline="0" dirty="0"/>
          </a:p>
          <a:p>
            <a:endParaRPr lang="en-US" sz="1200" kern="0" dirty="0">
              <a:solidFill>
                <a:schemeClr val="tx1">
                  <a:lumMod val="75000"/>
                </a:schemeClr>
              </a:solidFill>
              <a:ea typeface="Arial" charset="0"/>
              <a:cs typeface="Arial" charset="0"/>
            </a:endParaRPr>
          </a:p>
          <a:p>
            <a:r>
              <a:rPr lang="es-ES" sz="1200" kern="1200" dirty="0">
                <a:solidFill>
                  <a:schemeClr val="tx1">
                    <a:lumMod val="75000"/>
                  </a:schemeClr>
                </a:solidFill>
                <a:effectLst/>
                <a:latin typeface="+mn-lt"/>
                <a:ea typeface="ヒラギノ角ゴ Pro W3" charset="0"/>
                <a:cs typeface="ヒラギノ角ゴ Pro W3" charset="0"/>
              </a:rPr>
              <a:t>Gestiona las subvenciones</a:t>
            </a:r>
            <a:r>
              <a:rPr lang="en-US" sz="1200" kern="0" dirty="0">
                <a:solidFill>
                  <a:schemeClr val="tx1">
                    <a:lumMod val="75000"/>
                  </a:schemeClr>
                </a:solidFill>
                <a:ea typeface="Arial" charset="0"/>
                <a:cs typeface="Arial" charset="0"/>
              </a:rPr>
              <a:t>:</a:t>
            </a:r>
          </a:p>
          <a:p>
            <a:endParaRPr lang="en-US" sz="1200" kern="0" dirty="0">
              <a:solidFill>
                <a:schemeClr val="tx1">
                  <a:lumMod val="75000"/>
                </a:schemeClr>
              </a:solidFill>
              <a:ea typeface="Arial" charset="0"/>
              <a:cs typeface="Arial" charset="0"/>
            </a:endParaRPr>
          </a:p>
          <a:p>
            <a:pPr marL="171450" marR="0" lvl="0" indent="-171450" algn="l" defTabSz="914400" rtl="0" eaLnBrk="0" fontAlgn="base" latinLnBrk="0" hangingPunct="0">
              <a:lnSpc>
                <a:spcPct val="150000"/>
              </a:lnSpc>
              <a:spcBef>
                <a:spcPts val="0"/>
              </a:spcBef>
              <a:spcAft>
                <a:spcPct val="0"/>
              </a:spcAft>
              <a:buClrTx/>
              <a:buSzTx/>
              <a:buFont typeface="Arial" panose="020B0604020202020204" pitchFamily="34" charset="0"/>
              <a:buChar char="•"/>
              <a:tabLst>
                <a:tab pos="461963" algn="l"/>
                <a:tab pos="914400" algn="l"/>
                <a:tab pos="1376363" algn="l"/>
                <a:tab pos="1828800" algn="l"/>
              </a:tabLst>
              <a:defRPr/>
            </a:pPr>
            <a:r>
              <a:rPr lang="es-ES" sz="1200" kern="1200" dirty="0">
                <a:solidFill>
                  <a:schemeClr val="tx1">
                    <a:lumMod val="75000"/>
                  </a:schemeClr>
                </a:solidFill>
                <a:effectLst/>
                <a:latin typeface="+mn-lt"/>
                <a:ea typeface="ヒラギノ角ゴ Pro W3" charset="0"/>
                <a:cs typeface="ヒラギノ角ゴ Pro W3" charset="0"/>
              </a:rPr>
              <a:t>Iniciativas humanitarias</a:t>
            </a:r>
            <a:endParaRPr lang="en-US" sz="1200" kern="1200" dirty="0">
              <a:solidFill>
                <a:schemeClr val="tx1">
                  <a:lumMod val="75000"/>
                </a:schemeClr>
              </a:solidFill>
              <a:effectLst/>
              <a:latin typeface="+mn-lt"/>
              <a:ea typeface="ヒラギノ角ゴ Pro W3" charset="0"/>
              <a:cs typeface="ヒラギノ角ゴ Pro W3" charset="0"/>
            </a:endParaRPr>
          </a:p>
          <a:p>
            <a:pPr marL="171450" indent="-171450">
              <a:buFont typeface="Arial" panose="020B0604020202020204" pitchFamily="34" charset="0"/>
              <a:buChar char="•"/>
            </a:pPr>
            <a:r>
              <a:rPr lang="es-ES" sz="1200" kern="1200" dirty="0">
                <a:solidFill>
                  <a:schemeClr val="tx1">
                    <a:lumMod val="75000"/>
                  </a:schemeClr>
                </a:solidFill>
                <a:effectLst/>
                <a:latin typeface="+mn-lt"/>
                <a:ea typeface="ヒラギノ角ゴ Pro W3" charset="0"/>
                <a:cs typeface="ヒラギノ角ゴ Pro W3" charset="0"/>
              </a:rPr>
              <a:t>Iniciativas globales de salud</a:t>
            </a:r>
            <a:endParaRPr lang="en-US" sz="1200" kern="0" dirty="0">
              <a:solidFill>
                <a:schemeClr val="tx1">
                  <a:lumMod val="75000"/>
                </a:schemeClr>
              </a:solidFill>
              <a:ea typeface="Arial" charset="0"/>
              <a:cs typeface="Arial" charset="0"/>
            </a:endParaRPr>
          </a:p>
          <a:p>
            <a:pPr marL="171450" indent="-171450">
              <a:buFont typeface="Arial" panose="020B0604020202020204" pitchFamily="34" charset="0"/>
              <a:buChar char="•"/>
            </a:pPr>
            <a:r>
              <a:rPr lang="es-ES" sz="1200" kern="1200" dirty="0">
                <a:solidFill>
                  <a:schemeClr val="tx1">
                    <a:lumMod val="75000"/>
                  </a:schemeClr>
                </a:solidFill>
                <a:effectLst/>
                <a:latin typeface="+mn-lt"/>
                <a:ea typeface="ヒラギノ角ゴ Pro W3" charset="0"/>
                <a:cs typeface="ヒラギノ角ゴ Pro W3" charset="0"/>
              </a:rPr>
              <a:t>Iniciativas nuevas y emergentes</a:t>
            </a:r>
            <a:endParaRPr lang="es-ES" sz="1200" kern="1200" dirty="0">
              <a:solidFill>
                <a:schemeClr val="tx1">
                  <a:lumMod val="75000"/>
                </a:schemeClr>
              </a:solidFill>
              <a:effectLst/>
              <a:latin typeface="+mn-lt"/>
              <a:ea typeface="Arial" charset="0"/>
              <a:cs typeface="Arial" charset="0"/>
            </a:endParaRPr>
          </a:p>
          <a:p>
            <a:pPr marL="0" indent="0">
              <a:buFont typeface="Arial" panose="020B0604020202020204" pitchFamily="34" charset="0"/>
              <a:buNone/>
            </a:pPr>
            <a:endParaRPr lang="en-US" sz="1200" kern="0" dirty="0">
              <a:solidFill>
                <a:schemeClr val="tx1">
                  <a:lumMod val="75000"/>
                </a:schemeClr>
              </a:solidFill>
              <a:ea typeface="Arial" charset="0"/>
              <a:cs typeface="Arial" charset="0"/>
            </a:endParaRPr>
          </a:p>
          <a:p>
            <a:r>
              <a:rPr lang="es-ES" sz="1200" kern="1200" dirty="0">
                <a:solidFill>
                  <a:schemeClr val="tx1">
                    <a:lumMod val="75000"/>
                  </a:schemeClr>
                </a:solidFill>
                <a:effectLst/>
                <a:latin typeface="+mn-lt"/>
                <a:ea typeface="ヒラギノ角ゴ Pro W3" charset="0"/>
                <a:cs typeface="ヒラギノ角ゴ Pro W3" charset="0"/>
              </a:rPr>
              <a:t>Invite a su coordinador de </a:t>
            </a:r>
            <a:r>
              <a:rPr lang="es-ES" sz="1200" kern="1200" dirty="0" err="1">
                <a:solidFill>
                  <a:schemeClr val="tx1">
                    <a:lumMod val="75000"/>
                  </a:schemeClr>
                </a:solidFill>
                <a:effectLst/>
                <a:latin typeface="+mn-lt"/>
                <a:ea typeface="ヒラギノ角ゴ Pro W3" charset="0"/>
                <a:cs typeface="ヒラギノ角ゴ Pro W3" charset="0"/>
              </a:rPr>
              <a:t>LCIF</a:t>
            </a:r>
            <a:r>
              <a:rPr lang="es-ES" sz="1200" kern="1200" dirty="0">
                <a:solidFill>
                  <a:schemeClr val="tx1">
                    <a:lumMod val="75000"/>
                  </a:schemeClr>
                </a:solidFill>
                <a:effectLst/>
                <a:latin typeface="+mn-lt"/>
                <a:ea typeface="ヒラギノ角ゴ Pro W3" charset="0"/>
                <a:cs typeface="ヒラギノ角ゴ Pro W3" charset="0"/>
              </a:rPr>
              <a:t> del distrito a una reunión para dar información a los Leones sobre su fundación</a:t>
            </a:r>
            <a:r>
              <a:rPr lang="en-US" sz="1200" kern="0" dirty="0">
                <a:solidFill>
                  <a:schemeClr val="tx1">
                    <a:lumMod val="75000"/>
                  </a:schemeClr>
                </a:solidFill>
                <a:ea typeface="Arial" charset="0"/>
                <a:cs typeface="Arial" charset="0"/>
              </a:rPr>
              <a:t>.</a:t>
            </a:r>
          </a:p>
        </p:txBody>
      </p:sp>
      <p:sp>
        <p:nvSpPr>
          <p:cNvPr id="4" name="Date Placeholder 3"/>
          <p:cNvSpPr>
            <a:spLocks noGrp="1"/>
          </p:cNvSpPr>
          <p:nvPr>
            <p:ph type="dt" idx="10"/>
          </p:nvPr>
        </p:nvSpPr>
        <p:spPr/>
        <p:txBody>
          <a:bodyPr/>
          <a:lstStyle/>
          <a:p>
            <a:pPr>
              <a:defRPr/>
            </a:pPr>
            <a:fld id="{65793844-D9B9-4FD5-AAE1-639650795297}" type="datetime1">
              <a:rPr lang="en-US" smtClean="0"/>
              <a:t>9/22/2023</a:t>
            </a:fld>
            <a:endParaRPr lang="en-US" dirty="0"/>
          </a:p>
        </p:txBody>
      </p:sp>
      <p:sp>
        <p:nvSpPr>
          <p:cNvPr id="5" name="Slide Number Placeholder 4"/>
          <p:cNvSpPr>
            <a:spLocks noGrp="1"/>
          </p:cNvSpPr>
          <p:nvPr>
            <p:ph type="sldNum" sz="quarter" idx="11"/>
          </p:nvPr>
        </p:nvSpPr>
        <p:spPr/>
        <p:txBody>
          <a:bodyPr/>
          <a:lstStyle/>
          <a:p>
            <a:pPr>
              <a:defRPr/>
            </a:pPr>
            <a:fld id="{6627F33C-24D4-41C1-BFA2-68160C39F89C}" type="slidenum">
              <a:rPr lang="en-US" smtClean="0"/>
              <a:pPr>
                <a:defRPr/>
              </a:pPr>
              <a:t>33</a:t>
            </a:fld>
            <a:endParaRPr lang="en-US" dirty="0"/>
          </a:p>
        </p:txBody>
      </p:sp>
    </p:spTree>
    <p:extLst>
      <p:ext uri="{BB962C8B-B14F-4D97-AF65-F5344CB8AC3E}">
        <p14:creationId xmlns:p14="http://schemas.microsoft.com/office/powerpoint/2010/main" val="387611303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6600" y="685800"/>
            <a:ext cx="5486400" cy="3087688"/>
          </a:xfrm>
        </p:spPr>
      </p:sp>
      <p:sp>
        <p:nvSpPr>
          <p:cNvPr id="3" name="Notes Placeholder 2"/>
          <p:cNvSpPr>
            <a:spLocks noGrp="1"/>
          </p:cNvSpPr>
          <p:nvPr>
            <p:ph type="body" idx="1"/>
          </p:nvPr>
        </p:nvSpPr>
        <p:spPr>
          <a:xfrm>
            <a:off x="736602" y="3993530"/>
            <a:ext cx="5486400" cy="4754880"/>
          </a:xfrm>
          <a:prstGeom prst="rect">
            <a:avLst/>
          </a:prstGeom>
        </p:spPr>
        <p:txBody>
          <a:bodyPr/>
          <a:lstStyle/>
          <a:p>
            <a:pPr eaLnBrk="0" fontAlgn="base" hangingPunct="0"/>
            <a:r>
              <a:rPr lang="es-ES" sz="1200" b="1" kern="1200" dirty="0">
                <a:solidFill>
                  <a:schemeClr val="tx1">
                    <a:lumMod val="75000"/>
                  </a:schemeClr>
                </a:solidFill>
                <a:effectLst/>
                <a:latin typeface="+mn-lt"/>
                <a:ea typeface="ヒラギノ角ゴ Pro W3" charset="0"/>
                <a:cs typeface="ヒラギノ角ゴ Pro W3" charset="0"/>
              </a:rPr>
              <a:t>En su segunda reunión, ¡céntrese en la afiliación!</a:t>
            </a:r>
            <a:endParaRPr lang="en-US" sz="1200" kern="1200" dirty="0">
              <a:solidFill>
                <a:schemeClr val="tx1">
                  <a:lumMod val="75000"/>
                </a:schemeClr>
              </a:solidFill>
              <a:effectLst/>
              <a:latin typeface="+mn-lt"/>
              <a:ea typeface="ヒラギノ角ゴ Pro W3" charset="0"/>
              <a:cs typeface="ヒラギノ角ゴ Pro W3" charset="0"/>
            </a:endParaRPr>
          </a:p>
          <a:p>
            <a:pPr marL="0" marR="0" lvl="0" indent="0" algn="l" defTabSz="914400" rtl="0" eaLnBrk="0" fontAlgn="base" latinLnBrk="0" hangingPunct="0">
              <a:spcBef>
                <a:spcPct val="30000"/>
              </a:spcBef>
              <a:spcAft>
                <a:spcPct val="0"/>
              </a:spcAft>
              <a:buClrTx/>
              <a:buSzTx/>
              <a:buFontTx/>
              <a:buNone/>
              <a:tabLst/>
              <a:defRPr/>
            </a:pPr>
            <a:endParaRPr lang="en-US" sz="1200" b="1" kern="0" dirty="0">
              <a:solidFill>
                <a:schemeClr val="tx1"/>
              </a:solidFill>
              <a:ea typeface="Arial" charset="0"/>
              <a:cs typeface="Arial" charset="0"/>
            </a:endParaRPr>
          </a:p>
          <a:p>
            <a:r>
              <a:rPr lang="es-ES" sz="1200" kern="1200" dirty="0">
                <a:solidFill>
                  <a:schemeClr val="tx1">
                    <a:lumMod val="75000"/>
                  </a:schemeClr>
                </a:solidFill>
                <a:effectLst/>
                <a:latin typeface="+mn-lt"/>
                <a:ea typeface="ヒラギノ角ゴ Pro W3" charset="0"/>
                <a:cs typeface="ヒラギノ角ゴ Pro W3" charset="0"/>
              </a:rPr>
              <a:t>Centre el programa de su reunión en la afiliación.</a:t>
            </a:r>
            <a:endParaRPr lang="en-US" dirty="0">
              <a:solidFill>
                <a:schemeClr val="tx1"/>
              </a:solidFill>
            </a:endParaRPr>
          </a:p>
          <a:p>
            <a:endParaRPr lang="en-US" dirty="0"/>
          </a:p>
          <a:p>
            <a:pPr eaLnBrk="0" fontAlgn="base" hangingPunct="0"/>
            <a:r>
              <a:rPr lang="es-ES" sz="1200" kern="1200" dirty="0">
                <a:solidFill>
                  <a:schemeClr val="tx1">
                    <a:lumMod val="75000"/>
                  </a:schemeClr>
                </a:solidFill>
                <a:effectLst/>
                <a:latin typeface="+mn-lt"/>
                <a:ea typeface="ヒラギノ角ゴ Pro W3" charset="0"/>
                <a:cs typeface="ヒラギノ角ゴ Pro W3" charset="0"/>
              </a:rPr>
              <a:t>Invite a los miembros del Comité Consultivo del Gobernador de Distrito de sus distintos clubes.</a:t>
            </a:r>
            <a:endParaRPr lang="en-US" sz="1200" kern="1200" dirty="0">
              <a:solidFill>
                <a:schemeClr val="tx1">
                  <a:lumMod val="75000"/>
                </a:schemeClr>
              </a:solidFill>
              <a:effectLst/>
              <a:latin typeface="+mn-lt"/>
              <a:ea typeface="ヒラギノ角ゴ Pro W3" charset="0"/>
              <a:cs typeface="ヒラギノ角ゴ Pro W3" charset="0"/>
            </a:endParaRPr>
          </a:p>
          <a:p>
            <a:endParaRPr lang="en-US" baseline="0" dirty="0"/>
          </a:p>
          <a:p>
            <a:pPr eaLnBrk="0" fontAlgn="base" hangingPunct="0"/>
            <a:r>
              <a:rPr lang="es-ES" sz="1200" kern="1200" dirty="0">
                <a:solidFill>
                  <a:schemeClr val="tx1">
                    <a:lumMod val="75000"/>
                  </a:schemeClr>
                </a:solidFill>
                <a:effectLst/>
                <a:latin typeface="+mn-lt"/>
                <a:ea typeface="ヒラギノ角ゴ Pro W3" charset="0"/>
                <a:cs typeface="ヒラギノ角ゴ Pro W3" charset="0"/>
              </a:rPr>
              <a:t>Invite también al asesor de afiliación de los clubes</a:t>
            </a:r>
            <a:endParaRPr lang="en-US" sz="1200" kern="1200" dirty="0">
              <a:solidFill>
                <a:schemeClr val="tx1">
                  <a:lumMod val="75000"/>
                </a:schemeClr>
              </a:solidFill>
              <a:effectLst/>
              <a:latin typeface="+mn-lt"/>
              <a:ea typeface="ヒラギノ角ゴ Pro W3" charset="0"/>
              <a:cs typeface="ヒラギノ角ゴ Pro W3" charset="0"/>
            </a:endParaRPr>
          </a:p>
          <a:p>
            <a:endParaRPr lang="en-US" baseline="0" dirty="0"/>
          </a:p>
          <a:p>
            <a:pPr eaLnBrk="0" fontAlgn="base" hangingPunct="0"/>
            <a:r>
              <a:rPr lang="es-ES" sz="1200" kern="1200" dirty="0">
                <a:solidFill>
                  <a:schemeClr val="tx1">
                    <a:lumMod val="75000"/>
                  </a:schemeClr>
                </a:solidFill>
                <a:effectLst/>
                <a:latin typeface="+mn-lt"/>
                <a:ea typeface="ヒラギノ角ゴ Pro W3" charset="0"/>
                <a:cs typeface="ヒラギノ角ゴ Pro W3" charset="0"/>
              </a:rPr>
              <a:t>y que participe también el Coordinador del Equipo Global de Afiliación del Distrito. </a:t>
            </a:r>
            <a:endParaRPr lang="en-US" sz="1200" kern="1200" dirty="0">
              <a:solidFill>
                <a:schemeClr val="tx1">
                  <a:lumMod val="75000"/>
                </a:schemeClr>
              </a:solidFill>
              <a:effectLst/>
              <a:latin typeface="+mn-lt"/>
              <a:ea typeface="ヒラギノ角ゴ Pro W3" charset="0"/>
              <a:cs typeface="ヒラギノ角ゴ Pro W3" charset="0"/>
            </a:endParaRPr>
          </a:p>
          <a:p>
            <a:pPr marL="0" marR="0" lvl="0" indent="0" algn="l" defTabSz="914400" rtl="0" eaLnBrk="0" fontAlgn="base" latinLnBrk="0" hangingPunct="0">
              <a:spcBef>
                <a:spcPct val="30000"/>
              </a:spcBef>
              <a:spcAft>
                <a:spcPct val="0"/>
              </a:spcAft>
              <a:buClrTx/>
              <a:buSzTx/>
              <a:buFontTx/>
              <a:buNone/>
              <a:tabLst/>
              <a:defRPr/>
            </a:pPr>
            <a:endParaRPr lang="en-US" sz="1200" b="1" kern="0" dirty="0">
              <a:solidFill>
                <a:schemeClr val="bg1"/>
              </a:solidFill>
              <a:ea typeface="Arial" charset="0"/>
              <a:cs typeface="Arial" charset="0"/>
            </a:endParaRPr>
          </a:p>
          <a:p>
            <a:endParaRPr lang="en-US" dirty="0"/>
          </a:p>
        </p:txBody>
      </p:sp>
      <p:sp>
        <p:nvSpPr>
          <p:cNvPr id="4" name="Date Placeholder 3"/>
          <p:cNvSpPr>
            <a:spLocks noGrp="1"/>
          </p:cNvSpPr>
          <p:nvPr>
            <p:ph type="dt" idx="10"/>
          </p:nvPr>
        </p:nvSpPr>
        <p:spPr/>
        <p:txBody>
          <a:bodyPr/>
          <a:lstStyle/>
          <a:p>
            <a:pPr>
              <a:defRPr/>
            </a:pPr>
            <a:fld id="{6CD8A588-A78C-4142-AA17-9ED2377E005B}" type="datetime1">
              <a:rPr lang="en-US" smtClean="0"/>
              <a:t>9/22/2023</a:t>
            </a:fld>
            <a:endParaRPr lang="en-US" dirty="0"/>
          </a:p>
        </p:txBody>
      </p:sp>
      <p:sp>
        <p:nvSpPr>
          <p:cNvPr id="5" name="Slide Number Placeholder 4"/>
          <p:cNvSpPr>
            <a:spLocks noGrp="1"/>
          </p:cNvSpPr>
          <p:nvPr>
            <p:ph type="sldNum" sz="quarter" idx="11"/>
          </p:nvPr>
        </p:nvSpPr>
        <p:spPr/>
        <p:txBody>
          <a:bodyPr/>
          <a:lstStyle/>
          <a:p>
            <a:pPr>
              <a:defRPr/>
            </a:pPr>
            <a:fld id="{6627F33C-24D4-41C1-BFA2-68160C39F89C}" type="slidenum">
              <a:rPr lang="en-US" smtClean="0"/>
              <a:pPr>
                <a:defRPr/>
              </a:pPr>
              <a:t>34</a:t>
            </a:fld>
            <a:endParaRPr lang="en-US" dirty="0"/>
          </a:p>
        </p:txBody>
      </p:sp>
    </p:spTree>
    <p:extLst>
      <p:ext uri="{BB962C8B-B14F-4D97-AF65-F5344CB8AC3E}">
        <p14:creationId xmlns:p14="http://schemas.microsoft.com/office/powerpoint/2010/main" val="249638083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2000" y="695325"/>
            <a:ext cx="5486400" cy="3087688"/>
          </a:xfrm>
        </p:spPr>
      </p:sp>
      <p:sp>
        <p:nvSpPr>
          <p:cNvPr id="3" name="Notes Placeholder 2"/>
          <p:cNvSpPr>
            <a:spLocks noGrp="1"/>
          </p:cNvSpPr>
          <p:nvPr>
            <p:ph type="body" idx="1"/>
          </p:nvPr>
        </p:nvSpPr>
        <p:spPr>
          <a:xfrm>
            <a:off x="762000" y="4012713"/>
            <a:ext cx="5486400" cy="4754880"/>
          </a:xfrm>
          <a:prstGeom prst="rect">
            <a:avLst/>
          </a:prstGeom>
        </p:spPr>
        <p:txBody>
          <a:bodyPr/>
          <a:lstStyle/>
          <a:p>
            <a:pPr eaLnBrk="0" fontAlgn="base" hangingPunct="0"/>
            <a:r>
              <a:rPr lang="es-ES" sz="1200" kern="1200" dirty="0">
                <a:solidFill>
                  <a:schemeClr val="tx1">
                    <a:lumMod val="75000"/>
                  </a:schemeClr>
                </a:solidFill>
                <a:effectLst/>
                <a:latin typeface="+mn-lt"/>
                <a:ea typeface="ヒラギノ角ゴ Pro W3" charset="0"/>
                <a:cs typeface="ヒラギノ角ゴ Pro W3" charset="0"/>
              </a:rPr>
              <a:t>Colabore con el Coordinador del Equipo Global de Afiliación del Distrito para:</a:t>
            </a:r>
            <a:endParaRPr lang="en-US" sz="1200" kern="1200" dirty="0">
              <a:solidFill>
                <a:schemeClr val="tx1">
                  <a:lumMod val="75000"/>
                </a:schemeClr>
              </a:solidFill>
              <a:effectLst/>
              <a:latin typeface="+mn-lt"/>
              <a:ea typeface="ヒラギノ角ゴ Pro W3" charset="0"/>
              <a:cs typeface="ヒラギノ角ゴ Pro W3" charset="0"/>
            </a:endParaRPr>
          </a:p>
          <a:p>
            <a:pPr algn="l"/>
            <a:endParaRPr lang="en-US" sz="1200" b="0" kern="0" dirty="0">
              <a:solidFill>
                <a:schemeClr val="tx1"/>
              </a:solidFill>
              <a:latin typeface="+mn-lt"/>
              <a:ea typeface="Arial" charset="0"/>
              <a:cs typeface="Arial" charset="0"/>
            </a:endParaRPr>
          </a:p>
          <a:p>
            <a:pPr marL="171450" indent="-171450">
              <a:buSzPct val="125000"/>
              <a:buFont typeface="Arial" panose="020B0604020202020204" pitchFamily="34" charset="0"/>
              <a:buChar char="•"/>
            </a:pPr>
            <a:r>
              <a:rPr lang="en-US" sz="1200" dirty="0">
                <a:solidFill>
                  <a:schemeClr val="tx1"/>
                </a:solidFill>
              </a:rPr>
              <a:t>	</a:t>
            </a:r>
            <a:r>
              <a:rPr lang="es-ES" sz="1200" kern="1200" dirty="0">
                <a:solidFill>
                  <a:schemeClr val="tx1">
                    <a:lumMod val="75000"/>
                  </a:schemeClr>
                </a:solidFill>
                <a:effectLst/>
                <a:latin typeface="+mn-lt"/>
                <a:ea typeface="ヒラギノ角ゴ Pro W3" charset="0"/>
                <a:cs typeface="ヒラギノ角ゴ Pro W3" charset="0"/>
              </a:rPr>
              <a:t>Promocionar los recursos de aumento de socios en los clubes</a:t>
            </a:r>
            <a:r>
              <a:rPr lang="en-US" sz="1200" dirty="0">
                <a:solidFill>
                  <a:schemeClr val="tx1"/>
                </a:solidFill>
              </a:rPr>
              <a:t>.</a:t>
            </a:r>
          </a:p>
          <a:p>
            <a:pPr marL="171450" indent="-171450">
              <a:buSzPct val="125000"/>
              <a:buFont typeface="Arial" panose="020B0604020202020204" pitchFamily="34" charset="0"/>
              <a:buChar char="•"/>
            </a:pPr>
            <a:endParaRPr lang="en-US" sz="1200" dirty="0">
              <a:solidFill>
                <a:schemeClr val="tx1"/>
              </a:solidFill>
            </a:endParaRPr>
          </a:p>
          <a:p>
            <a:pPr marL="171450" indent="-171450">
              <a:buSzPct val="125000"/>
              <a:buFont typeface="Arial" panose="020B0604020202020204" pitchFamily="34" charset="0"/>
              <a:buChar char="•"/>
            </a:pPr>
            <a:r>
              <a:rPr lang="en-US" sz="1200" dirty="0">
                <a:solidFill>
                  <a:schemeClr val="tx1"/>
                </a:solidFill>
              </a:rPr>
              <a:t>	</a:t>
            </a:r>
            <a:r>
              <a:rPr lang="es-ES" sz="1200" kern="1200" dirty="0">
                <a:solidFill>
                  <a:schemeClr val="tx1">
                    <a:lumMod val="75000"/>
                  </a:schemeClr>
                </a:solidFill>
                <a:effectLst/>
                <a:latin typeface="+mn-lt"/>
                <a:ea typeface="ヒラギノ角ゴ Pro W3" charset="0"/>
                <a:cs typeface="ヒラギノ角ゴ Pro W3" charset="0"/>
              </a:rPr>
              <a:t>Apoyar y guiar a los asesores de afiliación de los clubes</a:t>
            </a:r>
            <a:r>
              <a:rPr lang="en-US" sz="1200" dirty="0">
                <a:solidFill>
                  <a:schemeClr val="tx1"/>
                </a:solidFill>
              </a:rPr>
              <a:t>.</a:t>
            </a:r>
          </a:p>
          <a:p>
            <a:pPr marL="171450" indent="-171450">
              <a:buSzPct val="125000"/>
              <a:buFont typeface="Arial" panose="020B0604020202020204" pitchFamily="34" charset="0"/>
              <a:buChar char="•"/>
            </a:pPr>
            <a:endParaRPr lang="en-US" sz="1200" dirty="0">
              <a:solidFill>
                <a:schemeClr val="tx1"/>
              </a:solidFill>
            </a:endParaRPr>
          </a:p>
          <a:p>
            <a:pPr marL="171450" indent="-171450">
              <a:buSzPct val="125000"/>
              <a:buFont typeface="Arial" panose="020B0604020202020204" pitchFamily="34" charset="0"/>
              <a:buChar char="•"/>
            </a:pPr>
            <a:r>
              <a:rPr lang="en-US" sz="1200" dirty="0">
                <a:solidFill>
                  <a:schemeClr val="tx1"/>
                </a:solidFill>
              </a:rPr>
              <a:t>	</a:t>
            </a:r>
            <a:r>
              <a:rPr lang="es-ES" sz="1200" kern="1200" dirty="0">
                <a:solidFill>
                  <a:schemeClr val="tx1">
                    <a:lumMod val="75000"/>
                  </a:schemeClr>
                </a:solidFill>
                <a:effectLst/>
                <a:latin typeface="+mn-lt"/>
                <a:ea typeface="ヒラギノ角ゴ Pro W3" charset="0"/>
                <a:cs typeface="ヒラギノ角ゴ Pro W3" charset="0"/>
              </a:rPr>
              <a:t>Encontrar comunidades para posibles clubes nuevos</a:t>
            </a:r>
            <a:r>
              <a:rPr lang="en-US" sz="1200" dirty="0">
                <a:solidFill>
                  <a:schemeClr val="tx1"/>
                </a:solidFill>
              </a:rPr>
              <a:t>.</a:t>
            </a:r>
          </a:p>
          <a:p>
            <a:pPr marL="171450" indent="-171450">
              <a:buSzPct val="125000"/>
              <a:buFont typeface="Arial" panose="020B0604020202020204" pitchFamily="34" charset="0"/>
              <a:buChar char="•"/>
            </a:pPr>
            <a:endParaRPr lang="en-US" sz="1200" dirty="0">
              <a:solidFill>
                <a:schemeClr val="tx1"/>
              </a:solidFill>
            </a:endParaRPr>
          </a:p>
          <a:p>
            <a:pPr marL="171450" indent="-171450">
              <a:buSzPct val="125000"/>
              <a:buFont typeface="Arial" panose="020B0604020202020204" pitchFamily="34" charset="0"/>
              <a:buChar char="•"/>
            </a:pPr>
            <a:r>
              <a:rPr lang="en-US" sz="1200" dirty="0">
                <a:solidFill>
                  <a:schemeClr val="tx1"/>
                </a:solidFill>
              </a:rPr>
              <a:t>	</a:t>
            </a:r>
            <a:r>
              <a:rPr lang="es-ES" sz="1200" kern="1200" dirty="0">
                <a:solidFill>
                  <a:schemeClr val="tx1">
                    <a:lumMod val="75000"/>
                  </a:schemeClr>
                </a:solidFill>
                <a:effectLst/>
                <a:latin typeface="+mn-lt"/>
                <a:ea typeface="ヒラギノ角ゴ Pro W3" charset="0"/>
                <a:cs typeface="ヒラギノ角ゴ Pro W3" charset="0"/>
              </a:rPr>
              <a:t>Ayudar a los clubes a poner en marcha un plan de aumento de socios</a:t>
            </a:r>
            <a:r>
              <a:rPr lang="en-US" sz="1200" dirty="0">
                <a:solidFill>
                  <a:schemeClr val="tx1"/>
                </a:solidFill>
              </a:rPr>
              <a:t>.</a:t>
            </a:r>
          </a:p>
          <a:p>
            <a:pPr marL="171450" indent="-171450">
              <a:buSzPct val="125000"/>
              <a:buFont typeface="Arial" panose="020B0604020202020204" pitchFamily="34" charset="0"/>
              <a:buChar char="•"/>
            </a:pPr>
            <a:endParaRPr lang="en-US" sz="1200" dirty="0">
              <a:solidFill>
                <a:schemeClr val="tx1"/>
              </a:solidFill>
            </a:endParaRPr>
          </a:p>
          <a:p>
            <a:pPr marL="0" indent="0">
              <a:buSzPct val="125000"/>
              <a:buFont typeface="Arial" panose="020B0604020202020204" pitchFamily="34" charset="0"/>
              <a:buNone/>
            </a:pPr>
            <a:endParaRPr lang="en-US" sz="1200" dirty="0">
              <a:solidFill>
                <a:schemeClr val="tx1"/>
              </a:solidFill>
            </a:endParaRPr>
          </a:p>
          <a:p>
            <a:pPr eaLnBrk="0" fontAlgn="base" hangingPunct="0"/>
            <a:r>
              <a:rPr lang="es-ES" sz="1200" kern="1200" dirty="0">
                <a:solidFill>
                  <a:schemeClr val="tx1">
                    <a:lumMod val="75000"/>
                  </a:schemeClr>
                </a:solidFill>
                <a:effectLst/>
                <a:latin typeface="+mn-lt"/>
                <a:ea typeface="ヒラギノ角ゴ Pro W3" charset="0"/>
                <a:cs typeface="ヒラギノ角ゴ Pro W3" charset="0"/>
              </a:rPr>
              <a:t>Si un club de su zona o usted como jefe de zona están interesados en formar un club de Leones nuevo, comuníquense con el Coordinador del Equipo Global de Extensión para obtener asistencia. </a:t>
            </a:r>
            <a:endParaRPr lang="en-US" sz="1200" kern="1200" dirty="0">
              <a:solidFill>
                <a:schemeClr val="tx1">
                  <a:lumMod val="75000"/>
                </a:schemeClr>
              </a:solidFill>
              <a:effectLst/>
              <a:latin typeface="+mn-lt"/>
              <a:ea typeface="ヒラギノ角ゴ Pro W3" charset="0"/>
              <a:cs typeface="ヒラギノ角ゴ Pro W3" charset="0"/>
            </a:endParaRPr>
          </a:p>
          <a:p>
            <a:pPr algn="l"/>
            <a:endParaRPr lang="en-US" sz="1400" b="1" kern="0" dirty="0">
              <a:solidFill>
                <a:srgbClr val="0A5496"/>
              </a:solidFill>
              <a:latin typeface="Arial" charset="0"/>
              <a:ea typeface="Arial" charset="0"/>
              <a:cs typeface="Arial" charset="0"/>
            </a:endParaRPr>
          </a:p>
        </p:txBody>
      </p:sp>
      <p:sp>
        <p:nvSpPr>
          <p:cNvPr id="4" name="Date Placeholder 3"/>
          <p:cNvSpPr>
            <a:spLocks noGrp="1"/>
          </p:cNvSpPr>
          <p:nvPr>
            <p:ph type="dt" idx="10"/>
          </p:nvPr>
        </p:nvSpPr>
        <p:spPr/>
        <p:txBody>
          <a:bodyPr/>
          <a:lstStyle/>
          <a:p>
            <a:pPr>
              <a:defRPr/>
            </a:pPr>
            <a:fld id="{D333BF7B-9537-49DF-B66F-DF2A274D903C}" type="datetime1">
              <a:rPr lang="en-US" smtClean="0"/>
              <a:t>9/22/2023</a:t>
            </a:fld>
            <a:endParaRPr lang="en-US" dirty="0"/>
          </a:p>
        </p:txBody>
      </p:sp>
      <p:sp>
        <p:nvSpPr>
          <p:cNvPr id="5" name="Slide Number Placeholder 4"/>
          <p:cNvSpPr>
            <a:spLocks noGrp="1"/>
          </p:cNvSpPr>
          <p:nvPr>
            <p:ph type="sldNum" sz="quarter" idx="11"/>
          </p:nvPr>
        </p:nvSpPr>
        <p:spPr/>
        <p:txBody>
          <a:bodyPr/>
          <a:lstStyle/>
          <a:p>
            <a:pPr>
              <a:defRPr/>
            </a:pPr>
            <a:fld id="{6627F33C-24D4-41C1-BFA2-68160C39F89C}" type="slidenum">
              <a:rPr lang="en-US" smtClean="0"/>
              <a:pPr>
                <a:defRPr/>
              </a:pPr>
              <a:t>35</a:t>
            </a:fld>
            <a:endParaRPr lang="en-US" dirty="0"/>
          </a:p>
        </p:txBody>
      </p:sp>
    </p:spTree>
    <p:extLst>
      <p:ext uri="{BB962C8B-B14F-4D97-AF65-F5344CB8AC3E}">
        <p14:creationId xmlns:p14="http://schemas.microsoft.com/office/powerpoint/2010/main" val="223724358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60388" y="685800"/>
            <a:ext cx="5486400" cy="3087688"/>
          </a:xfrm>
        </p:spPr>
      </p:sp>
      <p:sp>
        <p:nvSpPr>
          <p:cNvPr id="3" name="Notes Placeholder 2"/>
          <p:cNvSpPr>
            <a:spLocks noGrp="1"/>
          </p:cNvSpPr>
          <p:nvPr>
            <p:ph type="body" idx="1"/>
          </p:nvPr>
        </p:nvSpPr>
        <p:spPr>
          <a:xfrm>
            <a:off x="560389" y="3993530"/>
            <a:ext cx="5486400" cy="4754880"/>
          </a:xfrm>
          <a:prstGeom prst="rect">
            <a:avLst/>
          </a:prstGeom>
        </p:spPr>
        <p:txBody>
          <a:bodyPr>
            <a:normAutofit lnSpcReduction="10000"/>
          </a:bodyPr>
          <a:lstStyle/>
          <a:p>
            <a:pPr marL="0" indent="0">
              <a:spcBef>
                <a:spcPts val="600"/>
              </a:spcBef>
              <a:buNone/>
            </a:pPr>
            <a:r>
              <a:rPr lang="es-ES" sz="1200" kern="1200" dirty="0">
                <a:solidFill>
                  <a:schemeClr val="tx1">
                    <a:lumMod val="75000"/>
                  </a:schemeClr>
                </a:solidFill>
                <a:effectLst/>
                <a:latin typeface="+mn-lt"/>
                <a:ea typeface="ヒラギノ角ゴ Pro W3" charset="0"/>
                <a:cs typeface="ヒラギノ角ゴ Pro W3" charset="0"/>
              </a:rPr>
              <a:t>La Guía del asesor de afiliación al club incluye</a:t>
            </a:r>
            <a:r>
              <a:rPr lang="en-US" sz="1200" kern="0" baseline="0" dirty="0">
                <a:solidFill>
                  <a:schemeClr val="tx1"/>
                </a:solidFill>
                <a:ea typeface="Arial" charset="0"/>
                <a:cs typeface="Helvetica" panose="020B0604020202020204" pitchFamily="34" charset="0"/>
              </a:rPr>
              <a:t>:</a:t>
            </a:r>
            <a:endParaRPr lang="en-US" sz="1200" kern="0" dirty="0">
              <a:solidFill>
                <a:schemeClr val="tx1"/>
              </a:solidFill>
              <a:ea typeface="Arial" charset="0"/>
              <a:cs typeface="Helvetica" panose="020B0604020202020204" pitchFamily="34" charset="0"/>
            </a:endParaRPr>
          </a:p>
          <a:p>
            <a:pPr marL="457200" marR="0" lvl="0" indent="-457200" algn="l" defTabSz="914400" rtl="0" eaLnBrk="0" fontAlgn="base" latinLnBrk="0" hangingPunct="0">
              <a:lnSpc>
                <a:spcPct val="110000"/>
              </a:lnSpc>
              <a:spcBef>
                <a:spcPts val="0"/>
              </a:spcBef>
              <a:spcAft>
                <a:spcPct val="0"/>
              </a:spcAft>
              <a:buClrTx/>
              <a:buSzTx/>
              <a:buFontTx/>
              <a:buAutoNum type="arabicPeriod"/>
              <a:tabLst>
                <a:tab pos="461963" algn="l"/>
                <a:tab pos="914400" algn="l"/>
                <a:tab pos="1376363" algn="l"/>
                <a:tab pos="1828800" algn="l"/>
              </a:tabLst>
              <a:defRPr/>
            </a:pPr>
            <a:r>
              <a:rPr lang="es-ES" sz="1200" kern="1200" dirty="0">
                <a:solidFill>
                  <a:schemeClr val="tx1">
                    <a:lumMod val="75000"/>
                  </a:schemeClr>
                </a:solidFill>
                <a:effectLst/>
                <a:latin typeface="+mn-lt"/>
                <a:ea typeface="ヒラギノ角ゴ Pro W3" charset="0"/>
                <a:cs typeface="ヒラギノ角ゴ Pro W3" charset="0"/>
              </a:rPr>
              <a:t>Preparación para la gestión</a:t>
            </a:r>
            <a:endParaRPr lang="en-US" sz="1200" kern="1200" dirty="0">
              <a:solidFill>
                <a:schemeClr val="tx1">
                  <a:lumMod val="75000"/>
                </a:schemeClr>
              </a:solidFill>
              <a:effectLst/>
              <a:latin typeface="+mn-lt"/>
              <a:ea typeface="ヒラギノ角ゴ Pro W3" charset="0"/>
              <a:cs typeface="ヒラギノ角ゴ Pro W3" charset="0"/>
            </a:endParaRPr>
          </a:p>
          <a:p>
            <a:pPr marL="457200" indent="-457200">
              <a:lnSpc>
                <a:spcPct val="110000"/>
              </a:lnSpc>
              <a:buAutoNum type="arabicPeriod"/>
            </a:pPr>
            <a:r>
              <a:rPr lang="es-ES" sz="1200" kern="1200" dirty="0">
                <a:solidFill>
                  <a:schemeClr val="tx1">
                    <a:lumMod val="75000"/>
                  </a:schemeClr>
                </a:solidFill>
                <a:effectLst/>
                <a:latin typeface="+mn-lt"/>
                <a:ea typeface="ヒラギノ角ゴ Pro W3" charset="0"/>
                <a:cs typeface="ヒラギノ角ゴ Pro W3" charset="0"/>
              </a:rPr>
              <a:t>Responsabilidades</a:t>
            </a:r>
            <a:endParaRPr lang="en-US" sz="1200" kern="0" dirty="0">
              <a:solidFill>
                <a:schemeClr val="tx1"/>
              </a:solidFill>
              <a:ea typeface="Arial" charset="0"/>
              <a:cs typeface="Helvetica" panose="020B0604020202020204" pitchFamily="34" charset="0"/>
            </a:endParaRPr>
          </a:p>
          <a:p>
            <a:pPr marL="457200" marR="0" lvl="0" indent="-457200" algn="l" defTabSz="914400" rtl="0" eaLnBrk="0" fontAlgn="base" latinLnBrk="0" hangingPunct="0">
              <a:lnSpc>
                <a:spcPct val="110000"/>
              </a:lnSpc>
              <a:spcBef>
                <a:spcPts val="0"/>
              </a:spcBef>
              <a:spcAft>
                <a:spcPct val="0"/>
              </a:spcAft>
              <a:buClrTx/>
              <a:buSzTx/>
              <a:buFontTx/>
              <a:buAutoNum type="arabicPeriod"/>
              <a:tabLst>
                <a:tab pos="461963" algn="l"/>
                <a:tab pos="914400" algn="l"/>
                <a:tab pos="1376363" algn="l"/>
                <a:tab pos="1828800" algn="l"/>
              </a:tabLst>
              <a:defRPr/>
            </a:pPr>
            <a:r>
              <a:rPr lang="es-ES" sz="1200" kern="1200" dirty="0">
                <a:solidFill>
                  <a:schemeClr val="tx1">
                    <a:lumMod val="75000"/>
                  </a:schemeClr>
                </a:solidFill>
                <a:effectLst/>
                <a:latin typeface="+mn-lt"/>
                <a:ea typeface="ヒラギノ角ゴ Pro W3" charset="0"/>
                <a:cs typeface="ヒラギノ角ゴ Pro W3" charset="0"/>
              </a:rPr>
              <a:t>Apoyo y orientación</a:t>
            </a:r>
            <a:endParaRPr lang="en-US" sz="1200" kern="1200" dirty="0">
              <a:solidFill>
                <a:schemeClr val="tx1">
                  <a:lumMod val="75000"/>
                </a:schemeClr>
              </a:solidFill>
              <a:effectLst/>
              <a:latin typeface="+mn-lt"/>
              <a:ea typeface="ヒラギノ角ゴ Pro W3" charset="0"/>
              <a:cs typeface="ヒラギノ角ゴ Pro W3" charset="0"/>
            </a:endParaRPr>
          </a:p>
          <a:p>
            <a:pPr marL="457200" indent="-457200">
              <a:lnSpc>
                <a:spcPct val="110000"/>
              </a:lnSpc>
              <a:buAutoNum type="arabicPeriod"/>
            </a:pPr>
            <a:r>
              <a:rPr lang="es-ES" sz="1200" kern="1200" dirty="0">
                <a:solidFill>
                  <a:schemeClr val="tx1">
                    <a:lumMod val="75000"/>
                  </a:schemeClr>
                </a:solidFill>
                <a:effectLst/>
                <a:latin typeface="+mn-lt"/>
                <a:ea typeface="ヒラギノ角ゴ Pro W3" charset="0"/>
                <a:cs typeface="ヒラギノ角ゴ Pro W3" charset="0"/>
              </a:rPr>
              <a:t>Satisfacción de los socios</a:t>
            </a:r>
            <a:endParaRPr lang="en-US" sz="1200" kern="0" dirty="0">
              <a:solidFill>
                <a:schemeClr val="tx1"/>
              </a:solidFill>
              <a:ea typeface="Arial" charset="0"/>
              <a:cs typeface="Helvetica" panose="020B0604020202020204" pitchFamily="34" charset="0"/>
            </a:endParaRPr>
          </a:p>
          <a:p>
            <a:pPr marL="457200" indent="-457200">
              <a:lnSpc>
                <a:spcPct val="110000"/>
              </a:lnSpc>
              <a:buAutoNum type="arabicPeriod"/>
            </a:pPr>
            <a:r>
              <a:rPr lang="es-ES" sz="1200" kern="1200" dirty="0">
                <a:solidFill>
                  <a:schemeClr val="tx1">
                    <a:lumMod val="75000"/>
                  </a:schemeClr>
                </a:solidFill>
                <a:effectLst/>
                <a:latin typeface="+mn-lt"/>
                <a:ea typeface="ヒラギノ角ゴ Pro W3" charset="0"/>
                <a:cs typeface="ヒラギノ角ゴ Pro W3" charset="0"/>
              </a:rPr>
              <a:t>Reclutamiento de socios</a:t>
            </a:r>
            <a:endParaRPr lang="en-US" sz="1200" kern="0" dirty="0">
              <a:solidFill>
                <a:schemeClr val="tx1"/>
              </a:solidFill>
              <a:ea typeface="Arial" charset="0"/>
              <a:cs typeface="Helvetica" panose="020B0604020202020204" pitchFamily="34" charset="0"/>
            </a:endParaRPr>
          </a:p>
          <a:p>
            <a:pPr marL="457200" indent="-457200">
              <a:lnSpc>
                <a:spcPct val="110000"/>
              </a:lnSpc>
              <a:buAutoNum type="arabicPeriod"/>
            </a:pPr>
            <a:r>
              <a:rPr lang="es-ES" sz="1200" kern="1200" dirty="0">
                <a:solidFill>
                  <a:schemeClr val="tx1">
                    <a:lumMod val="75000"/>
                  </a:schemeClr>
                </a:solidFill>
                <a:effectLst/>
                <a:latin typeface="+mn-lt"/>
                <a:ea typeface="ヒラギノ角ゴ Pro W3" charset="0"/>
                <a:cs typeface="ヒラギノ角ゴ Pro W3" charset="0"/>
              </a:rPr>
              <a:t>Premios y reconocimiento</a:t>
            </a:r>
            <a:endParaRPr lang="en-US" sz="1200" kern="0" dirty="0">
              <a:solidFill>
                <a:schemeClr val="tx1"/>
              </a:solidFill>
              <a:ea typeface="Arial" charset="0"/>
              <a:cs typeface="Helvetica" panose="020B0604020202020204" pitchFamily="34" charset="0"/>
            </a:endParaRPr>
          </a:p>
          <a:p>
            <a:pPr marL="457200" indent="-457200">
              <a:lnSpc>
                <a:spcPct val="110000"/>
              </a:lnSpc>
              <a:buAutoNum type="arabicPeriod"/>
            </a:pPr>
            <a:r>
              <a:rPr lang="es-ES" sz="1200" kern="1200" dirty="0">
                <a:solidFill>
                  <a:schemeClr val="tx1">
                    <a:lumMod val="75000"/>
                  </a:schemeClr>
                </a:solidFill>
                <a:effectLst/>
                <a:latin typeface="+mn-lt"/>
                <a:ea typeface="ヒラギノ角ゴ Pro W3" charset="0"/>
                <a:cs typeface="ヒラギノ角ゴ Pro W3" charset="0"/>
              </a:rPr>
              <a:t>Calendario de planificación</a:t>
            </a:r>
            <a:endParaRPr lang="en-US" sz="1200" kern="0" dirty="0">
              <a:solidFill>
                <a:schemeClr val="tx1"/>
              </a:solidFill>
              <a:ea typeface="Arial" charset="0"/>
              <a:cs typeface="Helvetica" panose="020B0604020202020204" pitchFamily="34" charset="0"/>
            </a:endParaRPr>
          </a:p>
          <a:p>
            <a:pPr>
              <a:spcBef>
                <a:spcPts val="600"/>
              </a:spcBef>
            </a:pPr>
            <a:endParaRPr lang="en-US" dirty="0">
              <a:solidFill>
                <a:schemeClr val="tx1"/>
              </a:solidFill>
            </a:endParaRPr>
          </a:p>
          <a:p>
            <a:pPr>
              <a:spcBef>
                <a:spcPts val="600"/>
              </a:spcBef>
            </a:pPr>
            <a:r>
              <a:rPr lang="es-ES" sz="1200" kern="1200" dirty="0">
                <a:solidFill>
                  <a:schemeClr val="tx1">
                    <a:lumMod val="75000"/>
                  </a:schemeClr>
                </a:solidFill>
                <a:effectLst/>
                <a:latin typeface="+mn-lt"/>
                <a:ea typeface="ヒラギノ角ゴ Pro W3" charset="0"/>
                <a:cs typeface="ヒラギノ角ゴ Pro W3" charset="0"/>
              </a:rPr>
              <a:t>¡Basta con preguntar! - </a:t>
            </a:r>
            <a:r>
              <a:rPr lang="es-ES" sz="1200" b="1" kern="1200" dirty="0">
                <a:solidFill>
                  <a:schemeClr val="tx1">
                    <a:lumMod val="75000"/>
                  </a:schemeClr>
                </a:solidFill>
                <a:effectLst/>
                <a:latin typeface="+mn-lt"/>
                <a:ea typeface="ヒラギノ角ゴ Pro W3" charset="0"/>
                <a:cs typeface="ヒラギノ角ゴ Pro W3" charset="0"/>
              </a:rPr>
              <a:t>Consejos prácticos para reclutar a nuevos socios</a:t>
            </a:r>
            <a:endParaRPr lang="en-US" sz="1200" b="1" kern="0" dirty="0">
              <a:solidFill>
                <a:schemeClr val="tx1"/>
              </a:solidFill>
              <a:ea typeface="Arial" charset="0"/>
              <a:cs typeface="Arial" charset="0"/>
            </a:endParaRPr>
          </a:p>
          <a:p>
            <a:pPr marL="457200" indent="-457200">
              <a:buAutoNum type="arabicPeriod"/>
            </a:pPr>
            <a:r>
              <a:rPr lang="es-ES" sz="1200" kern="1200" dirty="0">
                <a:solidFill>
                  <a:schemeClr val="tx1">
                    <a:lumMod val="75000"/>
                  </a:schemeClr>
                </a:solidFill>
                <a:effectLst/>
                <a:latin typeface="+mn-lt"/>
                <a:ea typeface="ヒラギノ角ゴ Pro W3" charset="0"/>
                <a:cs typeface="ヒラギノ角ゴ Pro W3" charset="0"/>
              </a:rPr>
              <a:t>Preparar al club</a:t>
            </a:r>
            <a:endParaRPr lang="en-US" sz="1200" kern="0" dirty="0">
              <a:solidFill>
                <a:schemeClr val="tx1"/>
              </a:solidFill>
              <a:ea typeface="Arial" charset="0"/>
              <a:cs typeface="Helvetica" panose="020B0604020202020204" pitchFamily="34" charset="0"/>
            </a:endParaRPr>
          </a:p>
          <a:p>
            <a:pPr marL="457200" indent="-457200">
              <a:buAutoNum type="arabicPeriod"/>
            </a:pPr>
            <a:r>
              <a:rPr lang="es-ES" sz="1200" kern="1200" dirty="0">
                <a:solidFill>
                  <a:schemeClr val="tx1">
                    <a:lumMod val="75000"/>
                  </a:schemeClr>
                </a:solidFill>
                <a:effectLst/>
                <a:latin typeface="+mn-lt"/>
                <a:ea typeface="ヒラギノ角ゴ Pro W3" charset="0"/>
                <a:cs typeface="ヒラギノ角ゴ Pro W3" charset="0"/>
              </a:rPr>
              <a:t>Crear el plan de crecimiento del club</a:t>
            </a:r>
            <a:endParaRPr lang="en-US" sz="1200" kern="0" dirty="0">
              <a:solidFill>
                <a:schemeClr val="tx1"/>
              </a:solidFill>
              <a:ea typeface="Arial" charset="0"/>
              <a:cs typeface="Helvetica" panose="020B0604020202020204" pitchFamily="34" charset="0"/>
            </a:endParaRPr>
          </a:p>
          <a:p>
            <a:pPr marL="457200" indent="-457200">
              <a:buAutoNum type="arabicPeriod"/>
            </a:pPr>
            <a:r>
              <a:rPr lang="es-ES" sz="1200" kern="1200" dirty="0">
                <a:solidFill>
                  <a:schemeClr val="tx1">
                    <a:lumMod val="75000"/>
                  </a:schemeClr>
                </a:solidFill>
                <a:effectLst/>
                <a:latin typeface="+mn-lt"/>
                <a:ea typeface="ヒラギノ角ゴ Pro W3" charset="0"/>
                <a:cs typeface="ヒラギノ角ゴ Pro W3" charset="0"/>
              </a:rPr>
              <a:t>Poner en marcha el plan de crecimiento de su club</a:t>
            </a:r>
            <a:endParaRPr lang="en-US" sz="1200" kern="0" dirty="0">
              <a:solidFill>
                <a:schemeClr val="tx1"/>
              </a:solidFill>
              <a:ea typeface="Arial" charset="0"/>
              <a:cs typeface="Helvetica" panose="020B0604020202020204" pitchFamily="34" charset="0"/>
            </a:endParaRPr>
          </a:p>
          <a:p>
            <a:pPr marL="457200" indent="-457200">
              <a:buAutoNum type="arabicPeriod"/>
            </a:pPr>
            <a:r>
              <a:rPr lang="es-ES" sz="1200" kern="1200" dirty="0">
                <a:solidFill>
                  <a:schemeClr val="tx1">
                    <a:lumMod val="75000"/>
                  </a:schemeClr>
                </a:solidFill>
                <a:effectLst/>
                <a:latin typeface="+mn-lt"/>
                <a:ea typeface="ヒラギノ角ゴ Pro W3" charset="0"/>
                <a:cs typeface="ヒラギノ角ゴ Pro W3" charset="0"/>
              </a:rPr>
              <a:t>Dar la bienvenida a los socios nuevos</a:t>
            </a:r>
            <a:endParaRPr lang="en-US" sz="1200" kern="0" dirty="0">
              <a:solidFill>
                <a:schemeClr val="tx1"/>
              </a:solidFill>
              <a:ea typeface="Arial" charset="0"/>
              <a:cs typeface="Helvetica" panose="020B0604020202020204" pitchFamily="34" charset="0"/>
            </a:endParaRPr>
          </a:p>
          <a:p>
            <a:pPr marL="457200" marR="0" lvl="0" indent="-457200" algn="l" defTabSz="914400" rtl="0" eaLnBrk="0" fontAlgn="base" latinLnBrk="0" hangingPunct="0">
              <a:lnSpc>
                <a:spcPct val="150000"/>
              </a:lnSpc>
              <a:spcBef>
                <a:spcPts val="0"/>
              </a:spcBef>
              <a:spcAft>
                <a:spcPct val="0"/>
              </a:spcAft>
              <a:buClrTx/>
              <a:buSzTx/>
              <a:buFontTx/>
              <a:buAutoNum type="arabicPeriod"/>
              <a:tabLst>
                <a:tab pos="461963" algn="l"/>
                <a:tab pos="914400" algn="l"/>
                <a:tab pos="1376363" algn="l"/>
                <a:tab pos="1828800" algn="l"/>
              </a:tabLst>
              <a:defRPr/>
            </a:pPr>
            <a:r>
              <a:rPr lang="es-ES" sz="1200" kern="1200" dirty="0">
                <a:solidFill>
                  <a:schemeClr val="tx1">
                    <a:lumMod val="75000"/>
                  </a:schemeClr>
                </a:solidFill>
                <a:effectLst/>
                <a:latin typeface="+mn-lt"/>
                <a:ea typeface="ヒラギノ角ゴ Pro W3" charset="0"/>
                <a:cs typeface="ヒラギノ角ゴ Pro W3" charset="0"/>
              </a:rPr>
              <a:t>Involucrar a los socios nuevos</a:t>
            </a:r>
            <a:endParaRPr lang="en-US" sz="1200" kern="0" dirty="0">
              <a:solidFill>
                <a:schemeClr val="tx1"/>
              </a:solidFill>
              <a:ea typeface="Arial" charset="0"/>
              <a:cs typeface="Helvetica" panose="020B0604020202020204" pitchFamily="34" charset="0"/>
            </a:endParaRPr>
          </a:p>
          <a:p>
            <a:pPr marL="0" marR="0" lvl="0" indent="0" algn="l" defTabSz="914400" rtl="0" eaLnBrk="0" fontAlgn="base" latinLnBrk="0" hangingPunct="0">
              <a:spcBef>
                <a:spcPts val="600"/>
              </a:spcBef>
              <a:spcAft>
                <a:spcPct val="0"/>
              </a:spcAft>
              <a:buClrTx/>
              <a:buSzTx/>
              <a:buFontTx/>
              <a:buNone/>
              <a:tabLst/>
              <a:defRPr/>
            </a:pPr>
            <a:endParaRPr lang="en-US" dirty="0">
              <a:solidFill>
                <a:schemeClr val="tx1"/>
              </a:solidFill>
            </a:endParaRPr>
          </a:p>
          <a:p>
            <a:pPr marL="0" marR="0" lvl="0" indent="0" algn="l" defTabSz="914400" rtl="0" eaLnBrk="0" fontAlgn="base" latinLnBrk="0" hangingPunct="0">
              <a:lnSpc>
                <a:spcPct val="150000"/>
              </a:lnSpc>
              <a:spcBef>
                <a:spcPts val="600"/>
              </a:spcBef>
              <a:spcAft>
                <a:spcPct val="0"/>
              </a:spcAft>
              <a:buClrTx/>
              <a:buSzTx/>
              <a:buFontTx/>
              <a:buNone/>
              <a:tabLst/>
              <a:defRPr/>
            </a:pPr>
            <a:r>
              <a:rPr lang="es-ES" sz="1200" kern="1200" dirty="0">
                <a:solidFill>
                  <a:schemeClr val="tx1">
                    <a:lumMod val="75000"/>
                  </a:schemeClr>
                </a:solidFill>
                <a:effectLst/>
                <a:latin typeface="+mn-lt"/>
                <a:ea typeface="ヒラギノ角ゴ Pro W3" charset="0"/>
                <a:cs typeface="ヒラギノ角ゴ Pro W3" charset="0"/>
              </a:rPr>
              <a:t>Guía de orientación de nuevos socios - </a:t>
            </a:r>
            <a:r>
              <a:rPr lang="es-ES" sz="1200" b="1" kern="1200" dirty="0">
                <a:solidFill>
                  <a:schemeClr val="tx1">
                    <a:lumMod val="75000"/>
                  </a:schemeClr>
                </a:solidFill>
                <a:effectLst/>
                <a:latin typeface="+mn-lt"/>
                <a:ea typeface="ヒラギノ角ゴ Pro W3" charset="0"/>
                <a:cs typeface="ヒラギノ角ゴ Pro W3" charset="0"/>
              </a:rPr>
              <a:t>La historia, de un León a un orgullo mundial.</a:t>
            </a:r>
            <a:endParaRPr lang="en-US" sz="1200" kern="1200" dirty="0">
              <a:solidFill>
                <a:schemeClr val="tx1">
                  <a:lumMod val="75000"/>
                </a:schemeClr>
              </a:solidFill>
              <a:effectLst/>
              <a:latin typeface="+mn-lt"/>
              <a:ea typeface="ヒラギノ角ゴ Pro W3" charset="0"/>
              <a:cs typeface="ヒラギノ角ゴ Pro W3" charset="0"/>
            </a:endParaRPr>
          </a:p>
          <a:p>
            <a:pPr marL="0" marR="0" lvl="0" indent="0" algn="l" defTabSz="914400" rtl="0" eaLnBrk="0" fontAlgn="base" latinLnBrk="0" hangingPunct="0">
              <a:spcBef>
                <a:spcPts val="600"/>
              </a:spcBef>
              <a:spcAft>
                <a:spcPct val="0"/>
              </a:spcAft>
              <a:buClrTx/>
              <a:buSzTx/>
              <a:buFont typeface="+mj-lt"/>
              <a:buNone/>
              <a:tabLst/>
              <a:defRPr/>
            </a:pPr>
            <a:r>
              <a:rPr lang="es-ES" sz="1200" kern="1200" dirty="0">
                <a:solidFill>
                  <a:schemeClr val="tx1">
                    <a:lumMod val="75000"/>
                  </a:schemeClr>
                </a:solidFill>
                <a:effectLst/>
                <a:latin typeface="+mn-lt"/>
                <a:ea typeface="ヒラギノ角ゴ Pro W3" charset="0"/>
                <a:cs typeface="ヒラギノ角ゴ Pro W3" charset="0"/>
              </a:rPr>
              <a:t>Presente a los socios nuevos su club, su distrito y la presencia global de sus Leones</a:t>
            </a:r>
            <a:r>
              <a:rPr lang="en-US" sz="1200" b="0" kern="0" dirty="0">
                <a:solidFill>
                  <a:schemeClr val="tx1"/>
                </a:solidFill>
                <a:ea typeface="Arial" charset="0"/>
                <a:cs typeface="Arial" charset="0"/>
              </a:rPr>
              <a:t>.</a:t>
            </a:r>
          </a:p>
          <a:p>
            <a:endParaRPr lang="en-US" baseline="0" dirty="0">
              <a:solidFill>
                <a:schemeClr val="tx1"/>
              </a:solidFill>
            </a:endParaRPr>
          </a:p>
          <a:p>
            <a:endParaRPr lang="en-US" baseline="0" dirty="0">
              <a:solidFill>
                <a:schemeClr val="tx1"/>
              </a:solidFill>
            </a:endParaRPr>
          </a:p>
          <a:p>
            <a:endParaRPr lang="en-US" dirty="0"/>
          </a:p>
          <a:p>
            <a:endParaRPr lang="en-US" dirty="0"/>
          </a:p>
          <a:p>
            <a:endParaRPr lang="en-US" dirty="0"/>
          </a:p>
        </p:txBody>
      </p:sp>
      <p:sp>
        <p:nvSpPr>
          <p:cNvPr id="4" name="Date Placeholder 3"/>
          <p:cNvSpPr>
            <a:spLocks noGrp="1"/>
          </p:cNvSpPr>
          <p:nvPr>
            <p:ph type="dt" idx="10"/>
          </p:nvPr>
        </p:nvSpPr>
        <p:spPr/>
        <p:txBody>
          <a:bodyPr/>
          <a:lstStyle/>
          <a:p>
            <a:pPr>
              <a:defRPr/>
            </a:pPr>
            <a:fld id="{4AF0E240-3342-4D0C-A883-64E4920F8535}" type="datetime1">
              <a:rPr lang="en-US" smtClean="0"/>
              <a:t>9/22/2023</a:t>
            </a:fld>
            <a:endParaRPr lang="en-US" dirty="0"/>
          </a:p>
        </p:txBody>
      </p:sp>
      <p:sp>
        <p:nvSpPr>
          <p:cNvPr id="5" name="Slide Number Placeholder 4"/>
          <p:cNvSpPr>
            <a:spLocks noGrp="1"/>
          </p:cNvSpPr>
          <p:nvPr>
            <p:ph type="sldNum" sz="quarter" idx="11"/>
          </p:nvPr>
        </p:nvSpPr>
        <p:spPr/>
        <p:txBody>
          <a:bodyPr/>
          <a:lstStyle/>
          <a:p>
            <a:pPr>
              <a:defRPr/>
            </a:pPr>
            <a:fld id="{6627F33C-24D4-41C1-BFA2-68160C39F89C}" type="slidenum">
              <a:rPr lang="en-US" smtClean="0"/>
              <a:pPr>
                <a:defRPr/>
              </a:pPr>
              <a:t>36</a:t>
            </a:fld>
            <a:endParaRPr lang="en-US" dirty="0"/>
          </a:p>
        </p:txBody>
      </p:sp>
    </p:spTree>
    <p:extLst>
      <p:ext uri="{BB962C8B-B14F-4D97-AF65-F5344CB8AC3E}">
        <p14:creationId xmlns:p14="http://schemas.microsoft.com/office/powerpoint/2010/main" val="54409509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6763" y="685800"/>
            <a:ext cx="5486400" cy="3087688"/>
          </a:xfrm>
        </p:spPr>
      </p:sp>
      <p:sp>
        <p:nvSpPr>
          <p:cNvPr id="3" name="Notes Placeholder 2"/>
          <p:cNvSpPr>
            <a:spLocks noGrp="1"/>
          </p:cNvSpPr>
          <p:nvPr>
            <p:ph type="body" idx="1"/>
          </p:nvPr>
        </p:nvSpPr>
        <p:spPr>
          <a:xfrm>
            <a:off x="762002" y="3993530"/>
            <a:ext cx="5486400" cy="4754880"/>
          </a:xfrm>
          <a:prstGeom prst="rect">
            <a:avLst/>
          </a:prstGeom>
        </p:spPr>
        <p:txBody>
          <a:bodyPr/>
          <a:lstStyle/>
          <a:p>
            <a:pPr eaLnBrk="0" fontAlgn="base" hangingPunct="0"/>
            <a:r>
              <a:rPr lang="es-ES" sz="1200" b="1" kern="1200" dirty="0">
                <a:solidFill>
                  <a:schemeClr val="tx1">
                    <a:lumMod val="75000"/>
                  </a:schemeClr>
                </a:solidFill>
                <a:effectLst/>
                <a:latin typeface="+mn-lt"/>
                <a:ea typeface="ヒラギノ角ゴ Pro W3" charset="0"/>
                <a:cs typeface="ヒラギノ角ゴ Pro W3" charset="0"/>
              </a:rPr>
              <a:t>En su tercera reunión, ¡céntrese en el liderato!</a:t>
            </a:r>
            <a:endParaRPr lang="en-US" sz="1200" kern="1200" dirty="0">
              <a:solidFill>
                <a:schemeClr val="tx1">
                  <a:lumMod val="75000"/>
                </a:schemeClr>
              </a:solidFill>
              <a:effectLst/>
              <a:latin typeface="+mn-lt"/>
              <a:ea typeface="ヒラギノ角ゴ Pro W3" charset="0"/>
              <a:cs typeface="ヒラギノ角ゴ Pro W3" charset="0"/>
            </a:endParaRPr>
          </a:p>
          <a:p>
            <a:pPr marL="0" marR="0" lvl="0" indent="0" algn="l" defTabSz="914400" rtl="0" eaLnBrk="0" fontAlgn="base" latinLnBrk="0" hangingPunct="0">
              <a:spcBef>
                <a:spcPct val="30000"/>
              </a:spcBef>
              <a:spcAft>
                <a:spcPct val="0"/>
              </a:spcAft>
              <a:buClrTx/>
              <a:buSzTx/>
              <a:buFontTx/>
              <a:buNone/>
              <a:tabLst/>
              <a:defRPr/>
            </a:pPr>
            <a:endParaRPr lang="en-US" sz="1200" b="1" kern="0" dirty="0">
              <a:solidFill>
                <a:schemeClr val="tx1"/>
              </a:solidFill>
              <a:ea typeface="Arial" charset="0"/>
              <a:cs typeface="Arial" charset="0"/>
            </a:endParaRPr>
          </a:p>
          <a:p>
            <a:pPr eaLnBrk="0" fontAlgn="base" hangingPunct="0"/>
            <a:r>
              <a:rPr lang="es-ES" sz="1200" kern="1200" dirty="0">
                <a:solidFill>
                  <a:schemeClr val="tx1">
                    <a:lumMod val="75000"/>
                  </a:schemeClr>
                </a:solidFill>
                <a:effectLst/>
                <a:latin typeface="+mn-lt"/>
                <a:ea typeface="ヒラギノ角ゴ Pro W3" charset="0"/>
                <a:cs typeface="ヒラギノ角ゴ Pro W3" charset="0"/>
              </a:rPr>
              <a:t>Centre el programa de su reunión en el liderato.</a:t>
            </a:r>
            <a:endParaRPr lang="en-US" sz="1200" kern="1200" dirty="0">
              <a:solidFill>
                <a:schemeClr val="tx1">
                  <a:lumMod val="75000"/>
                </a:schemeClr>
              </a:solidFill>
              <a:effectLst/>
              <a:latin typeface="+mn-lt"/>
              <a:ea typeface="ヒラギノ角ゴ Pro W3" charset="0"/>
              <a:cs typeface="ヒラギノ角ゴ Pro W3" charset="0"/>
            </a:endParaRPr>
          </a:p>
          <a:p>
            <a:endParaRPr lang="en-US" dirty="0"/>
          </a:p>
          <a:p>
            <a:pPr eaLnBrk="0" fontAlgn="base" hangingPunct="0"/>
            <a:r>
              <a:rPr lang="es-ES" sz="1200" kern="1200" dirty="0">
                <a:solidFill>
                  <a:schemeClr val="tx1">
                    <a:lumMod val="75000"/>
                  </a:schemeClr>
                </a:solidFill>
                <a:effectLst/>
                <a:latin typeface="+mn-lt"/>
                <a:ea typeface="ヒラギノ角ゴ Pro W3" charset="0"/>
                <a:cs typeface="ヒラギノ角ゴ Pro W3" charset="0"/>
              </a:rPr>
              <a:t>Invite a los miembros del Comité Consultivo del Gobernador de Distrito de sus distintos clubes.</a:t>
            </a:r>
            <a:endParaRPr lang="en-US" sz="1200" kern="1200" dirty="0">
              <a:solidFill>
                <a:schemeClr val="tx1">
                  <a:lumMod val="75000"/>
                </a:schemeClr>
              </a:solidFill>
              <a:effectLst/>
              <a:latin typeface="+mn-lt"/>
              <a:ea typeface="ヒラギノ角ゴ Pro W3" charset="0"/>
              <a:cs typeface="ヒラギノ角ゴ Pro W3" charset="0"/>
            </a:endParaRPr>
          </a:p>
          <a:p>
            <a:endParaRPr lang="en-US" baseline="0" dirty="0"/>
          </a:p>
          <a:p>
            <a:pPr eaLnBrk="0" fontAlgn="base" hangingPunct="0"/>
            <a:r>
              <a:rPr lang="es-ES" sz="1200" kern="1200" dirty="0">
                <a:solidFill>
                  <a:schemeClr val="tx1">
                    <a:lumMod val="75000"/>
                  </a:schemeClr>
                </a:solidFill>
                <a:effectLst/>
                <a:latin typeface="+mn-lt"/>
                <a:ea typeface="ヒラギノ角ゴ Pro W3" charset="0"/>
                <a:cs typeface="ヒラギノ角ゴ Pro W3" charset="0"/>
              </a:rPr>
              <a:t>El centro de atención es el vicepresidente, pues en este momento el club planea la sucesión de liderato anual.</a:t>
            </a:r>
            <a:endParaRPr lang="en-US" sz="1200" kern="1200" dirty="0">
              <a:solidFill>
                <a:schemeClr val="tx1">
                  <a:lumMod val="75000"/>
                </a:schemeClr>
              </a:solidFill>
              <a:effectLst/>
              <a:latin typeface="+mn-lt"/>
              <a:ea typeface="ヒラギノ角ゴ Pro W3" charset="0"/>
              <a:cs typeface="ヒラギノ角ゴ Pro W3" charset="0"/>
            </a:endParaRPr>
          </a:p>
          <a:p>
            <a:endParaRPr lang="en-US" baseline="0" dirty="0"/>
          </a:p>
          <a:p>
            <a:pPr eaLnBrk="0" fontAlgn="base" hangingPunct="0"/>
            <a:r>
              <a:rPr lang="es-ES" sz="1200" kern="1200" dirty="0">
                <a:solidFill>
                  <a:schemeClr val="tx1">
                    <a:lumMod val="75000"/>
                  </a:schemeClr>
                </a:solidFill>
                <a:effectLst/>
                <a:latin typeface="+mn-lt"/>
                <a:ea typeface="ヒラギノ角ゴ Pro W3" charset="0"/>
                <a:cs typeface="ヒラギノ角ゴ Pro W3" charset="0"/>
              </a:rPr>
              <a:t>Invite a participar al Coordinador del Equipo Global de Liderato del Distrito. </a:t>
            </a:r>
            <a:endParaRPr lang="en-US" sz="1200" kern="1200" dirty="0">
              <a:solidFill>
                <a:schemeClr val="tx1">
                  <a:lumMod val="75000"/>
                </a:schemeClr>
              </a:solidFill>
              <a:effectLst/>
              <a:latin typeface="+mn-lt"/>
              <a:ea typeface="ヒラギノ角ゴ Pro W3" charset="0"/>
              <a:cs typeface="ヒラギノ角ゴ Pro W3" charset="0"/>
            </a:endParaRPr>
          </a:p>
          <a:p>
            <a:endParaRPr lang="en-US" dirty="0"/>
          </a:p>
        </p:txBody>
      </p:sp>
      <p:sp>
        <p:nvSpPr>
          <p:cNvPr id="4" name="Date Placeholder 3"/>
          <p:cNvSpPr>
            <a:spLocks noGrp="1"/>
          </p:cNvSpPr>
          <p:nvPr>
            <p:ph type="dt" idx="10"/>
          </p:nvPr>
        </p:nvSpPr>
        <p:spPr/>
        <p:txBody>
          <a:bodyPr/>
          <a:lstStyle/>
          <a:p>
            <a:pPr>
              <a:defRPr/>
            </a:pPr>
            <a:fld id="{F24D7D2A-A820-4F9C-B479-9AF85D571BE1}" type="datetime1">
              <a:rPr lang="en-US" smtClean="0"/>
              <a:t>9/22/2023</a:t>
            </a:fld>
            <a:endParaRPr lang="en-US" dirty="0"/>
          </a:p>
        </p:txBody>
      </p:sp>
      <p:sp>
        <p:nvSpPr>
          <p:cNvPr id="5" name="Slide Number Placeholder 4"/>
          <p:cNvSpPr>
            <a:spLocks noGrp="1"/>
          </p:cNvSpPr>
          <p:nvPr>
            <p:ph type="sldNum" sz="quarter" idx="11"/>
          </p:nvPr>
        </p:nvSpPr>
        <p:spPr/>
        <p:txBody>
          <a:bodyPr/>
          <a:lstStyle/>
          <a:p>
            <a:pPr>
              <a:defRPr/>
            </a:pPr>
            <a:fld id="{6627F33C-24D4-41C1-BFA2-68160C39F89C}" type="slidenum">
              <a:rPr lang="en-US" smtClean="0"/>
              <a:pPr>
                <a:defRPr/>
              </a:pPr>
              <a:t>37</a:t>
            </a:fld>
            <a:endParaRPr lang="en-US" dirty="0"/>
          </a:p>
        </p:txBody>
      </p:sp>
    </p:spTree>
    <p:extLst>
      <p:ext uri="{BB962C8B-B14F-4D97-AF65-F5344CB8AC3E}">
        <p14:creationId xmlns:p14="http://schemas.microsoft.com/office/powerpoint/2010/main" val="351535683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2000" y="695325"/>
            <a:ext cx="5486400" cy="3087688"/>
          </a:xfrm>
        </p:spPr>
      </p:sp>
      <p:sp>
        <p:nvSpPr>
          <p:cNvPr id="3" name="Notes Placeholder 2"/>
          <p:cNvSpPr>
            <a:spLocks noGrp="1"/>
          </p:cNvSpPr>
          <p:nvPr>
            <p:ph type="body" idx="1"/>
          </p:nvPr>
        </p:nvSpPr>
        <p:spPr>
          <a:xfrm>
            <a:off x="701677" y="4013521"/>
            <a:ext cx="5607050" cy="4673280"/>
          </a:xfrm>
          <a:prstGeom prst="rect">
            <a:avLst/>
          </a:prstGeom>
        </p:spPr>
        <p:txBody>
          <a:bodyPr/>
          <a:lstStyle/>
          <a:p>
            <a:pPr eaLnBrk="0" fontAlgn="base" hangingPunct="0"/>
            <a:r>
              <a:rPr lang="es-ES" sz="1200" kern="1200" dirty="0">
                <a:solidFill>
                  <a:schemeClr val="tx1">
                    <a:lumMod val="75000"/>
                  </a:schemeClr>
                </a:solidFill>
                <a:effectLst/>
                <a:latin typeface="+mn-lt"/>
                <a:ea typeface="ヒラギノ角ゴ Pro W3" charset="0"/>
                <a:cs typeface="ヒラギノ角ゴ Pro W3" charset="0"/>
              </a:rPr>
              <a:t>Colabore con el Coordinador del Equipo Global de Liderato del Distrito para:</a:t>
            </a:r>
            <a:endParaRPr lang="en-US" sz="1200" kern="1200" dirty="0">
              <a:solidFill>
                <a:schemeClr val="tx1">
                  <a:lumMod val="75000"/>
                </a:schemeClr>
              </a:solidFill>
              <a:effectLst/>
              <a:latin typeface="+mn-lt"/>
              <a:ea typeface="ヒラギノ角ゴ Pro W3" charset="0"/>
              <a:cs typeface="ヒラギノ角ゴ Pro W3" charset="0"/>
            </a:endParaRPr>
          </a:p>
          <a:p>
            <a:endParaRPr lang="en-US" dirty="0">
              <a:solidFill>
                <a:schemeClr val="tx1"/>
              </a:solidFill>
            </a:endParaRPr>
          </a:p>
          <a:p>
            <a:pPr>
              <a:buSzPct val="125000"/>
            </a:pPr>
            <a:r>
              <a:rPr lang="en-US" sz="1200" dirty="0">
                <a:solidFill>
                  <a:schemeClr val="tx1"/>
                </a:solidFill>
              </a:rPr>
              <a:t>	</a:t>
            </a:r>
            <a:r>
              <a:rPr lang="es-ES" sz="1200" kern="1200" dirty="0">
                <a:solidFill>
                  <a:schemeClr val="tx1">
                    <a:lumMod val="75000"/>
                  </a:schemeClr>
                </a:solidFill>
                <a:effectLst/>
                <a:latin typeface="+mn-lt"/>
                <a:ea typeface="ヒラギノ角ゴ Pro W3" charset="0"/>
                <a:cs typeface="ヒラギノ角ゴ Pro W3" charset="0"/>
              </a:rPr>
              <a:t>Promover futuros líderes de clubes</a:t>
            </a:r>
            <a:r>
              <a:rPr lang="en-US" sz="1200" dirty="0">
                <a:solidFill>
                  <a:schemeClr val="tx1"/>
                </a:solidFill>
              </a:rPr>
              <a:t>.</a:t>
            </a:r>
          </a:p>
          <a:p>
            <a:pPr>
              <a:buSzPct val="125000"/>
            </a:pPr>
            <a:endParaRPr lang="en-US" sz="1200" dirty="0">
              <a:solidFill>
                <a:schemeClr val="tx1"/>
              </a:solidFill>
            </a:endParaRPr>
          </a:p>
          <a:p>
            <a:pPr>
              <a:buSzPct val="125000"/>
            </a:pPr>
            <a:r>
              <a:rPr lang="en-US" sz="1200" dirty="0">
                <a:solidFill>
                  <a:schemeClr val="tx1"/>
                </a:solidFill>
              </a:rPr>
              <a:t>	</a:t>
            </a:r>
            <a:r>
              <a:rPr lang="es-ES" sz="1200" kern="1200" dirty="0">
                <a:solidFill>
                  <a:schemeClr val="tx1">
                    <a:lumMod val="75000"/>
                  </a:schemeClr>
                </a:solidFill>
                <a:effectLst/>
                <a:latin typeface="+mn-lt"/>
                <a:ea typeface="ヒラギノ角ゴ Pro W3" charset="0"/>
                <a:cs typeface="ヒラギノ角ゴ Pro W3" charset="0"/>
              </a:rPr>
              <a:t>Fomentar el desarrollo y oportunidades de liderato</a:t>
            </a:r>
            <a:r>
              <a:rPr lang="en-US" sz="1200" dirty="0">
                <a:solidFill>
                  <a:schemeClr val="tx1"/>
                </a:solidFill>
              </a:rPr>
              <a:t>.</a:t>
            </a:r>
          </a:p>
          <a:p>
            <a:pPr>
              <a:buSzPct val="125000"/>
            </a:pPr>
            <a:endParaRPr lang="en-US" sz="1200" dirty="0">
              <a:solidFill>
                <a:schemeClr val="tx1"/>
              </a:solidFill>
            </a:endParaRPr>
          </a:p>
          <a:p>
            <a:pPr>
              <a:buSzPct val="125000"/>
            </a:pPr>
            <a:r>
              <a:rPr lang="en-US" sz="1200" dirty="0">
                <a:solidFill>
                  <a:schemeClr val="tx1"/>
                </a:solidFill>
              </a:rPr>
              <a:t>	</a:t>
            </a:r>
            <a:r>
              <a:rPr lang="es-ES" sz="1200" kern="1200" dirty="0">
                <a:solidFill>
                  <a:schemeClr val="tx1">
                    <a:lumMod val="75000"/>
                  </a:schemeClr>
                </a:solidFill>
                <a:effectLst/>
                <a:latin typeface="+mn-lt"/>
                <a:ea typeface="ヒラギノ角ゴ Pro W3" charset="0"/>
                <a:cs typeface="ヒラギノ角ゴ Pro W3" charset="0"/>
              </a:rPr>
              <a:t>Animar a los nuevos líderes de club a implicarse por completo en sus responsabilidades</a:t>
            </a:r>
            <a:r>
              <a:rPr lang="en-US" sz="1200" dirty="0">
                <a:solidFill>
                  <a:schemeClr val="tx1"/>
                </a:solidFill>
              </a:rPr>
              <a:t>.</a:t>
            </a:r>
          </a:p>
          <a:p>
            <a:pPr>
              <a:buSzPct val="125000"/>
            </a:pPr>
            <a:endParaRPr lang="en-US" sz="1200" dirty="0">
              <a:solidFill>
                <a:schemeClr val="tx1"/>
              </a:solidFill>
            </a:endParaRPr>
          </a:p>
          <a:p>
            <a:pPr>
              <a:buSzPct val="125000"/>
            </a:pPr>
            <a:r>
              <a:rPr lang="en-US" sz="1200" dirty="0">
                <a:solidFill>
                  <a:schemeClr val="tx1"/>
                </a:solidFill>
              </a:rPr>
              <a:t>	</a:t>
            </a:r>
            <a:r>
              <a:rPr lang="es-ES" sz="1200" kern="1200" dirty="0">
                <a:solidFill>
                  <a:schemeClr val="tx1">
                    <a:lumMod val="75000"/>
                  </a:schemeClr>
                </a:solidFill>
                <a:effectLst/>
                <a:latin typeface="+mn-lt"/>
                <a:ea typeface="ヒラギノ角ゴ Pro W3" charset="0"/>
                <a:cs typeface="ヒラギノ角ゴ Pro W3" charset="0"/>
              </a:rPr>
              <a:t>Participar en eventos de capacitación de dirigentes de club</a:t>
            </a:r>
            <a:r>
              <a:rPr lang="en-US" sz="1200" dirty="0">
                <a:solidFill>
                  <a:schemeClr val="tx1"/>
                </a:solidFill>
              </a:rPr>
              <a:t>.</a:t>
            </a:r>
          </a:p>
          <a:p>
            <a:endParaRPr lang="en-US" dirty="0"/>
          </a:p>
        </p:txBody>
      </p:sp>
      <p:sp>
        <p:nvSpPr>
          <p:cNvPr id="4" name="Date Placeholder 3"/>
          <p:cNvSpPr>
            <a:spLocks noGrp="1"/>
          </p:cNvSpPr>
          <p:nvPr>
            <p:ph type="dt" idx="10"/>
          </p:nvPr>
        </p:nvSpPr>
        <p:spPr/>
        <p:txBody>
          <a:bodyPr/>
          <a:lstStyle/>
          <a:p>
            <a:pPr>
              <a:defRPr/>
            </a:pPr>
            <a:fld id="{C7583FBC-3886-4BD1-9EA3-8B6481983D58}" type="datetime1">
              <a:rPr lang="en-US" smtClean="0"/>
              <a:t>9/22/2023</a:t>
            </a:fld>
            <a:endParaRPr lang="en-US" dirty="0"/>
          </a:p>
        </p:txBody>
      </p:sp>
      <p:sp>
        <p:nvSpPr>
          <p:cNvPr id="5" name="Slide Number Placeholder 4"/>
          <p:cNvSpPr>
            <a:spLocks noGrp="1"/>
          </p:cNvSpPr>
          <p:nvPr>
            <p:ph type="sldNum" sz="quarter" idx="11"/>
          </p:nvPr>
        </p:nvSpPr>
        <p:spPr/>
        <p:txBody>
          <a:bodyPr/>
          <a:lstStyle/>
          <a:p>
            <a:pPr>
              <a:defRPr/>
            </a:pPr>
            <a:fld id="{6627F33C-24D4-41C1-BFA2-68160C39F89C}" type="slidenum">
              <a:rPr lang="en-US" smtClean="0"/>
              <a:pPr>
                <a:defRPr/>
              </a:pPr>
              <a:t>38</a:t>
            </a:fld>
            <a:endParaRPr lang="en-US" dirty="0"/>
          </a:p>
        </p:txBody>
      </p:sp>
    </p:spTree>
    <p:extLst>
      <p:ext uri="{BB962C8B-B14F-4D97-AF65-F5344CB8AC3E}">
        <p14:creationId xmlns:p14="http://schemas.microsoft.com/office/powerpoint/2010/main" val="266022075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2000" y="695325"/>
            <a:ext cx="5486400" cy="3087688"/>
          </a:xfrm>
        </p:spPr>
      </p:sp>
      <p:sp>
        <p:nvSpPr>
          <p:cNvPr id="3" name="Notes Placeholder 2"/>
          <p:cNvSpPr>
            <a:spLocks noGrp="1"/>
          </p:cNvSpPr>
          <p:nvPr>
            <p:ph type="body" idx="1"/>
          </p:nvPr>
        </p:nvSpPr>
        <p:spPr>
          <a:xfrm>
            <a:off x="762002" y="4013519"/>
            <a:ext cx="5486400" cy="4754880"/>
          </a:xfrm>
          <a:prstGeom prst="rect">
            <a:avLst/>
          </a:prstGeom>
        </p:spPr>
        <p:txBody>
          <a:bodyPr>
            <a:normAutofit/>
          </a:bodyPr>
          <a:lstStyle/>
          <a:p>
            <a:pPr eaLnBrk="0" fontAlgn="base" hangingPunct="0"/>
            <a:r>
              <a:rPr lang="es-ES" sz="1200" kern="1200" dirty="0">
                <a:solidFill>
                  <a:schemeClr val="tx1">
                    <a:lumMod val="75000"/>
                  </a:schemeClr>
                </a:solidFill>
                <a:effectLst/>
                <a:latin typeface="+mn-lt"/>
                <a:ea typeface="ヒラギノ角ゴ Pro W3" charset="0"/>
                <a:cs typeface="ヒラギノ角ゴ Pro W3" charset="0"/>
              </a:rPr>
              <a:t>Los libros electrónicos para dirigentes de club ofrecen una guía paso a paso para gestionar y liderar durante todo el año fiscal. </a:t>
            </a:r>
            <a:endParaRPr lang="en-US" sz="1200" kern="1200" dirty="0">
              <a:solidFill>
                <a:schemeClr val="tx1">
                  <a:lumMod val="75000"/>
                </a:schemeClr>
              </a:solidFill>
              <a:effectLst/>
              <a:latin typeface="+mn-lt"/>
              <a:ea typeface="ヒラギノ角ゴ Pro W3" charset="0"/>
              <a:cs typeface="ヒラギノ角ゴ Pro W3" charset="0"/>
            </a:endParaRPr>
          </a:p>
          <a:p>
            <a:endParaRPr lang="en-US" dirty="0">
              <a:solidFill>
                <a:schemeClr val="tx1"/>
              </a:solidFill>
            </a:endParaRPr>
          </a:p>
          <a:p>
            <a:pPr eaLnBrk="0" fontAlgn="base" hangingPunct="0"/>
            <a:r>
              <a:rPr lang="es-ES" sz="1200" kern="1200" dirty="0">
                <a:solidFill>
                  <a:schemeClr val="tx1">
                    <a:lumMod val="75000"/>
                  </a:schemeClr>
                </a:solidFill>
                <a:effectLst/>
                <a:latin typeface="+mn-lt"/>
                <a:ea typeface="ヒラギノ角ゴ Pro W3" charset="0"/>
                <a:cs typeface="ヒラギノ角ゴ Pro W3" charset="0"/>
              </a:rPr>
              <a:t>Están escritos específicamente para cada cargo de dirigente de club y guían al dirigente a lo largo del año fiscal de manera cronológica.</a:t>
            </a:r>
            <a:endParaRPr lang="en-US" sz="1200" kern="1200" dirty="0">
              <a:solidFill>
                <a:schemeClr val="tx1">
                  <a:lumMod val="75000"/>
                </a:schemeClr>
              </a:solidFill>
              <a:effectLst/>
              <a:latin typeface="+mn-lt"/>
              <a:ea typeface="ヒラギノ角ゴ Pro W3" charset="0"/>
              <a:cs typeface="ヒラギノ角ゴ Pro W3" charset="0"/>
            </a:endParaRPr>
          </a:p>
          <a:p>
            <a:endParaRPr lang="en-US" dirty="0">
              <a:solidFill>
                <a:schemeClr val="tx1"/>
              </a:solidFill>
            </a:endParaRPr>
          </a:p>
          <a:p>
            <a:pPr eaLnBrk="0" fontAlgn="base" hangingPunct="0"/>
            <a:r>
              <a:rPr lang="es-ES" sz="1200" kern="1200" dirty="0">
                <a:solidFill>
                  <a:schemeClr val="tx1">
                    <a:lumMod val="75000"/>
                  </a:schemeClr>
                </a:solidFill>
                <a:effectLst/>
                <a:latin typeface="+mn-lt"/>
                <a:ea typeface="ヒラギノ角ゴ Pro W3" charset="0"/>
                <a:cs typeface="ヒラギノ角ゴ Pro W3" charset="0"/>
              </a:rPr>
              <a:t>Incluyen hiperenlaces a todos los recursos y herramientas pertinentes disponibles en línea: el camino más rápido para acceder a los recursos del club, junto con las páginas de inicio de los dirigentes de club. </a:t>
            </a:r>
            <a:endParaRPr lang="en-US" sz="1200" kern="1200" dirty="0">
              <a:solidFill>
                <a:schemeClr val="tx1">
                  <a:lumMod val="75000"/>
                </a:schemeClr>
              </a:solidFill>
              <a:effectLst/>
              <a:latin typeface="+mn-lt"/>
              <a:ea typeface="ヒラギノ角ゴ Pro W3" charset="0"/>
              <a:cs typeface="ヒラギノ角ゴ Pro W3" charset="0"/>
            </a:endParaRPr>
          </a:p>
          <a:p>
            <a:endParaRPr lang="en-US" baseline="0" dirty="0">
              <a:solidFill>
                <a:schemeClr val="tx1"/>
              </a:solidFill>
            </a:endParaRPr>
          </a:p>
          <a:p>
            <a:pPr eaLnBrk="0" fontAlgn="base" hangingPunct="0"/>
            <a:r>
              <a:rPr lang="es-ES" sz="1200" kern="1200" dirty="0">
                <a:solidFill>
                  <a:schemeClr val="tx1">
                    <a:lumMod val="75000"/>
                  </a:schemeClr>
                </a:solidFill>
                <a:effectLst/>
                <a:latin typeface="+mn-lt"/>
                <a:ea typeface="ヒラギノ角ゴ Pro W3" charset="0"/>
                <a:cs typeface="ヒラギノ角ゴ Pro W3" charset="0"/>
              </a:rPr>
              <a:t>Escriba el cargo del dirigente de club en la búsqueda del sitio web para encontrar la página web específica para dicho dirigente de club.  </a:t>
            </a:r>
            <a:endParaRPr lang="en-US" sz="1200" kern="1200" dirty="0">
              <a:solidFill>
                <a:schemeClr val="tx1">
                  <a:lumMod val="75000"/>
                </a:schemeClr>
              </a:solidFill>
              <a:effectLst/>
              <a:latin typeface="+mn-lt"/>
              <a:ea typeface="ヒラギノ角ゴ Pro W3" charset="0"/>
              <a:cs typeface="ヒラギノ角ゴ Pro W3" charset="0"/>
            </a:endParaRPr>
          </a:p>
          <a:p>
            <a:endParaRPr lang="en-US" dirty="0">
              <a:solidFill>
                <a:schemeClr val="tx1"/>
              </a:solidFill>
            </a:endParaRPr>
          </a:p>
          <a:p>
            <a:pPr eaLnBrk="0" fontAlgn="base" hangingPunct="0"/>
            <a:r>
              <a:rPr lang="es-ES" sz="1200" kern="1200" dirty="0">
                <a:solidFill>
                  <a:schemeClr val="tx1">
                    <a:lumMod val="75000"/>
                  </a:schemeClr>
                </a:solidFill>
                <a:effectLst/>
                <a:latin typeface="+mn-lt"/>
                <a:ea typeface="ヒラギノ角ゴ Pro W3" charset="0"/>
                <a:cs typeface="ヒラギノ角ゴ Pro W3" charset="0"/>
              </a:rPr>
              <a:t>Cada página web ofrece hiperenlaces rápidos a herramientas y recursos necesarios para desempeñar cada cargo. </a:t>
            </a:r>
            <a:endParaRPr lang="en-US" sz="1200" kern="1200" dirty="0">
              <a:solidFill>
                <a:schemeClr val="tx1">
                  <a:lumMod val="75000"/>
                </a:schemeClr>
              </a:solidFill>
              <a:effectLst/>
              <a:latin typeface="+mn-lt"/>
              <a:ea typeface="ヒラギノ角ゴ Pro W3" charset="0"/>
              <a:cs typeface="ヒラギノ角ゴ Pro W3" charset="0"/>
            </a:endParaRPr>
          </a:p>
        </p:txBody>
      </p:sp>
      <p:sp>
        <p:nvSpPr>
          <p:cNvPr id="4" name="Date Placeholder 3"/>
          <p:cNvSpPr>
            <a:spLocks noGrp="1"/>
          </p:cNvSpPr>
          <p:nvPr>
            <p:ph type="dt" idx="10"/>
          </p:nvPr>
        </p:nvSpPr>
        <p:spPr/>
        <p:txBody>
          <a:bodyPr/>
          <a:lstStyle/>
          <a:p>
            <a:pPr>
              <a:defRPr/>
            </a:pPr>
            <a:fld id="{50716BCF-EDF2-415D-8CD9-A64C9D3EEA17}" type="datetime1">
              <a:rPr lang="en-US" smtClean="0"/>
              <a:t>9/22/2023</a:t>
            </a:fld>
            <a:endParaRPr lang="en-US" dirty="0"/>
          </a:p>
        </p:txBody>
      </p:sp>
      <p:sp>
        <p:nvSpPr>
          <p:cNvPr id="5" name="Slide Number Placeholder 4"/>
          <p:cNvSpPr>
            <a:spLocks noGrp="1"/>
          </p:cNvSpPr>
          <p:nvPr>
            <p:ph type="sldNum" sz="quarter" idx="11"/>
          </p:nvPr>
        </p:nvSpPr>
        <p:spPr/>
        <p:txBody>
          <a:bodyPr/>
          <a:lstStyle/>
          <a:p>
            <a:pPr>
              <a:defRPr/>
            </a:pPr>
            <a:fld id="{6627F33C-24D4-41C1-BFA2-68160C39F89C}" type="slidenum">
              <a:rPr lang="en-US" smtClean="0"/>
              <a:pPr>
                <a:defRPr/>
              </a:pPr>
              <a:t>39</a:t>
            </a:fld>
            <a:endParaRPr lang="en-US" dirty="0"/>
          </a:p>
        </p:txBody>
      </p:sp>
    </p:spTree>
    <p:extLst>
      <p:ext uri="{BB962C8B-B14F-4D97-AF65-F5344CB8AC3E}">
        <p14:creationId xmlns:p14="http://schemas.microsoft.com/office/powerpoint/2010/main" val="40202134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1675" y="685800"/>
            <a:ext cx="5486400" cy="3086100"/>
          </a:xfrm>
        </p:spPr>
      </p:sp>
      <p:sp>
        <p:nvSpPr>
          <p:cNvPr id="3" name="Notes Placeholder 2"/>
          <p:cNvSpPr>
            <a:spLocks noGrp="1"/>
          </p:cNvSpPr>
          <p:nvPr>
            <p:ph type="body" idx="1"/>
          </p:nvPr>
        </p:nvSpPr>
        <p:spPr>
          <a:xfrm>
            <a:off x="701675" y="3992079"/>
            <a:ext cx="5486400" cy="4754880"/>
          </a:xfrm>
          <a:prstGeom prst="rect">
            <a:avLst/>
          </a:prstGeom>
        </p:spPr>
        <p:txBody>
          <a:bodyPr/>
          <a:lstStyle/>
          <a:p>
            <a:pPr marL="0" lvl="1" defTabSz="424723"/>
            <a:r>
              <a:rPr lang="es-ES" sz="1200" kern="1200" dirty="0">
                <a:solidFill>
                  <a:schemeClr val="tx1"/>
                </a:solidFill>
                <a:effectLst/>
                <a:latin typeface="+mn-lt"/>
                <a:ea typeface="ヒラギノ角ゴ Pro W3" charset="0"/>
                <a:cs typeface="+mn-cs"/>
              </a:rPr>
              <a:t>Como jefe de zona, usted desempeña un papel importante en el distrito para apoyar el éxito de los clubes de su zona</a:t>
            </a:r>
            <a:r>
              <a:rPr lang="en-US" dirty="0"/>
              <a:t>.</a:t>
            </a:r>
          </a:p>
          <a:p>
            <a:pPr marL="0" lvl="1" defTabSz="424723"/>
            <a:r>
              <a:rPr lang="en-US" dirty="0"/>
              <a:t> </a:t>
            </a:r>
          </a:p>
          <a:p>
            <a:pPr marL="0" lvl="1" defTabSz="424723"/>
            <a:r>
              <a:rPr lang="es-ES" sz="1200" kern="1200" dirty="0">
                <a:solidFill>
                  <a:schemeClr val="tx1"/>
                </a:solidFill>
                <a:effectLst/>
                <a:latin typeface="+mn-lt"/>
                <a:ea typeface="ヒラギノ角ゴ Pro W3" charset="0"/>
                <a:cs typeface="+mn-cs"/>
              </a:rPr>
              <a:t>Igual que un eslabón en una cadena, el jefe de zona es el eslabón entre los clubes y el distrito</a:t>
            </a:r>
            <a:r>
              <a:rPr lang="en-US" dirty="0"/>
              <a:t>. </a:t>
            </a:r>
            <a:r>
              <a:rPr lang="es-ES" sz="1200" kern="1200" dirty="0">
                <a:solidFill>
                  <a:schemeClr val="tx1"/>
                </a:solidFill>
                <a:effectLst/>
                <a:latin typeface="+mn-lt"/>
                <a:ea typeface="ヒラギノ角ゴ Pro W3" charset="0"/>
                <a:cs typeface="+mn-cs"/>
              </a:rPr>
              <a:t>*</a:t>
            </a:r>
            <a:r>
              <a:rPr lang="es-ES" sz="1200" b="1" kern="1200" dirty="0">
                <a:solidFill>
                  <a:schemeClr val="tx1"/>
                </a:solidFill>
                <a:effectLst/>
                <a:latin typeface="+mn-lt"/>
                <a:ea typeface="ヒラギノ角ゴ Pro W3" charset="0"/>
                <a:cs typeface="+mn-cs"/>
              </a:rPr>
              <a:t>Por eso, debe hacer todo lo posible por fortalecer esta conexión. ¡Comunicación, comunicación, comunicación!</a:t>
            </a:r>
            <a:endParaRPr lang="en-US" b="1" dirty="0"/>
          </a:p>
          <a:p>
            <a:pPr marL="0" lvl="1" defTabSz="424723"/>
            <a:endParaRPr lang="en-US" b="1" dirty="0"/>
          </a:p>
          <a:p>
            <a:pPr marL="0" lvl="1" defTabSz="424723"/>
            <a:r>
              <a:rPr lang="es-ES" sz="1200" kern="1200" dirty="0">
                <a:solidFill>
                  <a:schemeClr val="tx1"/>
                </a:solidFill>
                <a:effectLst/>
                <a:latin typeface="+mn-lt"/>
                <a:ea typeface="ヒラギノ角ゴ Pro W3" charset="0"/>
                <a:cs typeface="+mn-cs"/>
              </a:rPr>
              <a:t>«Esto también se aplica a los jefes de zona y de región provisionales».</a:t>
            </a:r>
          </a:p>
          <a:p>
            <a:pPr marL="0" lvl="1" defTabSz="424723"/>
            <a:endParaRPr lang="en-US" sz="1800" b="1" dirty="0">
              <a:effectLst/>
              <a:latin typeface="Calibri" panose="020F0502020204030204" pitchFamily="34" charset="0"/>
            </a:endParaRPr>
          </a:p>
          <a:p>
            <a:pPr marL="0" lvl="1" defTabSz="424723"/>
            <a:r>
              <a:rPr lang="es-ES" sz="1200" b="1" kern="1200" dirty="0">
                <a:solidFill>
                  <a:schemeClr val="tx1"/>
                </a:solidFill>
                <a:effectLst/>
                <a:latin typeface="+mn-lt"/>
                <a:ea typeface="ヒラギノ角ゴ Pro W3" charset="0"/>
                <a:cs typeface="+mn-cs"/>
              </a:rPr>
              <a:t>Hablen de por qué fueron seleccionados, qué ofrecen, etc.</a:t>
            </a:r>
            <a:endParaRPr lang="en-US" b="1" dirty="0"/>
          </a:p>
        </p:txBody>
      </p:sp>
      <p:sp>
        <p:nvSpPr>
          <p:cNvPr id="4" name="Date Placeholder 3"/>
          <p:cNvSpPr>
            <a:spLocks noGrp="1"/>
          </p:cNvSpPr>
          <p:nvPr>
            <p:ph type="dt" idx="10"/>
          </p:nvPr>
        </p:nvSpPr>
        <p:spPr/>
        <p:txBody>
          <a:bodyPr/>
          <a:lstStyle/>
          <a:p>
            <a:pPr>
              <a:defRPr/>
            </a:pPr>
            <a:fld id="{F502645B-BB72-4BD5-BDA5-0A7F695300CD}" type="datetime1">
              <a:rPr lang="en-US" smtClean="0"/>
              <a:t>9/22/2023</a:t>
            </a:fld>
            <a:endParaRPr lang="en-US" dirty="0"/>
          </a:p>
        </p:txBody>
      </p:sp>
      <p:sp>
        <p:nvSpPr>
          <p:cNvPr id="5" name="Slide Number Placeholder 4"/>
          <p:cNvSpPr>
            <a:spLocks noGrp="1"/>
          </p:cNvSpPr>
          <p:nvPr>
            <p:ph type="sldNum" sz="quarter" idx="11"/>
          </p:nvPr>
        </p:nvSpPr>
        <p:spPr/>
        <p:txBody>
          <a:bodyPr/>
          <a:lstStyle/>
          <a:p>
            <a:pPr>
              <a:defRPr/>
            </a:pPr>
            <a:fld id="{6627F33C-24D4-41C1-BFA2-68160C39F89C}" type="slidenum">
              <a:rPr lang="en-US" smtClean="0"/>
              <a:pPr>
                <a:defRPr/>
              </a:pPr>
              <a:t>4</a:t>
            </a:fld>
            <a:endParaRPr lang="en-US" dirty="0"/>
          </a:p>
        </p:txBody>
      </p:sp>
    </p:spTree>
    <p:extLst>
      <p:ext uri="{BB962C8B-B14F-4D97-AF65-F5344CB8AC3E}">
        <p14:creationId xmlns:p14="http://schemas.microsoft.com/office/powerpoint/2010/main" val="328607596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2000" y="685800"/>
            <a:ext cx="5486400" cy="3087688"/>
          </a:xfrm>
        </p:spPr>
      </p:sp>
      <p:sp>
        <p:nvSpPr>
          <p:cNvPr id="3" name="Notes Placeholder 2"/>
          <p:cNvSpPr>
            <a:spLocks noGrp="1"/>
          </p:cNvSpPr>
          <p:nvPr>
            <p:ph type="body" idx="1"/>
          </p:nvPr>
        </p:nvSpPr>
        <p:spPr>
          <a:xfrm>
            <a:off x="762002" y="3993530"/>
            <a:ext cx="5486400" cy="4754880"/>
          </a:xfrm>
          <a:prstGeom prst="rect">
            <a:avLst/>
          </a:prstGeom>
        </p:spPr>
        <p:txBody>
          <a:bodyPr>
            <a:normAutofit/>
          </a:bodyPr>
          <a:lstStyle/>
          <a:p>
            <a:pPr eaLnBrk="0" fontAlgn="base" hangingPunct="0"/>
            <a:r>
              <a:rPr lang="es-ES" sz="1200" kern="1200" dirty="0">
                <a:solidFill>
                  <a:schemeClr val="tx1">
                    <a:lumMod val="75000"/>
                  </a:schemeClr>
                </a:solidFill>
                <a:effectLst/>
                <a:latin typeface="+mn-lt"/>
                <a:ea typeface="ヒラギノ角ゴ Pro W3" charset="0"/>
                <a:cs typeface="ヒラギノ角ゴ Pro W3" charset="0"/>
              </a:rPr>
              <a:t>Iniciativa clubes de calidad: Este recurso ayuda a los clubes a explorar cómo pueden mejorar continuamente y es lo suficientemente sencillo como para usarlo como herramienta de planificación anual.  Fomenta la participación de todos los socios.</a:t>
            </a:r>
            <a:endParaRPr lang="en-US" sz="4800" dirty="0">
              <a:effectLst/>
            </a:endParaRPr>
          </a:p>
          <a:p>
            <a:pPr marL="457200" lvl="1" indent="-457200">
              <a:lnSpc>
                <a:spcPct val="120000"/>
              </a:lnSpc>
              <a:buSzPct val="125000"/>
            </a:pPr>
            <a:endParaRPr lang="en-US" sz="4800" dirty="0"/>
          </a:p>
          <a:p>
            <a:pPr eaLnBrk="0" fontAlgn="base" hangingPunct="0"/>
            <a:r>
              <a:rPr lang="es-ES" sz="1200" kern="1200" dirty="0">
                <a:solidFill>
                  <a:schemeClr val="tx1">
                    <a:lumMod val="75000"/>
                  </a:schemeClr>
                </a:solidFill>
                <a:effectLst/>
                <a:latin typeface="+mn-lt"/>
                <a:ea typeface="ヒラギノ角ゴ Pro W3" charset="0"/>
                <a:cs typeface="ヒラギノ角ゴ Pro W3" charset="0"/>
              </a:rPr>
              <a:t>Planificar para alcanzar el éxito del club: Proporciona un proceso paso a paso del análisis </a:t>
            </a:r>
            <a:r>
              <a:rPr lang="es-ES" sz="1200" kern="1200" dirty="0" err="1">
                <a:solidFill>
                  <a:schemeClr val="tx1">
                    <a:lumMod val="75000"/>
                  </a:schemeClr>
                </a:solidFill>
                <a:effectLst/>
                <a:latin typeface="+mn-lt"/>
                <a:ea typeface="ヒラギノ角ゴ Pro W3" charset="0"/>
                <a:cs typeface="ヒラギノ角ゴ Pro W3" charset="0"/>
              </a:rPr>
              <a:t>FODA</a:t>
            </a:r>
            <a:r>
              <a:rPr lang="es-ES" sz="1200" kern="1200" dirty="0">
                <a:solidFill>
                  <a:schemeClr val="tx1">
                    <a:lumMod val="75000"/>
                  </a:schemeClr>
                </a:solidFill>
                <a:effectLst/>
                <a:latin typeface="+mn-lt"/>
                <a:ea typeface="ヒラギノ角ゴ Pro W3" charset="0"/>
                <a:cs typeface="ヒラギノ角ゴ Pro W3" charset="0"/>
              </a:rPr>
              <a:t>, las metas </a:t>
            </a:r>
            <a:r>
              <a:rPr lang="es-ES" sz="1200" kern="1200" dirty="0" err="1">
                <a:solidFill>
                  <a:schemeClr val="tx1">
                    <a:lumMod val="75000"/>
                  </a:schemeClr>
                </a:solidFill>
                <a:effectLst/>
                <a:latin typeface="+mn-lt"/>
                <a:ea typeface="ヒラギノ角ゴ Pro W3" charset="0"/>
                <a:cs typeface="ヒラギノ角ゴ Pro W3" charset="0"/>
              </a:rPr>
              <a:t>EMART</a:t>
            </a:r>
            <a:r>
              <a:rPr lang="es-ES" sz="1200" kern="1200" dirty="0">
                <a:solidFill>
                  <a:schemeClr val="tx1">
                    <a:lumMod val="75000"/>
                  </a:schemeClr>
                </a:solidFill>
                <a:effectLst/>
                <a:latin typeface="+mn-lt"/>
                <a:ea typeface="ヒラギノ角ゴ Pro W3" charset="0"/>
                <a:cs typeface="ヒラギノ角ゴ Pro W3" charset="0"/>
              </a:rPr>
              <a:t> y los planes de acción para formar un equipo, desarrollar una visión, elaborar un plan y conseguir éxitos.</a:t>
            </a:r>
            <a:endParaRPr lang="en-US" sz="4800" dirty="0">
              <a:effectLst/>
            </a:endParaRPr>
          </a:p>
          <a:p>
            <a:pPr marL="457200" indent="-457200">
              <a:lnSpc>
                <a:spcPct val="120000"/>
              </a:lnSpc>
            </a:pPr>
            <a:endParaRPr lang="en-US" sz="4800" kern="0" dirty="0">
              <a:solidFill>
                <a:schemeClr val="tx1"/>
              </a:solidFill>
              <a:ea typeface="Arial" charset="0"/>
              <a:cs typeface="Arial" charset="0"/>
            </a:endParaRPr>
          </a:p>
          <a:p>
            <a:pPr eaLnBrk="0" fontAlgn="base" hangingPunct="0"/>
            <a:r>
              <a:rPr lang="es-ES" sz="1200" kern="1200" dirty="0">
                <a:solidFill>
                  <a:schemeClr val="tx1">
                    <a:lumMod val="75000"/>
                  </a:schemeClr>
                </a:solidFill>
                <a:effectLst/>
                <a:latin typeface="+mn-lt"/>
                <a:ea typeface="ヒラギノ角ゴ Pro W3" charset="0"/>
                <a:cs typeface="ヒラギノ角ゴ Pro W3" charset="0"/>
              </a:rPr>
              <a:t>¡Su club, a su manera!: Esta guía proporciona los pasos para ayudar a su club a personalizar y celebrar reuniones del club que estén bien planificadas e implementadas y sean divertidas; aumentando el compañerismo y la satisfacción de los socios.</a:t>
            </a:r>
            <a:endParaRPr lang="en-US" sz="4800" dirty="0">
              <a:effectLst/>
            </a:endParaRPr>
          </a:p>
          <a:p>
            <a:pPr>
              <a:lnSpc>
                <a:spcPct val="120000"/>
              </a:lnSpc>
            </a:pPr>
            <a:endParaRPr lang="en-US" dirty="0">
              <a:solidFill>
                <a:schemeClr val="tx1"/>
              </a:solidFill>
            </a:endParaRPr>
          </a:p>
        </p:txBody>
      </p:sp>
      <p:sp>
        <p:nvSpPr>
          <p:cNvPr id="4" name="Date Placeholder 3"/>
          <p:cNvSpPr>
            <a:spLocks noGrp="1"/>
          </p:cNvSpPr>
          <p:nvPr>
            <p:ph type="dt" idx="10"/>
          </p:nvPr>
        </p:nvSpPr>
        <p:spPr/>
        <p:txBody>
          <a:bodyPr/>
          <a:lstStyle/>
          <a:p>
            <a:pPr>
              <a:defRPr/>
            </a:pPr>
            <a:fld id="{9CAFF37E-B986-41DC-B040-5C0A4DF7387C}" type="datetime1">
              <a:rPr lang="en-US" smtClean="0"/>
              <a:t>9/22/2023</a:t>
            </a:fld>
            <a:endParaRPr lang="en-US" dirty="0"/>
          </a:p>
        </p:txBody>
      </p:sp>
      <p:sp>
        <p:nvSpPr>
          <p:cNvPr id="5" name="Slide Number Placeholder 4"/>
          <p:cNvSpPr>
            <a:spLocks noGrp="1"/>
          </p:cNvSpPr>
          <p:nvPr>
            <p:ph type="sldNum" sz="quarter" idx="11"/>
          </p:nvPr>
        </p:nvSpPr>
        <p:spPr/>
        <p:txBody>
          <a:bodyPr/>
          <a:lstStyle/>
          <a:p>
            <a:pPr>
              <a:defRPr/>
            </a:pPr>
            <a:fld id="{6627F33C-24D4-41C1-BFA2-68160C39F89C}" type="slidenum">
              <a:rPr lang="en-US" smtClean="0"/>
              <a:pPr>
                <a:defRPr/>
              </a:pPr>
              <a:t>40</a:t>
            </a:fld>
            <a:endParaRPr lang="en-US" dirty="0"/>
          </a:p>
        </p:txBody>
      </p:sp>
    </p:spTree>
    <p:extLst>
      <p:ext uri="{BB962C8B-B14F-4D97-AF65-F5344CB8AC3E}">
        <p14:creationId xmlns:p14="http://schemas.microsoft.com/office/powerpoint/2010/main" val="109672803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2000" y="695325"/>
            <a:ext cx="5486400" cy="3087688"/>
          </a:xfrm>
        </p:spPr>
      </p:sp>
      <p:sp>
        <p:nvSpPr>
          <p:cNvPr id="3" name="Notes Placeholder 2"/>
          <p:cNvSpPr>
            <a:spLocks noGrp="1"/>
          </p:cNvSpPr>
          <p:nvPr>
            <p:ph type="body" idx="1"/>
          </p:nvPr>
        </p:nvSpPr>
        <p:spPr>
          <a:xfrm>
            <a:off x="762000" y="4012713"/>
            <a:ext cx="5486400" cy="4754880"/>
          </a:xfrm>
          <a:prstGeom prst="rect">
            <a:avLst/>
          </a:prstGeom>
        </p:spPr>
        <p:txBody>
          <a:bodyPr>
            <a:normAutofit/>
          </a:bodyPr>
          <a:lstStyle/>
          <a:p>
            <a:pPr eaLnBrk="0" fontAlgn="base" hangingPunct="0"/>
            <a:r>
              <a:rPr lang="es-ES" sz="1200" kern="1200" dirty="0">
                <a:solidFill>
                  <a:schemeClr val="tx1">
                    <a:lumMod val="75000"/>
                  </a:schemeClr>
                </a:solidFill>
                <a:effectLst/>
                <a:latin typeface="+mn-lt"/>
                <a:ea typeface="ヒラギノ角ゴ Pro W3" charset="0"/>
                <a:cs typeface="ヒラギノ角ゴ Pro W3" charset="0"/>
              </a:rPr>
              <a:t>Usted, como jefe de zona, proporciona recursos de distrito a los clubes para contribuir a tener clubes prósperos en áreas clave como las siguientes:</a:t>
            </a:r>
          </a:p>
          <a:p>
            <a:pPr eaLnBrk="0" fontAlgn="base" hangingPunct="0"/>
            <a:endParaRPr lang="en-US" dirty="0">
              <a:effectLst/>
            </a:endParaRPr>
          </a:p>
          <a:p>
            <a:pPr eaLnBrk="0" fontAlgn="base" hangingPunct="0"/>
            <a:r>
              <a:rPr lang="es-ES" sz="1200" b="1" kern="1200" dirty="0">
                <a:solidFill>
                  <a:schemeClr val="tx1">
                    <a:lumMod val="75000"/>
                  </a:schemeClr>
                </a:solidFill>
                <a:effectLst/>
                <a:latin typeface="+mn-lt"/>
                <a:ea typeface="ヒラギノ角ゴ Pro W3" charset="0"/>
                <a:cs typeface="ヒラギノ角ゴ Pro W3" charset="0"/>
              </a:rPr>
              <a:t>Servicio</a:t>
            </a:r>
            <a:r>
              <a:rPr lang="es-ES" sz="1200" kern="1200" dirty="0">
                <a:solidFill>
                  <a:schemeClr val="tx1">
                    <a:lumMod val="75000"/>
                  </a:schemeClr>
                </a:solidFill>
                <a:effectLst/>
                <a:latin typeface="+mn-lt"/>
                <a:ea typeface="ヒラギノ角ゴ Pro W3" charset="0"/>
                <a:cs typeface="ヒラギノ角ゴ Pro W3" charset="0"/>
              </a:rPr>
              <a:t>: para que los clubes se mantengan centrados en el servicio que es relevante para las necesidades de su comunidad.</a:t>
            </a:r>
          </a:p>
          <a:p>
            <a:pPr eaLnBrk="0" fontAlgn="base" hangingPunct="0"/>
            <a:endParaRPr lang="en-US" dirty="0">
              <a:effectLst/>
            </a:endParaRPr>
          </a:p>
          <a:p>
            <a:pPr eaLnBrk="0" fontAlgn="base" hangingPunct="0"/>
            <a:r>
              <a:rPr lang="es-ES" sz="1200" b="1" kern="1200" dirty="0">
                <a:solidFill>
                  <a:schemeClr val="tx1">
                    <a:lumMod val="75000"/>
                  </a:schemeClr>
                </a:solidFill>
                <a:effectLst/>
                <a:latin typeface="+mn-lt"/>
                <a:ea typeface="ヒラギノ角ゴ Pro W3" charset="0"/>
                <a:cs typeface="ヒラギノ角ゴ Pro W3" charset="0"/>
              </a:rPr>
              <a:t>Aumento de socios</a:t>
            </a:r>
            <a:r>
              <a:rPr lang="es-ES" sz="1200" kern="1200" dirty="0">
                <a:solidFill>
                  <a:schemeClr val="tx1">
                    <a:lumMod val="75000"/>
                  </a:schemeClr>
                </a:solidFill>
                <a:effectLst/>
                <a:latin typeface="+mn-lt"/>
                <a:ea typeface="ヒラギノ角ゴ Pro W3" charset="0"/>
                <a:cs typeface="ヒラギノ角ゴ Pro W3" charset="0"/>
              </a:rPr>
              <a:t>: un jefe de zona podría ser la primera línea de comunicación para los clubes que buscan maneras para encontrar socios nuevos y mantener comprometidos a los socios actuales.</a:t>
            </a:r>
          </a:p>
          <a:p>
            <a:pPr eaLnBrk="0" fontAlgn="base" hangingPunct="0"/>
            <a:endParaRPr lang="en-US" dirty="0">
              <a:effectLst/>
            </a:endParaRPr>
          </a:p>
          <a:p>
            <a:pPr eaLnBrk="0" fontAlgn="base" hangingPunct="0"/>
            <a:r>
              <a:rPr lang="es-ES" sz="1200" b="1" kern="1200" dirty="0">
                <a:solidFill>
                  <a:schemeClr val="tx1">
                    <a:lumMod val="75000"/>
                  </a:schemeClr>
                </a:solidFill>
                <a:effectLst/>
                <a:latin typeface="+mn-lt"/>
                <a:ea typeface="ヒラギノ角ゴ Pro W3" charset="0"/>
                <a:cs typeface="ヒラギノ角ゴ Pro W3" charset="0"/>
              </a:rPr>
              <a:t>Desarrollo de liderato</a:t>
            </a:r>
            <a:r>
              <a:rPr lang="es-ES" sz="1200" kern="1200" dirty="0">
                <a:solidFill>
                  <a:schemeClr val="tx1">
                    <a:lumMod val="75000"/>
                  </a:schemeClr>
                </a:solidFill>
                <a:effectLst/>
                <a:latin typeface="+mn-lt"/>
                <a:ea typeface="ヒラギノ角ゴ Pro W3" charset="0"/>
                <a:cs typeface="ヒラギノ角ゴ Pro W3" charset="0"/>
              </a:rPr>
              <a:t>: el jefe de zona trabaja estrechamente con los dirigentes de club para ayudarles a encontrar posibles nuevos líderes y animarles a ocupar puestos de liderato en niveles superiores en su club y a la larga también cargos a nivel de distrito.</a:t>
            </a:r>
            <a:endParaRPr lang="en-US" dirty="0">
              <a:effectLst/>
            </a:endParaRPr>
          </a:p>
          <a:p>
            <a:endParaRPr lang="en-US" dirty="0"/>
          </a:p>
          <a:p>
            <a:endParaRPr lang="en-US" dirty="0"/>
          </a:p>
        </p:txBody>
      </p:sp>
      <p:sp>
        <p:nvSpPr>
          <p:cNvPr id="4" name="Date Placeholder 3"/>
          <p:cNvSpPr>
            <a:spLocks noGrp="1"/>
          </p:cNvSpPr>
          <p:nvPr>
            <p:ph type="dt" idx="10"/>
          </p:nvPr>
        </p:nvSpPr>
        <p:spPr/>
        <p:txBody>
          <a:bodyPr/>
          <a:lstStyle/>
          <a:p>
            <a:pPr>
              <a:defRPr/>
            </a:pPr>
            <a:fld id="{BF916D08-6CFF-49EE-905A-6251775BF492}" type="datetime1">
              <a:rPr lang="en-US" smtClean="0"/>
              <a:t>9/22/2023</a:t>
            </a:fld>
            <a:endParaRPr lang="en-US" dirty="0"/>
          </a:p>
        </p:txBody>
      </p:sp>
      <p:sp>
        <p:nvSpPr>
          <p:cNvPr id="5" name="Slide Number Placeholder 4"/>
          <p:cNvSpPr>
            <a:spLocks noGrp="1"/>
          </p:cNvSpPr>
          <p:nvPr>
            <p:ph type="sldNum" sz="quarter" idx="11"/>
          </p:nvPr>
        </p:nvSpPr>
        <p:spPr/>
        <p:txBody>
          <a:bodyPr/>
          <a:lstStyle/>
          <a:p>
            <a:pPr>
              <a:defRPr/>
            </a:pPr>
            <a:fld id="{6627F33C-24D4-41C1-BFA2-68160C39F89C}" type="slidenum">
              <a:rPr lang="en-US" smtClean="0"/>
              <a:pPr>
                <a:defRPr/>
              </a:pPr>
              <a:t>41</a:t>
            </a:fld>
            <a:endParaRPr lang="en-US" dirty="0"/>
          </a:p>
        </p:txBody>
      </p:sp>
    </p:spTree>
    <p:extLst>
      <p:ext uri="{BB962C8B-B14F-4D97-AF65-F5344CB8AC3E}">
        <p14:creationId xmlns:p14="http://schemas.microsoft.com/office/powerpoint/2010/main" val="16088188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2000" y="695325"/>
            <a:ext cx="5486400" cy="3087688"/>
          </a:xfrm>
        </p:spPr>
      </p:sp>
      <p:sp>
        <p:nvSpPr>
          <p:cNvPr id="3" name="Notes Placeholder 2"/>
          <p:cNvSpPr>
            <a:spLocks noGrp="1"/>
          </p:cNvSpPr>
          <p:nvPr>
            <p:ph type="body" idx="1"/>
          </p:nvPr>
        </p:nvSpPr>
        <p:spPr>
          <a:xfrm>
            <a:off x="762002" y="4030773"/>
            <a:ext cx="5486400" cy="4754880"/>
          </a:xfrm>
          <a:prstGeom prst="rect">
            <a:avLst/>
          </a:prstGeom>
        </p:spPr>
        <p:txBody>
          <a:bodyPr/>
          <a:lstStyle/>
          <a:p>
            <a:pPr eaLnBrk="0" fontAlgn="base" hangingPunct="0"/>
            <a:r>
              <a:rPr lang="es-ES" sz="1200" kern="1200" dirty="0">
                <a:solidFill>
                  <a:schemeClr val="tx1">
                    <a:lumMod val="75000"/>
                  </a:schemeClr>
                </a:solidFill>
                <a:effectLst/>
                <a:latin typeface="+mn-lt"/>
                <a:ea typeface="ヒラギノ角ゴ Pro W3" charset="0"/>
                <a:cs typeface="ヒラギノ角ゴ Pro W3" charset="0"/>
              </a:rPr>
              <a:t>Esta reunión debe celebrarse aproximadamente 30 días antes de una convención de distrito múltiple o según se indique en los estatutos y reglamentos de distrito.  Invite a los dirigentes de club actuales y a los dirigentes entrantes. </a:t>
            </a:r>
            <a:endParaRPr lang="en-US" sz="1200" kern="1200" dirty="0">
              <a:solidFill>
                <a:schemeClr val="tx1">
                  <a:lumMod val="75000"/>
                </a:schemeClr>
              </a:solidFill>
              <a:effectLst/>
              <a:latin typeface="+mn-lt"/>
              <a:ea typeface="ヒラギノ角ゴ Pro W3" charset="0"/>
              <a:cs typeface="ヒラギノ角ゴ Pro W3" charset="0"/>
            </a:endParaRPr>
          </a:p>
          <a:p>
            <a:endParaRPr lang="en-US" dirty="0">
              <a:solidFill>
                <a:schemeClr val="tx1"/>
              </a:solidFill>
            </a:endParaRPr>
          </a:p>
          <a:p>
            <a:pPr eaLnBrk="0" fontAlgn="base" hangingPunct="0"/>
            <a:r>
              <a:rPr lang="es-ES" sz="1200" kern="1200" dirty="0">
                <a:solidFill>
                  <a:schemeClr val="tx1">
                    <a:lumMod val="75000"/>
                  </a:schemeClr>
                </a:solidFill>
                <a:effectLst/>
                <a:latin typeface="+mn-lt"/>
                <a:ea typeface="ヒラギノ角ゴ Pro W3" charset="0"/>
                <a:cs typeface="ヒラギノ角ゴ Pro W3" charset="0"/>
              </a:rPr>
              <a:t>Considere invitar al Coordinador del Equipo Global de Liderato del Distrito para que asista y haga una presentación sobre liderato para ayudar a los dirigentes entrantes a prepararse para su año. </a:t>
            </a:r>
            <a:endParaRPr lang="en-US" sz="1200" kern="1200" dirty="0">
              <a:solidFill>
                <a:schemeClr val="tx1">
                  <a:lumMod val="75000"/>
                </a:schemeClr>
              </a:solidFill>
              <a:effectLst/>
              <a:latin typeface="+mn-lt"/>
              <a:ea typeface="ヒラギノ角ゴ Pro W3" charset="0"/>
              <a:cs typeface="ヒラギノ角ゴ Pro W3" charset="0"/>
            </a:endParaRPr>
          </a:p>
        </p:txBody>
      </p:sp>
      <p:sp>
        <p:nvSpPr>
          <p:cNvPr id="4" name="Date Placeholder 3"/>
          <p:cNvSpPr>
            <a:spLocks noGrp="1"/>
          </p:cNvSpPr>
          <p:nvPr>
            <p:ph type="dt" idx="10"/>
          </p:nvPr>
        </p:nvSpPr>
        <p:spPr/>
        <p:txBody>
          <a:bodyPr/>
          <a:lstStyle/>
          <a:p>
            <a:pPr>
              <a:defRPr/>
            </a:pPr>
            <a:fld id="{E2DC1C4B-5D1A-4DC8-B66E-BC761015DDE3}" type="datetime1">
              <a:rPr lang="en-US" smtClean="0"/>
              <a:t>9/22/2023</a:t>
            </a:fld>
            <a:endParaRPr lang="en-US" dirty="0"/>
          </a:p>
        </p:txBody>
      </p:sp>
      <p:sp>
        <p:nvSpPr>
          <p:cNvPr id="5" name="Slide Number Placeholder 4"/>
          <p:cNvSpPr>
            <a:spLocks noGrp="1"/>
          </p:cNvSpPr>
          <p:nvPr>
            <p:ph type="sldNum" sz="quarter" idx="11"/>
          </p:nvPr>
        </p:nvSpPr>
        <p:spPr/>
        <p:txBody>
          <a:bodyPr/>
          <a:lstStyle/>
          <a:p>
            <a:pPr>
              <a:defRPr/>
            </a:pPr>
            <a:fld id="{6627F33C-24D4-41C1-BFA2-68160C39F89C}" type="slidenum">
              <a:rPr lang="en-US" smtClean="0"/>
              <a:pPr>
                <a:defRPr/>
              </a:pPr>
              <a:t>42</a:t>
            </a:fld>
            <a:endParaRPr lang="en-US" dirty="0"/>
          </a:p>
        </p:txBody>
      </p:sp>
    </p:spTree>
    <p:extLst>
      <p:ext uri="{BB962C8B-B14F-4D97-AF65-F5344CB8AC3E}">
        <p14:creationId xmlns:p14="http://schemas.microsoft.com/office/powerpoint/2010/main" val="136879530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2000" y="695325"/>
            <a:ext cx="5486400" cy="3087688"/>
          </a:xfrm>
        </p:spPr>
      </p:sp>
      <p:sp>
        <p:nvSpPr>
          <p:cNvPr id="3" name="Notes Placeholder 2"/>
          <p:cNvSpPr>
            <a:spLocks noGrp="1"/>
          </p:cNvSpPr>
          <p:nvPr>
            <p:ph type="body" idx="1"/>
          </p:nvPr>
        </p:nvSpPr>
        <p:spPr>
          <a:xfrm>
            <a:off x="701677" y="4013521"/>
            <a:ext cx="5607050" cy="4673280"/>
          </a:xfrm>
          <a:prstGeom prst="rect">
            <a:avLst/>
          </a:prstGeom>
        </p:spPr>
        <p:txBody>
          <a:bodyPr/>
          <a:lstStyle/>
          <a:p>
            <a:pPr eaLnBrk="0" fontAlgn="base" hangingPunct="0"/>
            <a:r>
              <a:rPr lang="es-ES" sz="1200" kern="1200" dirty="0">
                <a:solidFill>
                  <a:schemeClr val="tx1">
                    <a:lumMod val="75000"/>
                  </a:schemeClr>
                </a:solidFill>
                <a:effectLst/>
                <a:latin typeface="+mn-lt"/>
                <a:ea typeface="ヒラギノ角ゴ Pro W3" charset="0"/>
                <a:cs typeface="ヒラギノ角ゴ Pro W3" charset="0"/>
              </a:rPr>
              <a:t>Este es un posible diseño de una cuarta reunión optativa: </a:t>
            </a:r>
            <a:endParaRPr lang="en-US" sz="1200" kern="1200" dirty="0">
              <a:solidFill>
                <a:schemeClr val="tx1">
                  <a:lumMod val="75000"/>
                </a:schemeClr>
              </a:solidFill>
              <a:effectLst/>
              <a:latin typeface="+mn-lt"/>
              <a:ea typeface="ヒラギノ角ゴ Pro W3" charset="0"/>
              <a:cs typeface="ヒラギノ角ゴ Pro W3" charset="0"/>
            </a:endParaRPr>
          </a:p>
          <a:p>
            <a:pPr marL="0" marR="0" lvl="0" indent="0" algn="l" defTabSz="914400" rtl="0" eaLnBrk="0" fontAlgn="base" latinLnBrk="0" hangingPunct="0">
              <a:lnSpc>
                <a:spcPct val="150000"/>
              </a:lnSpc>
              <a:spcBef>
                <a:spcPts val="0"/>
              </a:spcBef>
              <a:spcAft>
                <a:spcPct val="0"/>
              </a:spcAft>
              <a:buClrTx/>
              <a:buSzTx/>
              <a:buFontTx/>
              <a:buNone/>
              <a:tabLst>
                <a:tab pos="461963" algn="l"/>
                <a:tab pos="914400" algn="l"/>
                <a:tab pos="1376363" algn="l"/>
                <a:tab pos="1828800" algn="l"/>
              </a:tabLst>
              <a:defRPr/>
            </a:pPr>
            <a:endParaRPr lang="en-US" sz="1200" b="0" dirty="0">
              <a:solidFill>
                <a:schemeClr val="tx1"/>
              </a:solidFill>
            </a:endParaRPr>
          </a:p>
          <a:p>
            <a:pPr eaLnBrk="0" fontAlgn="base" hangingPunct="0"/>
            <a:r>
              <a:rPr lang="es-ES" sz="1200" kern="1200" dirty="0">
                <a:solidFill>
                  <a:schemeClr val="tx1">
                    <a:lumMod val="75000"/>
                  </a:schemeClr>
                </a:solidFill>
                <a:effectLst/>
                <a:latin typeface="+mn-lt"/>
                <a:ea typeface="ヒラギノ角ゴ Pro W3" charset="0"/>
                <a:cs typeface="ヒラギノ角ゴ Pro W3" charset="0"/>
              </a:rPr>
              <a:t>Comience la reunión hablando sobre la importancia de los clubes de la zona. Hable sobre la importancia de las reuniones de zona y el valor de participar.</a:t>
            </a:r>
            <a:endParaRPr lang="en-US" sz="1200" kern="1200" dirty="0">
              <a:solidFill>
                <a:schemeClr val="tx1">
                  <a:lumMod val="75000"/>
                </a:schemeClr>
              </a:solidFill>
              <a:effectLst/>
              <a:latin typeface="+mn-lt"/>
              <a:ea typeface="ヒラギノ角ゴ Pro W3" charset="0"/>
              <a:cs typeface="ヒラギノ角ゴ Pro W3" charset="0"/>
            </a:endParaRPr>
          </a:p>
          <a:p>
            <a:pPr marL="0" marR="0" lvl="0" indent="0" algn="l" defTabSz="914400" rtl="0" eaLnBrk="0" fontAlgn="base" latinLnBrk="0" hangingPunct="0">
              <a:lnSpc>
                <a:spcPct val="150000"/>
              </a:lnSpc>
              <a:spcBef>
                <a:spcPts val="0"/>
              </a:spcBef>
              <a:spcAft>
                <a:spcPct val="0"/>
              </a:spcAft>
              <a:buClrTx/>
              <a:buSzTx/>
              <a:buFontTx/>
              <a:buNone/>
              <a:tabLst>
                <a:tab pos="461963" algn="l"/>
                <a:tab pos="914400" algn="l"/>
                <a:tab pos="1376363" algn="l"/>
                <a:tab pos="1828800" algn="l"/>
              </a:tabLst>
              <a:defRPr/>
            </a:pPr>
            <a:endParaRPr lang="en-US" sz="1200" b="0" dirty="0">
              <a:solidFill>
                <a:schemeClr val="tx1"/>
              </a:solidFill>
            </a:endParaRPr>
          </a:p>
          <a:p>
            <a:pPr eaLnBrk="0" fontAlgn="base" hangingPunct="0"/>
            <a:r>
              <a:rPr lang="es-ES" sz="1200" kern="1200" dirty="0">
                <a:solidFill>
                  <a:schemeClr val="tx1">
                    <a:lumMod val="75000"/>
                  </a:schemeClr>
                </a:solidFill>
                <a:effectLst/>
                <a:latin typeface="+mn-lt"/>
                <a:ea typeface="ヒラギノ角ゴ Pro W3" charset="0"/>
                <a:cs typeface="ヒラギノ角ゴ Pro W3" charset="0"/>
              </a:rPr>
              <a:t>Presentaciones: pida a todos los dirigentes (actuales y nuevos) que se presenten.</a:t>
            </a:r>
            <a:endParaRPr lang="en-US" sz="1200" kern="1200" dirty="0">
              <a:solidFill>
                <a:schemeClr val="tx1">
                  <a:lumMod val="75000"/>
                </a:schemeClr>
              </a:solidFill>
              <a:effectLst/>
              <a:latin typeface="+mn-lt"/>
              <a:ea typeface="ヒラギノ角ゴ Pro W3" charset="0"/>
              <a:cs typeface="ヒラギノ角ゴ Pro W3" charset="0"/>
            </a:endParaRPr>
          </a:p>
          <a:p>
            <a:pPr marL="0" marR="0" lvl="0" indent="0" algn="l" defTabSz="914400" rtl="0" eaLnBrk="0" fontAlgn="base" latinLnBrk="0" hangingPunct="0">
              <a:lnSpc>
                <a:spcPct val="150000"/>
              </a:lnSpc>
              <a:spcBef>
                <a:spcPts val="0"/>
              </a:spcBef>
              <a:spcAft>
                <a:spcPct val="0"/>
              </a:spcAft>
              <a:buClrTx/>
              <a:buSzTx/>
              <a:buFontTx/>
              <a:buNone/>
              <a:tabLst>
                <a:tab pos="461963" algn="l"/>
                <a:tab pos="914400" algn="l"/>
                <a:tab pos="1376363" algn="l"/>
                <a:tab pos="1828800" algn="l"/>
              </a:tabLst>
              <a:defRPr/>
            </a:pPr>
            <a:endParaRPr lang="en-US" sz="1200" dirty="0">
              <a:solidFill>
                <a:schemeClr val="tx1"/>
              </a:solidFill>
            </a:endParaRPr>
          </a:p>
          <a:p>
            <a:pPr eaLnBrk="0" fontAlgn="base" hangingPunct="0"/>
            <a:r>
              <a:rPr lang="es-ES" sz="1200" kern="1200" dirty="0">
                <a:solidFill>
                  <a:schemeClr val="tx1">
                    <a:lumMod val="75000"/>
                  </a:schemeClr>
                </a:solidFill>
                <a:effectLst/>
                <a:latin typeface="+mn-lt"/>
                <a:ea typeface="ヒラギノ角ゴ Pro W3" charset="0"/>
                <a:cs typeface="ヒラギノ角ゴ Pro W3" charset="0"/>
              </a:rPr>
              <a:t>Transición: Pida a cada dirigente que hable sobre cómo están haciendo una transición sin problemas para el dirigente del próximo año.  Pregunte a los dirigentes entrantes si hay alguna información que desearían tener antes de comenzar el año.</a:t>
            </a:r>
            <a:endParaRPr lang="en-US" sz="1200" kern="1200" dirty="0">
              <a:solidFill>
                <a:schemeClr val="tx1">
                  <a:lumMod val="75000"/>
                </a:schemeClr>
              </a:solidFill>
              <a:effectLst/>
              <a:latin typeface="+mn-lt"/>
              <a:ea typeface="ヒラギノ角ゴ Pro W3" charset="0"/>
              <a:cs typeface="ヒラギノ角ゴ Pro W3" charset="0"/>
            </a:endParaRPr>
          </a:p>
          <a:p>
            <a:pPr marL="0" marR="0" lvl="0" indent="0" algn="l" defTabSz="914400" rtl="0" eaLnBrk="0" fontAlgn="base" latinLnBrk="0" hangingPunct="0">
              <a:lnSpc>
                <a:spcPct val="150000"/>
              </a:lnSpc>
              <a:spcBef>
                <a:spcPts val="0"/>
              </a:spcBef>
              <a:spcAft>
                <a:spcPct val="0"/>
              </a:spcAft>
              <a:buClrTx/>
              <a:buSzTx/>
              <a:buFontTx/>
              <a:buNone/>
              <a:tabLst>
                <a:tab pos="461963" algn="l"/>
                <a:tab pos="914400" algn="l"/>
                <a:tab pos="1376363" algn="l"/>
                <a:tab pos="1828800" algn="l"/>
              </a:tabLst>
              <a:defRPr/>
            </a:pPr>
            <a:endParaRPr lang="en-US" sz="1200" dirty="0">
              <a:solidFill>
                <a:schemeClr val="tx1"/>
              </a:solidFill>
            </a:endParaRPr>
          </a:p>
          <a:p>
            <a:pPr eaLnBrk="0" fontAlgn="base" hangingPunct="0"/>
            <a:r>
              <a:rPr lang="es-ES" sz="1200" kern="1200" dirty="0">
                <a:solidFill>
                  <a:schemeClr val="tx1">
                    <a:lumMod val="75000"/>
                  </a:schemeClr>
                </a:solidFill>
                <a:effectLst/>
                <a:latin typeface="+mn-lt"/>
                <a:ea typeface="ヒラギノ角ゴ Pro W3" charset="0"/>
                <a:cs typeface="ヒラギノ角ゴ Pro W3" charset="0"/>
              </a:rPr>
              <a:t>Planificar para alcanzar para el éxito del club: revise los materiales que se encuentran en el sitio web para que los clubes utilicen el Enfoque Global de Afiliación.</a:t>
            </a:r>
            <a:endParaRPr lang="en-US" sz="1200" kern="1200" dirty="0">
              <a:solidFill>
                <a:schemeClr val="tx1">
                  <a:lumMod val="75000"/>
                </a:schemeClr>
              </a:solidFill>
              <a:effectLst/>
              <a:latin typeface="+mn-lt"/>
              <a:ea typeface="ヒラギノ角ゴ Pro W3" charset="0"/>
              <a:cs typeface="ヒラギノ角ゴ Pro W3" charset="0"/>
            </a:endParaRPr>
          </a:p>
          <a:p>
            <a:pPr marL="0" marR="0" lvl="0" indent="0" algn="l" defTabSz="914400" rtl="0" eaLnBrk="0" fontAlgn="base" latinLnBrk="0" hangingPunct="0">
              <a:lnSpc>
                <a:spcPct val="150000"/>
              </a:lnSpc>
              <a:spcBef>
                <a:spcPts val="0"/>
              </a:spcBef>
              <a:spcAft>
                <a:spcPct val="0"/>
              </a:spcAft>
              <a:buClrTx/>
              <a:buSzTx/>
              <a:buFontTx/>
              <a:buNone/>
              <a:tabLst>
                <a:tab pos="461963" algn="l"/>
                <a:tab pos="914400" algn="l"/>
                <a:tab pos="1376363" algn="l"/>
                <a:tab pos="1828800" algn="l"/>
              </a:tabLst>
              <a:defRPr/>
            </a:pPr>
            <a:endParaRPr lang="en-US" sz="1200" dirty="0">
              <a:solidFill>
                <a:schemeClr val="tx1"/>
              </a:solidFill>
            </a:endParaRPr>
          </a:p>
          <a:p>
            <a:pPr eaLnBrk="0" fontAlgn="base" hangingPunct="0"/>
            <a:r>
              <a:rPr lang="es-ES" sz="1200" kern="1200" dirty="0">
                <a:solidFill>
                  <a:schemeClr val="tx1">
                    <a:lumMod val="75000"/>
                  </a:schemeClr>
                </a:solidFill>
                <a:effectLst/>
                <a:latin typeface="+mn-lt"/>
                <a:ea typeface="ヒラギノ角ゴ Pro W3" charset="0"/>
                <a:cs typeface="ヒラギノ角ゴ Pro W3" charset="0"/>
              </a:rPr>
              <a:t>Reconocimiento del servicio: tengan una conversación sobre cómo planean fomentar el intercambio de ideas únicas sobre el servicio.  Analicen el material disponible en la página web La trayectoria de servicio. </a:t>
            </a:r>
            <a:endParaRPr lang="en-US" sz="1200" kern="1200" dirty="0">
              <a:solidFill>
                <a:schemeClr val="tx1">
                  <a:lumMod val="75000"/>
                </a:schemeClr>
              </a:solidFill>
              <a:effectLst/>
              <a:latin typeface="+mn-lt"/>
              <a:ea typeface="ヒラギノ角ゴ Pro W3" charset="0"/>
              <a:cs typeface="ヒラギノ角ゴ Pro W3" charset="0"/>
            </a:endParaRPr>
          </a:p>
          <a:p>
            <a:pPr marL="0" marR="0" lvl="0" indent="0" algn="l" defTabSz="914400" rtl="0" eaLnBrk="0" fontAlgn="base" latinLnBrk="0" hangingPunct="0">
              <a:lnSpc>
                <a:spcPct val="150000"/>
              </a:lnSpc>
              <a:spcBef>
                <a:spcPts val="0"/>
              </a:spcBef>
              <a:spcAft>
                <a:spcPct val="0"/>
              </a:spcAft>
              <a:buClrTx/>
              <a:buSzTx/>
              <a:buFontTx/>
              <a:buNone/>
              <a:tabLst>
                <a:tab pos="461963" algn="l"/>
                <a:tab pos="914400" algn="l"/>
                <a:tab pos="1376363" algn="l"/>
                <a:tab pos="1828800" algn="l"/>
              </a:tabLst>
              <a:defRPr/>
            </a:pPr>
            <a:endParaRPr lang="en-US" sz="1200" dirty="0">
              <a:solidFill>
                <a:schemeClr val="tx1"/>
              </a:solidFill>
            </a:endParaRPr>
          </a:p>
          <a:p>
            <a:pPr eaLnBrk="0" fontAlgn="base" hangingPunct="0"/>
            <a:r>
              <a:rPr lang="es-ES" sz="1200" kern="1200" dirty="0">
                <a:solidFill>
                  <a:schemeClr val="tx1">
                    <a:lumMod val="75000"/>
                  </a:schemeClr>
                </a:solidFill>
                <a:effectLst/>
                <a:latin typeface="+mn-lt"/>
                <a:ea typeface="ヒラギノ角ゴ Pro W3" charset="0"/>
                <a:cs typeface="ヒラギノ角ゴ Pro W3" charset="0"/>
              </a:rPr>
              <a:t>Reconocimiento de </a:t>
            </a:r>
            <a:r>
              <a:rPr lang="es-ES" sz="1200" kern="1200" dirty="0" err="1">
                <a:solidFill>
                  <a:schemeClr val="tx1">
                    <a:lumMod val="75000"/>
                  </a:schemeClr>
                </a:solidFill>
                <a:effectLst/>
                <a:latin typeface="+mn-lt"/>
                <a:ea typeface="ヒラギノ角ゴ Pro W3" charset="0"/>
                <a:cs typeface="ヒラギノ角ゴ Pro W3" charset="0"/>
              </a:rPr>
              <a:t>LCIF</a:t>
            </a:r>
            <a:r>
              <a:rPr lang="es-ES" sz="1200" kern="1200" dirty="0">
                <a:solidFill>
                  <a:schemeClr val="tx1">
                    <a:lumMod val="75000"/>
                  </a:schemeClr>
                </a:solidFill>
                <a:effectLst/>
                <a:latin typeface="+mn-lt"/>
                <a:ea typeface="ヒラギノ角ゴ Pro W3" charset="0"/>
                <a:cs typeface="ヒラギノ角ゴ Pro W3" charset="0"/>
              </a:rPr>
              <a:t>: promueva los proyectos financiados por subvenciones de </a:t>
            </a:r>
            <a:r>
              <a:rPr lang="es-ES" sz="1200" kern="1200" dirty="0" err="1">
                <a:solidFill>
                  <a:schemeClr val="tx1">
                    <a:lumMod val="75000"/>
                  </a:schemeClr>
                </a:solidFill>
                <a:effectLst/>
                <a:latin typeface="+mn-lt"/>
                <a:ea typeface="ヒラギノ角ゴ Pro W3" charset="0"/>
                <a:cs typeface="ヒラギノ角ゴ Pro W3" charset="0"/>
              </a:rPr>
              <a:t>LCIF</a:t>
            </a:r>
            <a:r>
              <a:rPr lang="es-ES" sz="1200" kern="1200" dirty="0">
                <a:solidFill>
                  <a:schemeClr val="tx1">
                    <a:lumMod val="75000"/>
                  </a:schemeClr>
                </a:solidFill>
                <a:effectLst/>
                <a:latin typeface="+mn-lt"/>
                <a:ea typeface="ヒラギノ角ゴ Pro W3" charset="0"/>
                <a:cs typeface="ヒラギノ角ゴ Pro W3" charset="0"/>
              </a:rPr>
              <a:t> y analice en qué situación se encuentra el distrito desde el punto de vista de la financiación. </a:t>
            </a:r>
            <a:endParaRPr lang="en-US" sz="1200" kern="1200" dirty="0">
              <a:solidFill>
                <a:schemeClr val="tx1">
                  <a:lumMod val="75000"/>
                </a:schemeClr>
              </a:solidFill>
              <a:effectLst/>
              <a:latin typeface="+mn-lt"/>
              <a:ea typeface="ヒラギノ角ゴ Pro W3" charset="0"/>
              <a:cs typeface="ヒラギノ角ゴ Pro W3" charset="0"/>
            </a:endParaRPr>
          </a:p>
          <a:p>
            <a:pPr marL="0" marR="0" lvl="0" indent="0" algn="l" defTabSz="914400" rtl="0" eaLnBrk="0" fontAlgn="base" latinLnBrk="0" hangingPunct="0">
              <a:lnSpc>
                <a:spcPct val="150000"/>
              </a:lnSpc>
              <a:spcBef>
                <a:spcPts val="0"/>
              </a:spcBef>
              <a:spcAft>
                <a:spcPct val="0"/>
              </a:spcAft>
              <a:buClrTx/>
              <a:buSzTx/>
              <a:buFontTx/>
              <a:buNone/>
              <a:tabLst>
                <a:tab pos="461963" algn="l"/>
                <a:tab pos="914400" algn="l"/>
                <a:tab pos="1376363" algn="l"/>
                <a:tab pos="1828800" algn="l"/>
              </a:tabLst>
              <a:defRPr/>
            </a:pPr>
            <a:endParaRPr lang="en-US" sz="1200" dirty="0">
              <a:solidFill>
                <a:schemeClr val="tx1"/>
              </a:solidFill>
            </a:endParaRPr>
          </a:p>
          <a:p>
            <a:pPr eaLnBrk="0" fontAlgn="base" hangingPunct="0"/>
            <a:r>
              <a:rPr lang="es-ES" sz="1200" kern="1200" dirty="0">
                <a:solidFill>
                  <a:schemeClr val="tx1">
                    <a:lumMod val="75000"/>
                  </a:schemeClr>
                </a:solidFill>
                <a:effectLst/>
                <a:latin typeface="+mn-lt"/>
                <a:ea typeface="ヒラギノ角ゴ Pro W3" charset="0"/>
                <a:cs typeface="ヒラギノ角ゴ Pro W3" charset="0"/>
              </a:rPr>
              <a:t>Premios: Dedique unos minutos a reconocer a los dirigentes de club por su participación en las reuniones, por el aumento de socios, el excelente servicio que están prestando, </a:t>
            </a:r>
            <a:r>
              <a:rPr lang="es-ES" sz="1200" kern="1200" dirty="0" err="1">
                <a:solidFill>
                  <a:schemeClr val="tx1">
                    <a:lumMod val="75000"/>
                  </a:schemeClr>
                </a:solidFill>
                <a:effectLst/>
                <a:latin typeface="+mn-lt"/>
                <a:ea typeface="ヒラギノ角ゴ Pro W3" charset="0"/>
                <a:cs typeface="ヒラギノ角ゴ Pro W3" charset="0"/>
              </a:rPr>
              <a:t>LCIF</a:t>
            </a:r>
            <a:r>
              <a:rPr lang="es-ES" sz="1200" kern="1200" dirty="0">
                <a:solidFill>
                  <a:schemeClr val="tx1">
                    <a:lumMod val="75000"/>
                  </a:schemeClr>
                </a:solidFill>
                <a:effectLst/>
                <a:latin typeface="+mn-lt"/>
                <a:ea typeface="ヒラギノ角ゴ Pro W3" charset="0"/>
                <a:cs typeface="ヒラギノ角ゴ Pro W3" charset="0"/>
              </a:rPr>
              <a:t> y otros logros. </a:t>
            </a:r>
            <a:endParaRPr lang="en-US" sz="1200" kern="1200" dirty="0">
              <a:solidFill>
                <a:schemeClr val="tx1">
                  <a:lumMod val="75000"/>
                </a:schemeClr>
              </a:solidFill>
              <a:effectLst/>
              <a:latin typeface="+mn-lt"/>
              <a:ea typeface="ヒラギノ角ゴ Pro W3" charset="0"/>
              <a:cs typeface="ヒラギノ角ゴ Pro W3" charset="0"/>
            </a:endParaRPr>
          </a:p>
          <a:p>
            <a:pPr marL="0" marR="0" lvl="0" indent="0" algn="l" defTabSz="914400" rtl="0" eaLnBrk="0" fontAlgn="base" latinLnBrk="0" hangingPunct="0">
              <a:lnSpc>
                <a:spcPct val="150000"/>
              </a:lnSpc>
              <a:spcBef>
                <a:spcPts val="0"/>
              </a:spcBef>
              <a:spcAft>
                <a:spcPct val="0"/>
              </a:spcAft>
              <a:buClrTx/>
              <a:buSzTx/>
              <a:buFontTx/>
              <a:buNone/>
              <a:tabLst>
                <a:tab pos="461963" algn="l"/>
                <a:tab pos="914400" algn="l"/>
                <a:tab pos="1376363" algn="l"/>
                <a:tab pos="1828800" algn="l"/>
              </a:tabLst>
              <a:defRPr/>
            </a:pPr>
            <a:endParaRPr lang="en-US" sz="1200" dirty="0">
              <a:solidFill>
                <a:schemeClr val="tx1"/>
              </a:solidFill>
            </a:endParaRPr>
          </a:p>
          <a:p>
            <a:pPr eaLnBrk="0" fontAlgn="base" hangingPunct="0"/>
            <a:r>
              <a:rPr lang="es-ES" sz="1200" kern="1200" dirty="0" err="1">
                <a:solidFill>
                  <a:schemeClr val="tx1">
                    <a:lumMod val="75000"/>
                  </a:schemeClr>
                </a:solidFill>
                <a:effectLst/>
                <a:latin typeface="+mn-lt"/>
                <a:ea typeface="ヒラギノ角ゴ Pro W3" charset="0"/>
                <a:cs typeface="ヒラギノ角ゴ Pro W3" charset="0"/>
              </a:rPr>
              <a:t>Winster</a:t>
            </a:r>
            <a:r>
              <a:rPr lang="es-ES" sz="1200" kern="1200" dirty="0">
                <a:solidFill>
                  <a:schemeClr val="tx1">
                    <a:lumMod val="75000"/>
                  </a:schemeClr>
                </a:solidFill>
                <a:effectLst/>
                <a:latin typeface="+mn-lt"/>
                <a:ea typeface="ヒラギノ角ゴ Pro W3" charset="0"/>
                <a:cs typeface="ヒラギノ角ゴ Pro W3" charset="0"/>
              </a:rPr>
              <a:t>, ¿qué más podemos decir en relación con los jefes de zona? </a:t>
            </a:r>
            <a:endParaRPr lang="en-US" sz="1200" kern="1200" dirty="0">
              <a:solidFill>
                <a:schemeClr val="tx1">
                  <a:lumMod val="75000"/>
                </a:schemeClr>
              </a:solidFill>
              <a:effectLst/>
              <a:latin typeface="+mn-lt"/>
              <a:ea typeface="ヒラギノ角ゴ Pro W3" charset="0"/>
              <a:cs typeface="ヒラギノ角ゴ Pro W3" charset="0"/>
            </a:endParaRPr>
          </a:p>
        </p:txBody>
      </p:sp>
      <p:sp>
        <p:nvSpPr>
          <p:cNvPr id="4" name="Date Placeholder 3"/>
          <p:cNvSpPr>
            <a:spLocks noGrp="1"/>
          </p:cNvSpPr>
          <p:nvPr>
            <p:ph type="dt" idx="10"/>
          </p:nvPr>
        </p:nvSpPr>
        <p:spPr/>
        <p:txBody>
          <a:bodyPr/>
          <a:lstStyle/>
          <a:p>
            <a:pPr>
              <a:defRPr/>
            </a:pPr>
            <a:fld id="{C7583FBC-3886-4BD1-9EA3-8B6481983D58}" type="datetime1">
              <a:rPr lang="en-US" smtClean="0"/>
              <a:t>9/22/2023</a:t>
            </a:fld>
            <a:endParaRPr lang="en-US" dirty="0"/>
          </a:p>
        </p:txBody>
      </p:sp>
      <p:sp>
        <p:nvSpPr>
          <p:cNvPr id="5" name="Slide Number Placeholder 4"/>
          <p:cNvSpPr>
            <a:spLocks noGrp="1"/>
          </p:cNvSpPr>
          <p:nvPr>
            <p:ph type="sldNum" sz="quarter" idx="11"/>
          </p:nvPr>
        </p:nvSpPr>
        <p:spPr/>
        <p:txBody>
          <a:bodyPr/>
          <a:lstStyle/>
          <a:p>
            <a:pPr>
              <a:defRPr/>
            </a:pPr>
            <a:fld id="{6627F33C-24D4-41C1-BFA2-68160C39F89C}" type="slidenum">
              <a:rPr lang="en-US" smtClean="0"/>
              <a:pPr>
                <a:defRPr/>
              </a:pPr>
              <a:t>43</a:t>
            </a:fld>
            <a:endParaRPr lang="en-US" dirty="0"/>
          </a:p>
        </p:txBody>
      </p:sp>
    </p:spTree>
    <p:extLst>
      <p:ext uri="{BB962C8B-B14F-4D97-AF65-F5344CB8AC3E}">
        <p14:creationId xmlns:p14="http://schemas.microsoft.com/office/powerpoint/2010/main" val="273930612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3388" y="709613"/>
            <a:ext cx="6300787" cy="35433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Winster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s-ES" sz="1200" kern="1200" dirty="0">
                <a:solidFill>
                  <a:schemeClr val="tx1">
                    <a:lumMod val="75000"/>
                  </a:schemeClr>
                </a:solidFill>
                <a:effectLst/>
                <a:latin typeface="+mn-lt"/>
                <a:ea typeface="ヒラギノ角ゴ Pro W3" charset="0"/>
                <a:cs typeface="ヒラギノ角ゴ Pro W3" charset="0"/>
              </a:rPr>
              <a:t>Hablemos de cómo se puede apoyar a los clubes usando el Enfoque Global de Afiliación.</a:t>
            </a:r>
            <a:endParaRPr lang="en-US" sz="1200" kern="1200" dirty="0">
              <a:solidFill>
                <a:schemeClr val="tx1">
                  <a:lumMod val="75000"/>
                </a:schemeClr>
              </a:solidFill>
              <a:effectLst/>
              <a:latin typeface="+mn-lt"/>
              <a:ea typeface="ヒラギノ角ゴ Pro W3" charset="0"/>
              <a:cs typeface="ヒラギノ角ゴ Pro W3" charset="0"/>
            </a:endParaRPr>
          </a:p>
        </p:txBody>
      </p:sp>
      <p:sp>
        <p:nvSpPr>
          <p:cNvPr id="4" name="Slide Number Placeholder 3"/>
          <p:cNvSpPr>
            <a:spLocks noGrp="1"/>
          </p:cNvSpPr>
          <p:nvPr>
            <p:ph type="sldNum" sz="quarter" idx="10"/>
          </p:nvPr>
        </p:nvSpPr>
        <p:spPr/>
        <p:txBody>
          <a:bodyPr/>
          <a:lstStyle/>
          <a:p>
            <a:pPr>
              <a:defRPr/>
            </a:pPr>
            <a:fld id="{41678557-5227-8B4D-822D-3FD10583728F}" type="slidenum">
              <a:rPr lang="en-US">
                <a:solidFill>
                  <a:prstClr val="black"/>
                </a:solidFill>
              </a:rPr>
              <a:pPr>
                <a:defRPr/>
              </a:pPr>
              <a:t>44</a:t>
            </a:fld>
            <a:endParaRPr lang="en-US" dirty="0">
              <a:solidFill>
                <a:prstClr val="black"/>
              </a:solidFill>
            </a:endParaRPr>
          </a:p>
        </p:txBody>
      </p:sp>
    </p:spTree>
    <p:extLst>
      <p:ext uri="{BB962C8B-B14F-4D97-AF65-F5344CB8AC3E}">
        <p14:creationId xmlns:p14="http://schemas.microsoft.com/office/powerpoint/2010/main" val="337537830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2000" y="695325"/>
            <a:ext cx="5486400" cy="3087688"/>
          </a:xfrm>
        </p:spPr>
      </p:sp>
      <p:sp>
        <p:nvSpPr>
          <p:cNvPr id="3" name="Notes Placeholder 2"/>
          <p:cNvSpPr>
            <a:spLocks noGrp="1"/>
          </p:cNvSpPr>
          <p:nvPr>
            <p:ph type="body" idx="1"/>
          </p:nvPr>
        </p:nvSpPr>
        <p:spPr>
          <a:xfrm>
            <a:off x="701677" y="4013521"/>
            <a:ext cx="5607050" cy="4673280"/>
          </a:xfrm>
          <a:prstGeom prst="rect">
            <a:avLst/>
          </a:prstGeom>
        </p:spPr>
        <p:txBody>
          <a:bodyPr>
            <a:normAutofit/>
          </a:bodyPr>
          <a:lstStyle/>
          <a:p>
            <a:pPr eaLnBrk="0" fontAlgn="base" hangingPunct="0"/>
            <a:r>
              <a:rPr lang="es-ES" sz="1200" kern="1200" dirty="0">
                <a:solidFill>
                  <a:schemeClr val="tx1">
                    <a:lumMod val="75000"/>
                  </a:schemeClr>
                </a:solidFill>
                <a:effectLst/>
                <a:latin typeface="+mn-lt"/>
                <a:ea typeface="ヒラギノ角ゴ Pro W3" charset="0"/>
                <a:cs typeface="ヒラギノ角ゴ Pro W3" charset="0"/>
              </a:rPr>
              <a:t>¿Cómo conseguirá implicar y ALENTAR a sus clubes en las reuniones de zona para que se apoyen unos a otros y conecten con líderes de distrito valiosos?</a:t>
            </a:r>
            <a:endParaRPr lang="en-US" sz="1200" kern="1200" dirty="0">
              <a:solidFill>
                <a:schemeClr val="tx1">
                  <a:lumMod val="75000"/>
                </a:schemeClr>
              </a:solidFill>
              <a:effectLst/>
              <a:latin typeface="+mn-lt"/>
              <a:ea typeface="ヒラギノ角ゴ Pro W3" charset="0"/>
              <a:cs typeface="ヒラギノ角ゴ Pro W3" charset="0"/>
            </a:endParaRPr>
          </a:p>
          <a:p>
            <a:pPr algn="l"/>
            <a:endParaRPr lang="en-US" sz="1200" kern="0" dirty="0">
              <a:solidFill>
                <a:schemeClr val="tx1"/>
              </a:solidFill>
              <a:ea typeface="Arial" charset="0"/>
              <a:cs typeface="Arial" charset="0"/>
            </a:endParaRPr>
          </a:p>
          <a:p>
            <a:pPr eaLnBrk="0" fontAlgn="base" hangingPunct="0"/>
            <a:r>
              <a:rPr lang="es-ES" sz="1200" kern="1200" dirty="0">
                <a:solidFill>
                  <a:schemeClr val="tx1">
                    <a:lumMod val="75000"/>
                  </a:schemeClr>
                </a:solidFill>
                <a:effectLst/>
                <a:latin typeface="+mn-lt"/>
                <a:ea typeface="ヒラギノ角ゴ Pro W3" charset="0"/>
                <a:cs typeface="ヒラギノ角ゴ Pro W3" charset="0"/>
              </a:rPr>
              <a:t>¿Qué inspira a los clubes de su zona?</a:t>
            </a:r>
            <a:endParaRPr lang="en-US" sz="1200" kern="1200" dirty="0">
              <a:solidFill>
                <a:schemeClr val="tx1">
                  <a:lumMod val="75000"/>
                </a:schemeClr>
              </a:solidFill>
              <a:effectLst/>
              <a:latin typeface="+mn-lt"/>
              <a:ea typeface="ヒラギノ角ゴ Pro W3" charset="0"/>
              <a:cs typeface="ヒラギノ角ゴ Pro W3" charset="0"/>
            </a:endParaRPr>
          </a:p>
          <a:p>
            <a:pPr marL="0" marR="0" lvl="0" indent="0" algn="l" defTabSz="914400" rtl="0" eaLnBrk="0" fontAlgn="base" latinLnBrk="0" hangingPunct="0">
              <a:spcBef>
                <a:spcPts val="0"/>
              </a:spcBef>
              <a:spcAft>
                <a:spcPct val="0"/>
              </a:spcAft>
              <a:buClrTx/>
              <a:buSzTx/>
              <a:buFontTx/>
              <a:buNone/>
              <a:tabLst>
                <a:tab pos="461963" algn="l"/>
                <a:tab pos="914400" algn="l"/>
                <a:tab pos="1376363" algn="l"/>
                <a:tab pos="1828800" algn="l"/>
              </a:tabLst>
              <a:defRPr/>
            </a:pPr>
            <a:endParaRPr lang="en-US" altLang="ja-JP" sz="1200" dirty="0">
              <a:solidFill>
                <a:schemeClr val="tx1"/>
              </a:solidFill>
            </a:endParaRPr>
          </a:p>
          <a:p>
            <a:pPr eaLnBrk="0" fontAlgn="base" hangingPunct="0"/>
            <a:r>
              <a:rPr lang="es-ES" sz="1200" b="1" kern="1200" dirty="0">
                <a:solidFill>
                  <a:schemeClr val="tx1">
                    <a:lumMod val="75000"/>
                  </a:schemeClr>
                </a:solidFill>
                <a:effectLst/>
                <a:latin typeface="+mn-lt"/>
                <a:ea typeface="ヒラギノ角ゴ Pro W3" charset="0"/>
                <a:cs typeface="ヒラギノ角ゴ Pro W3" charset="0"/>
              </a:rPr>
              <a:t>Consejo útil: Muchas veces, son las cosas pequeñas las que más cuentan. ¡Dar las gracias le llevará muy lejos! ¡Y los regalos sencillos!</a:t>
            </a:r>
            <a:endParaRPr lang="en-US" sz="1200" kern="1200" dirty="0">
              <a:solidFill>
                <a:schemeClr val="tx1">
                  <a:lumMod val="75000"/>
                </a:schemeClr>
              </a:solidFill>
              <a:effectLst/>
              <a:latin typeface="+mn-lt"/>
              <a:ea typeface="ヒラギノ角ゴ Pro W3" charset="0"/>
              <a:cs typeface="ヒラギノ角ゴ Pro W3" charset="0"/>
            </a:endParaRPr>
          </a:p>
          <a:p>
            <a:pPr algn="l"/>
            <a:endParaRPr lang="en-US" sz="1200" b="1" kern="0" dirty="0">
              <a:solidFill>
                <a:schemeClr val="tx1"/>
              </a:solidFill>
              <a:ea typeface="Arial" charset="0"/>
              <a:cs typeface="Arial" charset="0"/>
            </a:endParaRPr>
          </a:p>
          <a:p>
            <a:pPr marL="457200" indent="0">
              <a:spcBef>
                <a:spcPts val="0"/>
              </a:spcBef>
              <a:buFont typeface="Arial" panose="020B0604020202020204" pitchFamily="34" charset="0"/>
              <a:buNone/>
            </a:pPr>
            <a:endParaRPr lang="en-US" b="1" dirty="0">
              <a:solidFill>
                <a:schemeClr val="tx1"/>
              </a:solidFill>
            </a:endParaRPr>
          </a:p>
          <a:p>
            <a:pPr marL="457200" indent="0">
              <a:spcBef>
                <a:spcPts val="0"/>
              </a:spcBef>
            </a:pPr>
            <a:endParaRPr lang="en-US" dirty="0">
              <a:solidFill>
                <a:schemeClr val="tx1"/>
              </a:solidFill>
            </a:endParaRPr>
          </a:p>
        </p:txBody>
      </p:sp>
      <p:sp>
        <p:nvSpPr>
          <p:cNvPr id="4" name="Date Placeholder 3"/>
          <p:cNvSpPr>
            <a:spLocks noGrp="1"/>
          </p:cNvSpPr>
          <p:nvPr>
            <p:ph type="dt" idx="10"/>
          </p:nvPr>
        </p:nvSpPr>
        <p:spPr/>
        <p:txBody>
          <a:bodyPr/>
          <a:lstStyle/>
          <a:p>
            <a:pPr>
              <a:defRPr/>
            </a:pPr>
            <a:fld id="{FA0829B7-1947-427A-908A-A176FB6129F7}" type="datetime1">
              <a:rPr lang="en-US" smtClean="0"/>
              <a:t>9/22/2023</a:t>
            </a:fld>
            <a:endParaRPr lang="en-US" dirty="0"/>
          </a:p>
        </p:txBody>
      </p:sp>
      <p:sp>
        <p:nvSpPr>
          <p:cNvPr id="5" name="Slide Number Placeholder 4"/>
          <p:cNvSpPr>
            <a:spLocks noGrp="1"/>
          </p:cNvSpPr>
          <p:nvPr>
            <p:ph type="sldNum" sz="quarter" idx="11"/>
          </p:nvPr>
        </p:nvSpPr>
        <p:spPr/>
        <p:txBody>
          <a:bodyPr/>
          <a:lstStyle/>
          <a:p>
            <a:pPr>
              <a:defRPr/>
            </a:pPr>
            <a:fld id="{6627F33C-24D4-41C1-BFA2-68160C39F89C}" type="slidenum">
              <a:rPr lang="en-US" smtClean="0"/>
              <a:pPr>
                <a:defRPr/>
              </a:pPr>
              <a:t>45</a:t>
            </a:fld>
            <a:endParaRPr lang="en-US" dirty="0"/>
          </a:p>
        </p:txBody>
      </p:sp>
    </p:spTree>
    <p:extLst>
      <p:ext uri="{BB962C8B-B14F-4D97-AF65-F5344CB8AC3E}">
        <p14:creationId xmlns:p14="http://schemas.microsoft.com/office/powerpoint/2010/main" val="275113334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3388" y="709613"/>
            <a:ext cx="6300787" cy="35433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chemeClr val="tx2"/>
              </a:solidFill>
            </a:endParaRPr>
          </a:p>
          <a:p>
            <a:pPr eaLnBrk="0" fontAlgn="base" hangingPunct="0"/>
            <a:r>
              <a:rPr lang="es-ES" sz="1200" kern="1200" dirty="0" err="1">
                <a:solidFill>
                  <a:schemeClr val="tx1">
                    <a:lumMod val="75000"/>
                  </a:schemeClr>
                </a:solidFill>
                <a:effectLst/>
                <a:latin typeface="+mn-lt"/>
                <a:ea typeface="ヒラギノ角ゴ Pro W3" charset="0"/>
                <a:cs typeface="ヒラギノ角ゴ Pro W3" charset="0"/>
              </a:rPr>
              <a:t>LCI</a:t>
            </a:r>
            <a:r>
              <a:rPr lang="es-ES" sz="1200" kern="1200" dirty="0">
                <a:solidFill>
                  <a:schemeClr val="tx1">
                    <a:lumMod val="75000"/>
                  </a:schemeClr>
                </a:solidFill>
                <a:effectLst/>
                <a:latin typeface="+mn-lt"/>
                <a:ea typeface="ヒラギノ角ゴ Pro W3" charset="0"/>
                <a:cs typeface="ヒラギノ角ゴ Pro W3" charset="0"/>
              </a:rPr>
              <a:t> lanzó la página web de recursos del Enfoque Global de Afiliación para los jefes de región y de zona.  </a:t>
            </a:r>
            <a:endParaRPr lang="en-US" sz="1200" kern="1200" dirty="0">
              <a:solidFill>
                <a:schemeClr val="tx1">
                  <a:lumMod val="75000"/>
                </a:schemeClr>
              </a:solidFill>
              <a:effectLst/>
              <a:latin typeface="+mn-lt"/>
              <a:ea typeface="ヒラギノ角ゴ Pro W3" charset="0"/>
              <a:cs typeface="ヒラギノ角ゴ Pro W3" charset="0"/>
            </a:endParaRPr>
          </a:p>
          <a:p>
            <a:pPr>
              <a:lnSpc>
                <a:spcPct val="150000"/>
              </a:lnSpc>
            </a:pPr>
            <a:endParaRPr lang="en-US" baseline="0" dirty="0">
              <a:solidFill>
                <a:schemeClr val="tx2"/>
              </a:solidFill>
            </a:endParaRPr>
          </a:p>
          <a:p>
            <a:pPr eaLnBrk="0" fontAlgn="base" hangingPunct="0"/>
            <a:r>
              <a:rPr lang="es-ES" sz="1200" kern="1200" dirty="0">
                <a:solidFill>
                  <a:schemeClr val="tx1">
                    <a:lumMod val="75000"/>
                  </a:schemeClr>
                </a:solidFill>
                <a:effectLst/>
                <a:latin typeface="+mn-lt"/>
                <a:ea typeface="ヒラギノ角ゴ Pro W3" charset="0"/>
                <a:cs typeface="ヒラギノ角ゴ Pro W3" charset="0"/>
              </a:rPr>
              <a:t>La página web contiene herramientas y recursos para ayudar con el «Proceso para lograr el éxito».  </a:t>
            </a:r>
            <a:endParaRPr lang="en-US" sz="1200" kern="1200" dirty="0">
              <a:solidFill>
                <a:schemeClr val="tx1">
                  <a:lumMod val="75000"/>
                </a:schemeClr>
              </a:solidFill>
              <a:effectLst/>
              <a:latin typeface="+mn-lt"/>
              <a:ea typeface="ヒラギノ角ゴ Pro W3" charset="0"/>
              <a:cs typeface="ヒラギノ角ゴ Pro W3" charset="0"/>
            </a:endParaRPr>
          </a:p>
          <a:p>
            <a:pPr>
              <a:lnSpc>
                <a:spcPct val="150000"/>
              </a:lnSpc>
            </a:pPr>
            <a:endParaRPr lang="en-US" baseline="0" dirty="0">
              <a:solidFill>
                <a:schemeClr val="tx2"/>
              </a:solidFill>
            </a:endParaRPr>
          </a:p>
          <a:p>
            <a:pPr eaLnBrk="0" fontAlgn="base" hangingPunct="0"/>
            <a:r>
              <a:rPr lang="es-ES" sz="1200" kern="1200" dirty="0">
                <a:solidFill>
                  <a:schemeClr val="tx1">
                    <a:lumMod val="75000"/>
                  </a:schemeClr>
                </a:solidFill>
                <a:effectLst/>
                <a:latin typeface="+mn-lt"/>
                <a:ea typeface="ヒラギノ角ゴ Pro W3" charset="0"/>
                <a:cs typeface="ヒラギノ角ゴ Pro W3" charset="0"/>
              </a:rPr>
              <a:t>Se han desarrollado herramientas y recursos para ayudar a los jefes de zona a asistir a los clubes en las áreas de:</a:t>
            </a:r>
            <a:endParaRPr lang="en-US" sz="1200" kern="1200" dirty="0">
              <a:solidFill>
                <a:schemeClr val="tx1">
                  <a:lumMod val="75000"/>
                </a:schemeClr>
              </a:solidFill>
              <a:effectLst/>
              <a:latin typeface="+mn-lt"/>
              <a:ea typeface="ヒラギノ角ゴ Pro W3" charset="0"/>
              <a:cs typeface="ヒラギノ角ゴ Pro W3" charset="0"/>
            </a:endParaRPr>
          </a:p>
          <a:p>
            <a:pPr>
              <a:lnSpc>
                <a:spcPct val="150000"/>
              </a:lnSpc>
            </a:pPr>
            <a:endParaRPr lang="en-US" baseline="0" dirty="0">
              <a:solidFill>
                <a:schemeClr val="tx2"/>
              </a:solidFill>
            </a:endParaRPr>
          </a:p>
          <a:p>
            <a:pPr>
              <a:lnSpc>
                <a:spcPct val="150000"/>
              </a:lnSpc>
            </a:pPr>
            <a:r>
              <a:rPr lang="es-ES" sz="1200" kern="1200" dirty="0">
                <a:solidFill>
                  <a:schemeClr val="tx1">
                    <a:lumMod val="75000"/>
                  </a:schemeClr>
                </a:solidFill>
                <a:effectLst/>
                <a:latin typeface="+mn-lt"/>
                <a:ea typeface="ヒラギノ角ゴ Pro W3" charset="0"/>
                <a:cs typeface="ヒラギノ角ゴ Pro W3" charset="0"/>
              </a:rPr>
              <a:t>Formar un equipo</a:t>
            </a:r>
          </a:p>
          <a:p>
            <a:pPr eaLnBrk="0" fontAlgn="base" hangingPunct="0"/>
            <a:r>
              <a:rPr lang="es-ES" sz="1200" kern="1200" dirty="0">
                <a:solidFill>
                  <a:schemeClr val="tx1">
                    <a:lumMod val="75000"/>
                  </a:schemeClr>
                </a:solidFill>
                <a:effectLst/>
                <a:latin typeface="+mn-lt"/>
                <a:ea typeface="ヒラギノ角ゴ Pro W3" charset="0"/>
                <a:cs typeface="ヒラギノ角ゴ Pro W3" charset="0"/>
              </a:rPr>
              <a:t>Desarrollar una visión</a:t>
            </a:r>
          </a:p>
          <a:p>
            <a:pPr marL="0" marR="0" indent="0" algn="l" defTabSz="914400" rtl="0" eaLnBrk="0" fontAlgn="base" latinLnBrk="0" hangingPunct="0">
              <a:lnSpc>
                <a:spcPct val="150000"/>
              </a:lnSpc>
              <a:spcBef>
                <a:spcPts val="0"/>
              </a:spcBef>
              <a:spcAft>
                <a:spcPct val="0"/>
              </a:spcAft>
              <a:buClrTx/>
              <a:buSzTx/>
              <a:buFontTx/>
              <a:buNone/>
              <a:tabLst>
                <a:tab pos="461963" algn="l"/>
                <a:tab pos="914400" algn="l"/>
                <a:tab pos="1376363" algn="l"/>
                <a:tab pos="1828800" algn="l"/>
              </a:tabLst>
              <a:defRPr/>
            </a:pPr>
            <a:r>
              <a:rPr lang="es-ES" sz="1200" kern="1200" dirty="0">
                <a:solidFill>
                  <a:schemeClr val="tx1">
                    <a:lumMod val="75000"/>
                  </a:schemeClr>
                </a:solidFill>
                <a:effectLst/>
                <a:latin typeface="+mn-lt"/>
                <a:ea typeface="ヒラギノ角ゴ Pro W3" charset="0"/>
                <a:cs typeface="ヒラギノ角ゴ Pro W3" charset="0"/>
              </a:rPr>
              <a:t>Elaborar un plan</a:t>
            </a:r>
            <a:endParaRPr lang="en-US" sz="1200" kern="1200" dirty="0">
              <a:solidFill>
                <a:schemeClr val="tx1">
                  <a:lumMod val="75000"/>
                </a:schemeClr>
              </a:solidFill>
              <a:effectLst/>
              <a:latin typeface="+mn-lt"/>
              <a:ea typeface="ヒラギノ角ゴ Pro W3" charset="0"/>
              <a:cs typeface="ヒラギノ角ゴ Pro W3" charset="0"/>
            </a:endParaRPr>
          </a:p>
          <a:p>
            <a:pPr marL="0" marR="0" indent="0" algn="l" defTabSz="914400" rtl="0" eaLnBrk="0" fontAlgn="base" latinLnBrk="0" hangingPunct="0">
              <a:lnSpc>
                <a:spcPct val="150000"/>
              </a:lnSpc>
              <a:spcBef>
                <a:spcPts val="0"/>
              </a:spcBef>
              <a:spcAft>
                <a:spcPct val="0"/>
              </a:spcAft>
              <a:buClrTx/>
              <a:buSzTx/>
              <a:buFontTx/>
              <a:buNone/>
              <a:tabLst>
                <a:tab pos="461963" algn="l"/>
                <a:tab pos="914400" algn="l"/>
                <a:tab pos="1376363" algn="l"/>
                <a:tab pos="1828800" algn="l"/>
              </a:tabLst>
              <a:defRPr/>
            </a:pPr>
            <a:r>
              <a:rPr lang="es-ES" sz="1200" kern="1200" dirty="0">
                <a:solidFill>
                  <a:schemeClr val="tx1">
                    <a:lumMod val="75000"/>
                  </a:schemeClr>
                </a:solidFill>
                <a:effectLst/>
                <a:latin typeface="+mn-lt"/>
                <a:ea typeface="ヒラギノ角ゴ Pro W3" charset="0"/>
                <a:cs typeface="ヒラギノ角ゴ Pro W3" charset="0"/>
              </a:rPr>
              <a:t>Conseguir el éxito </a:t>
            </a:r>
            <a:endParaRPr lang="en-US" sz="1200" kern="1200" dirty="0">
              <a:solidFill>
                <a:schemeClr val="tx1">
                  <a:lumMod val="75000"/>
                </a:schemeClr>
              </a:solidFill>
              <a:effectLst/>
              <a:latin typeface="+mn-lt"/>
              <a:ea typeface="ヒラギノ角ゴ Pro W3" charset="0"/>
              <a:cs typeface="ヒラギノ角ゴ Pro W3" charset="0"/>
            </a:endParaRPr>
          </a:p>
          <a:p>
            <a:pPr>
              <a:lnSpc>
                <a:spcPct val="150000"/>
              </a:lnSpc>
            </a:pPr>
            <a:endParaRPr lang="en-US" baseline="0" dirty="0">
              <a:solidFill>
                <a:schemeClr val="tx2"/>
              </a:solidFill>
            </a:endParaRPr>
          </a:p>
          <a:p>
            <a:pPr eaLnBrk="0" fontAlgn="base" hangingPunct="0"/>
            <a:r>
              <a:rPr lang="es-ES" sz="1200" kern="1200" dirty="0">
                <a:solidFill>
                  <a:schemeClr val="tx1">
                    <a:lumMod val="75000"/>
                  </a:schemeClr>
                </a:solidFill>
                <a:effectLst/>
                <a:latin typeface="+mn-lt"/>
                <a:ea typeface="ヒラギノ角ゴ Pro W3" charset="0"/>
                <a:cs typeface="ヒラギノ角ゴ Pro W3" charset="0"/>
              </a:rPr>
              <a:t>Código </a:t>
            </a:r>
            <a:r>
              <a:rPr lang="es-ES" sz="1200" kern="1200" dirty="0" err="1">
                <a:solidFill>
                  <a:schemeClr val="tx1">
                    <a:lumMod val="75000"/>
                  </a:schemeClr>
                </a:solidFill>
                <a:effectLst/>
                <a:latin typeface="+mn-lt"/>
                <a:ea typeface="ヒラギノ角ゴ Pro W3" charset="0"/>
                <a:cs typeface="ヒラギノ角ゴ Pro W3" charset="0"/>
              </a:rPr>
              <a:t>QR</a:t>
            </a:r>
            <a:r>
              <a:rPr lang="es-ES" sz="1200" kern="1200" dirty="0">
                <a:solidFill>
                  <a:schemeClr val="tx1">
                    <a:lumMod val="75000"/>
                  </a:schemeClr>
                </a:solidFill>
                <a:effectLst/>
                <a:latin typeface="+mn-lt"/>
                <a:ea typeface="ヒラギノ角ゴ Pro W3" charset="0"/>
                <a:cs typeface="ヒラギノ角ゴ Pro W3" charset="0"/>
              </a:rPr>
              <a:t>: escanee el código para ir directamente a la página web. </a:t>
            </a:r>
            <a:endParaRPr lang="en-US" sz="1200" kern="1200" dirty="0">
              <a:solidFill>
                <a:schemeClr val="tx1">
                  <a:lumMod val="75000"/>
                </a:schemeClr>
              </a:solidFill>
              <a:effectLst/>
              <a:latin typeface="+mn-lt"/>
              <a:ea typeface="ヒラギノ角ゴ Pro W3" charset="0"/>
              <a:cs typeface="ヒラギノ角ゴ Pro W3" charset="0"/>
            </a:endParaRPr>
          </a:p>
        </p:txBody>
      </p:sp>
      <p:sp>
        <p:nvSpPr>
          <p:cNvPr id="4" name="Slide Number Placeholder 3"/>
          <p:cNvSpPr>
            <a:spLocks noGrp="1"/>
          </p:cNvSpPr>
          <p:nvPr>
            <p:ph type="sldNum" sz="quarter" idx="10"/>
          </p:nvPr>
        </p:nvSpPr>
        <p:spPr/>
        <p:txBody>
          <a:bodyPr/>
          <a:lstStyle/>
          <a:p>
            <a:pPr>
              <a:defRPr/>
            </a:pPr>
            <a:fld id="{41678557-5227-8B4D-822D-3FD10583728F}" type="slidenum">
              <a:rPr lang="en-US">
                <a:solidFill>
                  <a:prstClr val="black"/>
                </a:solidFill>
              </a:rPr>
              <a:pPr>
                <a:defRPr/>
              </a:pPr>
              <a:t>46</a:t>
            </a:fld>
            <a:endParaRPr lang="en-US" dirty="0">
              <a:solidFill>
                <a:prstClr val="black"/>
              </a:solidFill>
            </a:endParaRPr>
          </a:p>
        </p:txBody>
      </p:sp>
    </p:spTree>
    <p:extLst>
      <p:ext uri="{BB962C8B-B14F-4D97-AF65-F5344CB8AC3E}">
        <p14:creationId xmlns:p14="http://schemas.microsoft.com/office/powerpoint/2010/main" val="120291848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9638" y="762000"/>
            <a:ext cx="5486400" cy="3086100"/>
          </a:xfrm>
        </p:spPr>
      </p:sp>
      <p:sp>
        <p:nvSpPr>
          <p:cNvPr id="3" name="Notes Placeholder 2"/>
          <p:cNvSpPr>
            <a:spLocks noGrp="1"/>
          </p:cNvSpPr>
          <p:nvPr>
            <p:ph type="body" idx="1"/>
          </p:nvPr>
        </p:nvSpPr>
        <p:spPr>
          <a:xfrm>
            <a:off x="909637" y="4191002"/>
            <a:ext cx="5486400" cy="4754880"/>
          </a:xfrm>
          <a:prstGeom prst="rect">
            <a:avLst/>
          </a:prstGeom>
        </p:spPr>
        <p:txBody>
          <a:bodyPr>
            <a:normAutofit/>
          </a:bodyPr>
          <a:lstStyle/>
          <a:p>
            <a:pPr eaLnBrk="0" fontAlgn="base" hangingPunct="0"/>
            <a:r>
              <a:rPr lang="es-ES" sz="1200" kern="1200" dirty="0">
                <a:solidFill>
                  <a:schemeClr val="tx1">
                    <a:lumMod val="75000"/>
                  </a:schemeClr>
                </a:solidFill>
                <a:effectLst/>
                <a:latin typeface="+mn-lt"/>
                <a:ea typeface="ヒラギノ角ゴ Pro W3" charset="0"/>
                <a:cs typeface="ヒラギノ角ゴ Pro W3" charset="0"/>
              </a:rPr>
              <a:t>Asegúrese de tomar notas precisas y completas sobre cualquier problema que tengan sus clubes, y de encontrar respuestas y ponerse en contacto con ellos al respecto rápidamente. Consiga hacer de esto un hábito constante y sistemático.</a:t>
            </a:r>
            <a:endParaRPr lang="en-US" sz="1200" kern="1200" dirty="0">
              <a:solidFill>
                <a:schemeClr val="tx1">
                  <a:lumMod val="75000"/>
                </a:schemeClr>
              </a:solidFill>
              <a:effectLst/>
              <a:latin typeface="+mn-lt"/>
              <a:ea typeface="ヒラギノ角ゴ Pro W3" charset="0"/>
              <a:cs typeface="ヒラギノ角ゴ Pro W3" charset="0"/>
            </a:endParaRPr>
          </a:p>
        </p:txBody>
      </p:sp>
      <p:sp>
        <p:nvSpPr>
          <p:cNvPr id="4" name="Date Placeholder 3"/>
          <p:cNvSpPr>
            <a:spLocks noGrp="1"/>
          </p:cNvSpPr>
          <p:nvPr>
            <p:ph type="dt" idx="10"/>
          </p:nvPr>
        </p:nvSpPr>
        <p:spPr/>
        <p:txBody>
          <a:bodyPr/>
          <a:lstStyle/>
          <a:p>
            <a:pPr>
              <a:defRPr/>
            </a:pPr>
            <a:fld id="{9D46BA06-169B-44E4-B733-54DF0B2E9DEE}" type="datetime1">
              <a:rPr lang="en-US" smtClean="0"/>
              <a:t>9/22/2023</a:t>
            </a:fld>
            <a:endParaRPr lang="en-US" dirty="0"/>
          </a:p>
        </p:txBody>
      </p:sp>
      <p:sp>
        <p:nvSpPr>
          <p:cNvPr id="5" name="Slide Number Placeholder 4"/>
          <p:cNvSpPr>
            <a:spLocks noGrp="1"/>
          </p:cNvSpPr>
          <p:nvPr>
            <p:ph type="sldNum" sz="quarter" idx="11"/>
          </p:nvPr>
        </p:nvSpPr>
        <p:spPr/>
        <p:txBody>
          <a:bodyPr/>
          <a:lstStyle/>
          <a:p>
            <a:pPr>
              <a:defRPr/>
            </a:pPr>
            <a:fld id="{6627F33C-24D4-41C1-BFA2-68160C39F89C}" type="slidenum">
              <a:rPr lang="en-US" smtClean="0"/>
              <a:pPr>
                <a:defRPr/>
              </a:pPr>
              <a:t>47</a:t>
            </a:fld>
            <a:endParaRPr lang="en-US" dirty="0"/>
          </a:p>
        </p:txBody>
      </p:sp>
    </p:spTree>
    <p:extLst>
      <p:ext uri="{BB962C8B-B14F-4D97-AF65-F5344CB8AC3E}">
        <p14:creationId xmlns:p14="http://schemas.microsoft.com/office/powerpoint/2010/main" val="211019603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2000" y="695325"/>
            <a:ext cx="5486400" cy="3087688"/>
          </a:xfrm>
        </p:spPr>
      </p:sp>
      <p:sp>
        <p:nvSpPr>
          <p:cNvPr id="3" name="Notes Placeholder 2"/>
          <p:cNvSpPr>
            <a:spLocks noGrp="1"/>
          </p:cNvSpPr>
          <p:nvPr>
            <p:ph type="body" idx="1"/>
          </p:nvPr>
        </p:nvSpPr>
        <p:spPr>
          <a:xfrm>
            <a:off x="762000" y="4012713"/>
            <a:ext cx="5486400" cy="4754880"/>
          </a:xfrm>
          <a:prstGeom prst="rect">
            <a:avLst/>
          </a:prstGeom>
        </p:spPr>
        <p:txBody>
          <a:bodyPr/>
          <a:lstStyle/>
          <a:p>
            <a:pPr eaLnBrk="0" fontAlgn="base" hangingPunct="0"/>
            <a:r>
              <a:rPr lang="es-ES" sz="1200" kern="1200" dirty="0">
                <a:solidFill>
                  <a:schemeClr val="tx1">
                    <a:lumMod val="75000"/>
                  </a:schemeClr>
                </a:solidFill>
                <a:effectLst/>
                <a:latin typeface="+mn-lt"/>
                <a:ea typeface="ヒラギノ角ゴ Pro W3" charset="0"/>
                <a:cs typeface="ヒラギノ角ゴ Pro W3" charset="0"/>
              </a:rPr>
              <a:t>Guarde notas de su reunión.</a:t>
            </a:r>
            <a:endParaRPr lang="en-US" sz="1200" kern="1200" dirty="0">
              <a:solidFill>
                <a:schemeClr val="tx1">
                  <a:lumMod val="75000"/>
                </a:schemeClr>
              </a:solidFill>
              <a:effectLst/>
              <a:latin typeface="+mn-lt"/>
              <a:ea typeface="ヒラギノ角ゴ Pro W3" charset="0"/>
              <a:cs typeface="ヒラギノ角ゴ Pro W3" charset="0"/>
            </a:endParaRPr>
          </a:p>
          <a:p>
            <a:endParaRPr lang="en-US" dirty="0">
              <a:solidFill>
                <a:schemeClr val="tx1"/>
              </a:solidFill>
            </a:endParaRPr>
          </a:p>
          <a:p>
            <a:pPr marL="171450" marR="0" lvl="0" indent="-171450" algn="l" defTabSz="914400" rtl="0" eaLnBrk="0" fontAlgn="base" latinLnBrk="0" hangingPunct="0">
              <a:lnSpc>
                <a:spcPct val="150000"/>
              </a:lnSpc>
              <a:spcBef>
                <a:spcPts val="0"/>
              </a:spcBef>
              <a:spcAft>
                <a:spcPct val="0"/>
              </a:spcAft>
              <a:buClrTx/>
              <a:buSzTx/>
              <a:buFont typeface="Arial" panose="020B0604020202020204" pitchFamily="34" charset="0"/>
              <a:buChar char="•"/>
              <a:tabLst>
                <a:tab pos="461963" algn="l"/>
                <a:tab pos="914400" algn="l"/>
                <a:tab pos="1376363" algn="l"/>
                <a:tab pos="1828800" algn="l"/>
              </a:tabLst>
              <a:defRPr/>
            </a:pPr>
            <a:r>
              <a:rPr lang="es-ES" sz="1200" kern="1200" dirty="0">
                <a:solidFill>
                  <a:schemeClr val="tx1">
                    <a:lumMod val="75000"/>
                  </a:schemeClr>
                </a:solidFill>
                <a:effectLst/>
                <a:latin typeface="+mn-lt"/>
                <a:ea typeface="ヒラギノ角ゴ Pro W3" charset="0"/>
                <a:cs typeface="ヒラギノ角ゴ Pro W3" charset="0"/>
              </a:rPr>
              <a:t>Use este modelo para registrar las actas de la reunión de zona. </a:t>
            </a:r>
            <a:endParaRPr lang="en-US" sz="1200" kern="1200" dirty="0">
              <a:solidFill>
                <a:schemeClr val="tx1">
                  <a:lumMod val="75000"/>
                </a:schemeClr>
              </a:solidFill>
              <a:effectLst/>
              <a:latin typeface="+mn-lt"/>
              <a:ea typeface="ヒラギノ角ゴ Pro W3" charset="0"/>
              <a:cs typeface="ヒラギノ角ゴ Pro W3" charset="0"/>
            </a:endParaRPr>
          </a:p>
          <a:p>
            <a:pPr marL="0" indent="0">
              <a:buFont typeface="Arial" panose="020B0604020202020204" pitchFamily="34" charset="0"/>
              <a:buNone/>
            </a:pPr>
            <a:endParaRPr lang="en-US" dirty="0">
              <a:solidFill>
                <a:schemeClr val="tx1"/>
              </a:solidFill>
            </a:endParaRPr>
          </a:p>
          <a:p>
            <a:pPr marL="171450" indent="-171450">
              <a:buFont typeface="Arial" panose="020B0604020202020204" pitchFamily="34" charset="0"/>
              <a:buChar char="•"/>
            </a:pPr>
            <a:r>
              <a:rPr lang="es-ES" sz="1200" kern="1200" dirty="0">
                <a:solidFill>
                  <a:schemeClr val="tx1">
                    <a:lumMod val="75000"/>
                  </a:schemeClr>
                </a:solidFill>
                <a:effectLst/>
                <a:latin typeface="+mn-lt"/>
                <a:ea typeface="ヒラギノ角ゴ Pro W3" charset="0"/>
                <a:cs typeface="ヒラギノ角ゴ Pro W3" charset="0"/>
              </a:rPr>
              <a:t>Es una buena herramienta si hay puntos del orden del día que deban trasladarse a la próxima reunión</a:t>
            </a:r>
            <a:r>
              <a:rPr lang="en-US" dirty="0">
                <a:solidFill>
                  <a:schemeClr val="tx1"/>
                </a:solidFill>
              </a:rPr>
              <a:t>.</a:t>
            </a:r>
          </a:p>
          <a:p>
            <a:pPr marL="171450" indent="-171450">
              <a:buFont typeface="Arial" panose="020B0604020202020204" pitchFamily="34" charset="0"/>
              <a:buChar char="•"/>
            </a:pPr>
            <a:endParaRPr lang="en-US" dirty="0">
              <a:solidFill>
                <a:schemeClr val="tx1"/>
              </a:solidFill>
            </a:endParaRPr>
          </a:p>
          <a:p>
            <a:pPr marL="171450" indent="-171450">
              <a:buFont typeface="Arial" panose="020B0604020202020204" pitchFamily="34" charset="0"/>
              <a:buChar char="•"/>
            </a:pPr>
            <a:r>
              <a:rPr lang="es-ES" sz="1200" kern="1200" dirty="0">
                <a:solidFill>
                  <a:schemeClr val="tx1">
                    <a:lumMod val="75000"/>
                  </a:schemeClr>
                </a:solidFill>
                <a:effectLst/>
                <a:latin typeface="+mn-lt"/>
                <a:ea typeface="ヒラギノ角ゴ Pro W3" charset="0"/>
                <a:cs typeface="ヒラギノ角ゴ Pro W3" charset="0"/>
              </a:rPr>
              <a:t>Constituye un buen historial de los eventos de zona</a:t>
            </a:r>
            <a:r>
              <a:rPr lang="en-US" dirty="0">
                <a:solidFill>
                  <a:schemeClr val="tx1"/>
                </a:solidFill>
              </a:rPr>
              <a:t>. </a:t>
            </a:r>
          </a:p>
          <a:p>
            <a:pPr marL="0" indent="0">
              <a:buFont typeface="Arial" panose="020B0604020202020204" pitchFamily="34" charset="0"/>
              <a:buNone/>
            </a:pPr>
            <a:endParaRPr lang="en-US" dirty="0">
              <a:solidFill>
                <a:schemeClr val="tx1"/>
              </a:solidFill>
            </a:endParaRPr>
          </a:p>
          <a:p>
            <a:pPr marL="171450" indent="-171450">
              <a:buFont typeface="Arial" panose="020B0604020202020204" pitchFamily="34" charset="0"/>
              <a:buChar char="•"/>
            </a:pPr>
            <a:r>
              <a:rPr lang="es-ES" sz="1200" b="1" kern="1200" dirty="0">
                <a:solidFill>
                  <a:schemeClr val="tx1">
                    <a:lumMod val="75000"/>
                  </a:schemeClr>
                </a:solidFill>
                <a:effectLst/>
                <a:latin typeface="+mn-lt"/>
                <a:ea typeface="ヒラギノ角ゴ Pro W3" charset="0"/>
                <a:cs typeface="ヒラギノ角ゴ Pro W3" charset="0"/>
              </a:rPr>
              <a:t>Las organizaciones mantienen un historial y sus políticas a través de las actas de sus reuniones. Este es un concepto importante que se debe recordar. Es importante mantener un registro de lo que ocurre para evitar cualquier posible información errónea o evitar precedentes negativos</a:t>
            </a:r>
            <a:r>
              <a:rPr lang="en-US" b="1" dirty="0">
                <a:solidFill>
                  <a:schemeClr val="tx1"/>
                </a:solidFill>
              </a:rPr>
              <a:t>.</a:t>
            </a:r>
          </a:p>
          <a:p>
            <a:endParaRPr lang="en-US" dirty="0">
              <a:solidFill>
                <a:schemeClr val="tx1"/>
              </a:solidFill>
            </a:endParaRPr>
          </a:p>
        </p:txBody>
      </p:sp>
      <p:sp>
        <p:nvSpPr>
          <p:cNvPr id="4" name="Date Placeholder 3"/>
          <p:cNvSpPr>
            <a:spLocks noGrp="1"/>
          </p:cNvSpPr>
          <p:nvPr>
            <p:ph type="dt" idx="10"/>
          </p:nvPr>
        </p:nvSpPr>
        <p:spPr/>
        <p:txBody>
          <a:bodyPr/>
          <a:lstStyle/>
          <a:p>
            <a:pPr>
              <a:defRPr/>
            </a:pPr>
            <a:fld id="{680E959C-F08E-4782-AC76-7A73AD9E1F3F}" type="datetime1">
              <a:rPr lang="en-US" smtClean="0"/>
              <a:t>9/22/2023</a:t>
            </a:fld>
            <a:endParaRPr lang="en-US" dirty="0"/>
          </a:p>
        </p:txBody>
      </p:sp>
      <p:sp>
        <p:nvSpPr>
          <p:cNvPr id="5" name="Slide Number Placeholder 4"/>
          <p:cNvSpPr>
            <a:spLocks noGrp="1"/>
          </p:cNvSpPr>
          <p:nvPr>
            <p:ph type="sldNum" sz="quarter" idx="11"/>
          </p:nvPr>
        </p:nvSpPr>
        <p:spPr/>
        <p:txBody>
          <a:bodyPr/>
          <a:lstStyle/>
          <a:p>
            <a:pPr>
              <a:defRPr/>
            </a:pPr>
            <a:fld id="{6627F33C-24D4-41C1-BFA2-68160C39F89C}" type="slidenum">
              <a:rPr lang="en-US" smtClean="0"/>
              <a:pPr>
                <a:defRPr/>
              </a:pPr>
              <a:t>48</a:t>
            </a:fld>
            <a:endParaRPr lang="en-US" dirty="0"/>
          </a:p>
        </p:txBody>
      </p:sp>
    </p:spTree>
    <p:extLst>
      <p:ext uri="{BB962C8B-B14F-4D97-AF65-F5344CB8AC3E}">
        <p14:creationId xmlns:p14="http://schemas.microsoft.com/office/powerpoint/2010/main" val="123718896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2000" y="695325"/>
            <a:ext cx="5486400" cy="3087688"/>
          </a:xfrm>
        </p:spPr>
      </p:sp>
      <p:sp>
        <p:nvSpPr>
          <p:cNvPr id="3" name="Notes Placeholder 2"/>
          <p:cNvSpPr>
            <a:spLocks noGrp="1"/>
          </p:cNvSpPr>
          <p:nvPr>
            <p:ph type="body" idx="1"/>
          </p:nvPr>
        </p:nvSpPr>
        <p:spPr>
          <a:xfrm>
            <a:off x="756356" y="4012713"/>
            <a:ext cx="5486400" cy="4754880"/>
          </a:xfrm>
          <a:prstGeom prst="rect">
            <a:avLst/>
          </a:prstGeom>
        </p:spPr>
        <p:txBody>
          <a:bodyPr/>
          <a:lstStyle/>
          <a:p>
            <a:pPr fontAlgn="base"/>
            <a:r>
              <a:rPr lang="es-ES" sz="1200" kern="1200" dirty="0">
                <a:solidFill>
                  <a:schemeClr val="tx1">
                    <a:lumMod val="75000"/>
                  </a:schemeClr>
                </a:solidFill>
                <a:effectLst/>
                <a:latin typeface="+mn-lt"/>
                <a:ea typeface="ヒラギノ角ゴ Pro W3" charset="0"/>
                <a:cs typeface="ヒラギノ角ゴ Pro W3" charset="0"/>
              </a:rPr>
              <a:t>Haga seguimiento de cualquier acción necesaria para el apoyo a los clubes y la colaboración con el gobernador de distrito y los coordinadores del </a:t>
            </a:r>
            <a:r>
              <a:rPr lang="es-ES" sz="1200" kern="1200" dirty="0" err="1">
                <a:solidFill>
                  <a:schemeClr val="tx1">
                    <a:lumMod val="75000"/>
                  </a:schemeClr>
                </a:solidFill>
                <a:effectLst/>
                <a:latin typeface="+mn-lt"/>
                <a:ea typeface="ヒラギノ角ゴ Pro W3" charset="0"/>
                <a:cs typeface="ヒラギノ角ゴ Pro W3" charset="0"/>
              </a:rPr>
              <a:t>GAT</a:t>
            </a:r>
            <a:r>
              <a:rPr lang="es-ES" sz="1200" kern="1200" dirty="0">
                <a:solidFill>
                  <a:schemeClr val="tx1">
                    <a:lumMod val="75000"/>
                  </a:schemeClr>
                </a:solidFill>
                <a:effectLst/>
                <a:latin typeface="+mn-lt"/>
                <a:ea typeface="ヒラギノ角ゴ Pro W3" charset="0"/>
                <a:cs typeface="ヒラギノ角ゴ Pro W3" charset="0"/>
              </a:rPr>
              <a:t>.</a:t>
            </a:r>
            <a:endParaRPr lang="en-US" sz="1200" kern="1200" dirty="0">
              <a:solidFill>
                <a:schemeClr val="tx1">
                  <a:lumMod val="75000"/>
                </a:schemeClr>
              </a:solidFill>
              <a:effectLst/>
              <a:latin typeface="+mn-lt"/>
              <a:ea typeface="ヒラギノ角ゴ Pro W3" charset="0"/>
              <a:cs typeface="ヒラギノ角ゴ Pro W3" charset="0"/>
            </a:endParaRPr>
          </a:p>
          <a:p>
            <a:pPr marL="0" marR="0" lvl="0" indent="0" algn="l" defTabSz="914400" rtl="0" eaLnBrk="1" fontAlgn="base" latinLnBrk="0" hangingPunct="1">
              <a:spcBef>
                <a:spcPct val="0"/>
              </a:spcBef>
              <a:spcAft>
                <a:spcPct val="0"/>
              </a:spcAft>
              <a:buClrTx/>
              <a:buSzTx/>
              <a:buFontTx/>
              <a:buNone/>
              <a:tabLst/>
              <a:defRPr/>
            </a:pPr>
            <a:endParaRPr lang="en-US" kern="0" baseline="0" dirty="0">
              <a:solidFill>
                <a:schemeClr val="tx1"/>
              </a:solidFill>
              <a:ea typeface="Arial" charset="0"/>
              <a:cs typeface="Arial" charset="0"/>
            </a:endParaRPr>
          </a:p>
          <a:p>
            <a:pPr marL="171450" marR="0" lvl="0" indent="-171450" algn="l" defTabSz="914400" rtl="0" eaLnBrk="1" fontAlgn="base" latinLnBrk="0" hangingPunct="1">
              <a:spcBef>
                <a:spcPct val="0"/>
              </a:spcBef>
              <a:spcAft>
                <a:spcPct val="0"/>
              </a:spcAft>
              <a:buClrTx/>
              <a:buSzTx/>
              <a:buFont typeface="Arial" panose="020B0604020202020204" pitchFamily="34" charset="0"/>
              <a:buChar char="•"/>
              <a:tabLst/>
              <a:defRPr/>
            </a:pPr>
            <a:r>
              <a:rPr lang="es-ES" sz="1200" kern="1200" dirty="0">
                <a:solidFill>
                  <a:schemeClr val="tx1">
                    <a:lumMod val="75000"/>
                  </a:schemeClr>
                </a:solidFill>
                <a:effectLst/>
                <a:latin typeface="+mn-lt"/>
                <a:ea typeface="ヒラギノ角ゴ Pro W3" charset="0"/>
                <a:cs typeface="ヒラギノ角ゴ Pro W3" charset="0"/>
              </a:rPr>
              <a:t>Priorice los asuntos que requerirán atención adicional para los clubes en dificultades de la zona</a:t>
            </a:r>
            <a:r>
              <a:rPr kumimoji="0" lang="en-US" sz="1200" b="0" i="0" u="none" strike="noStrike" kern="0" cap="none" spc="0" normalizeH="0" noProof="0" dirty="0">
                <a:ln>
                  <a:noFill/>
                </a:ln>
                <a:solidFill>
                  <a:schemeClr val="tx1"/>
                </a:solidFill>
                <a:effectLst/>
                <a:uLnTx/>
                <a:uFillTx/>
                <a:ea typeface="Arial" charset="0"/>
                <a:cs typeface="Arial" charset="0"/>
              </a:rPr>
              <a:t>. </a:t>
            </a:r>
          </a:p>
          <a:p>
            <a:pPr marL="0" marR="0" lvl="0" indent="0" algn="l" defTabSz="914400" rtl="0" eaLnBrk="1" fontAlgn="base" latinLnBrk="0" hangingPunct="1">
              <a:spcBef>
                <a:spcPct val="0"/>
              </a:spcBef>
              <a:spcAft>
                <a:spcPct val="0"/>
              </a:spcAft>
              <a:buClrTx/>
              <a:buSzTx/>
              <a:buFont typeface="Arial" panose="020B0604020202020204" pitchFamily="34" charset="0"/>
              <a:buNone/>
              <a:tabLst/>
              <a:defRPr/>
            </a:pPr>
            <a:endParaRPr kumimoji="0" lang="en-US" sz="1200" b="0" i="0" u="none" strike="noStrike" kern="0" cap="none" spc="0" normalizeH="0" noProof="0" dirty="0">
              <a:ln>
                <a:noFill/>
              </a:ln>
              <a:solidFill>
                <a:schemeClr val="tx1"/>
              </a:solidFill>
              <a:effectLst/>
              <a:uLnTx/>
              <a:uFillTx/>
              <a:ea typeface="Arial" charset="0"/>
              <a:cs typeface="Arial" charset="0"/>
            </a:endParaRPr>
          </a:p>
          <a:p>
            <a:pPr marL="171450" marR="0" lvl="0" indent="-171450" algn="l" defTabSz="914400" rtl="0" eaLnBrk="1" fontAlgn="base" latinLnBrk="0" hangingPunct="1">
              <a:spcBef>
                <a:spcPct val="0"/>
              </a:spcBef>
              <a:spcAft>
                <a:spcPct val="0"/>
              </a:spcAft>
              <a:buClrTx/>
              <a:buSzTx/>
              <a:buFont typeface="Arial" panose="020B0604020202020204" pitchFamily="34" charset="0"/>
              <a:buChar char="•"/>
              <a:tabLst/>
              <a:defRPr/>
            </a:pPr>
            <a:r>
              <a:rPr lang="es-ES" sz="1200" kern="1200" dirty="0">
                <a:solidFill>
                  <a:schemeClr val="tx1">
                    <a:lumMod val="75000"/>
                  </a:schemeClr>
                </a:solidFill>
                <a:effectLst/>
                <a:latin typeface="+mn-lt"/>
                <a:ea typeface="ヒラギノ角ゴ Pro W3" charset="0"/>
                <a:cs typeface="ヒラギノ角ゴ Pro W3" charset="0"/>
              </a:rPr>
              <a:t>Señale cualquier acción de seguimiento necesaria</a:t>
            </a:r>
            <a:r>
              <a:rPr lang="en-US" kern="0" baseline="0" dirty="0">
                <a:solidFill>
                  <a:schemeClr val="tx1"/>
                </a:solidFill>
                <a:ea typeface="Arial" charset="0"/>
                <a:cs typeface="Arial" charset="0"/>
              </a:rPr>
              <a:t>. </a:t>
            </a:r>
          </a:p>
          <a:p>
            <a:pPr marL="171450" marR="0" lvl="0" indent="-171450" algn="l" defTabSz="914400" rtl="0" eaLnBrk="1" fontAlgn="base" latinLnBrk="0" hangingPunct="1">
              <a:spcBef>
                <a:spcPct val="0"/>
              </a:spcBef>
              <a:spcAft>
                <a:spcPct val="0"/>
              </a:spcAft>
              <a:buClrTx/>
              <a:buSzTx/>
              <a:buFont typeface="Arial" panose="020B0604020202020204" pitchFamily="34" charset="0"/>
              <a:buChar char="•"/>
              <a:tabLst/>
              <a:defRPr/>
            </a:pPr>
            <a:endParaRPr lang="en-US" kern="0" baseline="0" dirty="0">
              <a:solidFill>
                <a:schemeClr val="tx1"/>
              </a:solidFill>
              <a:ea typeface="Arial" charset="0"/>
              <a:cs typeface="Arial" charset="0"/>
            </a:endParaRPr>
          </a:p>
          <a:p>
            <a:pPr marL="171450" marR="0" lvl="0" indent="-171450" algn="l" defTabSz="914400" rtl="0" eaLnBrk="1" fontAlgn="base" latinLnBrk="0" hangingPunct="1">
              <a:spcBef>
                <a:spcPct val="0"/>
              </a:spcBef>
              <a:spcAft>
                <a:spcPct val="0"/>
              </a:spcAft>
              <a:buClrTx/>
              <a:buSzTx/>
              <a:buFont typeface="Arial" panose="020B0604020202020204" pitchFamily="34" charset="0"/>
              <a:buChar char="•"/>
              <a:tabLst/>
              <a:defRPr/>
            </a:pPr>
            <a:r>
              <a:rPr lang="es-ES" sz="1200" kern="1200" dirty="0">
                <a:solidFill>
                  <a:schemeClr val="tx1">
                    <a:lumMod val="75000"/>
                  </a:schemeClr>
                </a:solidFill>
                <a:effectLst/>
                <a:latin typeface="+mn-lt"/>
                <a:ea typeface="ヒラギノ角ゴ Pro W3" charset="0"/>
                <a:cs typeface="ヒラギノ角ゴ Pro W3" charset="0"/>
              </a:rPr>
              <a:t>Diseñe planes y acciones para la próxima reunión de zona</a:t>
            </a:r>
            <a:r>
              <a:rPr lang="en-US" kern="0" dirty="0">
                <a:solidFill>
                  <a:schemeClr val="tx1"/>
                </a:solidFill>
                <a:ea typeface="Arial" charset="0"/>
                <a:cs typeface="Arial" charset="0"/>
              </a:rPr>
              <a:t>.</a:t>
            </a:r>
            <a:endParaRPr kumimoji="0" lang="en-US" sz="1200" b="0" i="0" u="none" strike="noStrike" kern="0" cap="none" spc="0" normalizeH="0" baseline="0" noProof="0" dirty="0">
              <a:ln>
                <a:noFill/>
              </a:ln>
              <a:solidFill>
                <a:schemeClr val="tx1"/>
              </a:solidFill>
              <a:effectLst/>
              <a:uLnTx/>
              <a:uFillTx/>
              <a:ea typeface="Arial" charset="0"/>
              <a:cs typeface="Arial" charset="0"/>
            </a:endParaRPr>
          </a:p>
          <a:p>
            <a:pPr marL="0" marR="0" lvl="0" indent="0" algn="l" defTabSz="914400" rtl="0" eaLnBrk="1" fontAlgn="base" latinLnBrk="0" hangingPunct="1">
              <a:spcBef>
                <a:spcPct val="0"/>
              </a:spcBef>
              <a:spcAft>
                <a:spcPct val="0"/>
              </a:spcAft>
              <a:buClrTx/>
              <a:buSzTx/>
              <a:buFontTx/>
              <a:buNone/>
              <a:tabLst/>
              <a:defRPr/>
            </a:pPr>
            <a:endParaRPr kumimoji="0" lang="en-US" sz="1200" b="0" i="0" u="none" strike="noStrike" kern="0" cap="none" spc="0" normalizeH="0" baseline="0" noProof="0" dirty="0">
              <a:ln>
                <a:noFill/>
              </a:ln>
              <a:solidFill>
                <a:schemeClr val="tx1"/>
              </a:solidFill>
              <a:effectLst/>
              <a:uLnTx/>
              <a:uFillTx/>
              <a:ea typeface="Arial" charset="0"/>
              <a:cs typeface="Arial" charset="0"/>
            </a:endParaRPr>
          </a:p>
          <a:p>
            <a:pPr algn="l"/>
            <a:r>
              <a:rPr lang="en-US" sz="1200" kern="0" dirty="0">
                <a:solidFill>
                  <a:schemeClr val="tx1"/>
                </a:solidFill>
                <a:ea typeface="Arial" charset="0"/>
                <a:cs typeface="Arial" charset="0"/>
              </a:rPr>
              <a:t>	</a:t>
            </a:r>
            <a:endParaRPr kumimoji="0" lang="en-US" sz="1200" b="0" i="0" u="none" strike="noStrike" kern="0" cap="none" spc="0" normalizeH="0" baseline="0" noProof="0" dirty="0">
              <a:ln>
                <a:noFill/>
              </a:ln>
              <a:solidFill>
                <a:srgbClr val="082E87"/>
              </a:solidFill>
              <a:effectLst/>
              <a:uLnTx/>
              <a:uFillTx/>
              <a:ea typeface="Arial" charset="0"/>
              <a:cs typeface="Arial" charset="0"/>
            </a:endParaRPr>
          </a:p>
          <a:p>
            <a:endParaRPr lang="en-US" dirty="0"/>
          </a:p>
        </p:txBody>
      </p:sp>
      <p:sp>
        <p:nvSpPr>
          <p:cNvPr id="4" name="Date Placeholder 3"/>
          <p:cNvSpPr>
            <a:spLocks noGrp="1"/>
          </p:cNvSpPr>
          <p:nvPr>
            <p:ph type="dt" idx="10"/>
          </p:nvPr>
        </p:nvSpPr>
        <p:spPr/>
        <p:txBody>
          <a:bodyPr/>
          <a:lstStyle/>
          <a:p>
            <a:pPr>
              <a:defRPr/>
            </a:pPr>
            <a:fld id="{15B326ED-AB43-46AF-91E3-565B3A6FCFC2}" type="datetime1">
              <a:rPr lang="en-US" smtClean="0"/>
              <a:t>9/22/2023</a:t>
            </a:fld>
            <a:endParaRPr lang="en-US" dirty="0"/>
          </a:p>
        </p:txBody>
      </p:sp>
      <p:sp>
        <p:nvSpPr>
          <p:cNvPr id="5" name="Slide Number Placeholder 4"/>
          <p:cNvSpPr>
            <a:spLocks noGrp="1"/>
          </p:cNvSpPr>
          <p:nvPr>
            <p:ph type="sldNum" sz="quarter" idx="11"/>
          </p:nvPr>
        </p:nvSpPr>
        <p:spPr/>
        <p:txBody>
          <a:bodyPr/>
          <a:lstStyle/>
          <a:p>
            <a:pPr>
              <a:defRPr/>
            </a:pPr>
            <a:fld id="{6627F33C-24D4-41C1-BFA2-68160C39F89C}" type="slidenum">
              <a:rPr lang="en-US" smtClean="0"/>
              <a:pPr>
                <a:defRPr/>
              </a:pPr>
              <a:t>49</a:t>
            </a:fld>
            <a:endParaRPr lang="en-US" dirty="0"/>
          </a:p>
        </p:txBody>
      </p:sp>
    </p:spTree>
    <p:extLst>
      <p:ext uri="{BB962C8B-B14F-4D97-AF65-F5344CB8AC3E}">
        <p14:creationId xmlns:p14="http://schemas.microsoft.com/office/powerpoint/2010/main" val="29624373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7388" y="762000"/>
            <a:ext cx="5486400" cy="3087688"/>
          </a:xfrm>
        </p:spPr>
      </p:sp>
      <p:sp>
        <p:nvSpPr>
          <p:cNvPr id="3" name="Notes Placeholder 2"/>
          <p:cNvSpPr>
            <a:spLocks noGrp="1"/>
          </p:cNvSpPr>
          <p:nvPr>
            <p:ph type="body" idx="1"/>
          </p:nvPr>
        </p:nvSpPr>
        <p:spPr>
          <a:xfrm>
            <a:off x="687388" y="4145303"/>
            <a:ext cx="5486400" cy="4754880"/>
          </a:xfrm>
          <a:prstGeom prst="rect">
            <a:avLst/>
          </a:prstGeom>
        </p:spPr>
        <p:txBody>
          <a:bodyPr wrap="square">
            <a:normAutofit/>
          </a:bodyPr>
          <a:lstStyle/>
          <a:p>
            <a:pPr>
              <a:lnSpc>
                <a:spcPct val="150000"/>
              </a:lnSpc>
              <a:spcBef>
                <a:spcPts val="0"/>
              </a:spcBef>
            </a:pPr>
            <a:r>
              <a:rPr lang="es-ES" sz="1200" kern="1200" dirty="0">
                <a:solidFill>
                  <a:schemeClr val="tx1">
                    <a:lumMod val="75000"/>
                  </a:schemeClr>
                </a:solidFill>
                <a:effectLst/>
                <a:latin typeface="+mn-lt"/>
                <a:ea typeface="ヒラギノ角ゴ Pro W3" charset="0"/>
                <a:cs typeface="ヒラギノ角ゴ Pro W3" charset="0"/>
              </a:rPr>
              <a:t>Usted pasará gran parte de su tiempo con algunos de los principales dirigentes de club, especialmente el presidente y vicepresidente(s) de club, el secretario de club y quizás también el asesor de afiliación y el asesor de servicio</a:t>
            </a:r>
            <a:r>
              <a:rPr lang="en-US" sz="1100" dirty="0">
                <a:latin typeface="+mn-lt"/>
                <a:cs typeface="Arial" panose="020B0604020202020204" pitchFamily="34" charset="0"/>
              </a:rPr>
              <a:t>.  </a:t>
            </a:r>
          </a:p>
          <a:p>
            <a:pPr>
              <a:lnSpc>
                <a:spcPct val="150000"/>
              </a:lnSpc>
              <a:spcBef>
                <a:spcPts val="0"/>
              </a:spcBef>
            </a:pPr>
            <a:endParaRPr lang="en-US" sz="1100" dirty="0">
              <a:latin typeface="+mn-lt"/>
              <a:cs typeface="Arial" panose="020B0604020202020204" pitchFamily="34" charset="0"/>
            </a:endParaRPr>
          </a:p>
          <a:p>
            <a:pPr>
              <a:lnSpc>
                <a:spcPct val="150000"/>
              </a:lnSpc>
              <a:spcBef>
                <a:spcPts val="0"/>
              </a:spcBef>
            </a:pPr>
            <a:r>
              <a:rPr lang="es-ES" sz="1200" kern="1200" dirty="0">
                <a:solidFill>
                  <a:schemeClr val="tx1">
                    <a:lumMod val="75000"/>
                  </a:schemeClr>
                </a:solidFill>
                <a:effectLst/>
                <a:latin typeface="+mn-lt"/>
                <a:ea typeface="ヒラギノ角ゴ Pro W3" charset="0"/>
                <a:cs typeface="ヒラギノ角ゴ Pro W3" charset="0"/>
              </a:rPr>
              <a:t>Debe tenerse en cuenta que los comités permanentes están estructurados para apoyar las funciones principales de un club exitoso.  Con los nuevos dirigentes del club definidos en el Modelo Oficial de Estatutos y Reglamentos de Club revisado, también se han definido el papel y las responsabilidades de varios de los dirigentes de club</a:t>
            </a:r>
            <a:r>
              <a:rPr lang="en-US" sz="1100" dirty="0">
                <a:latin typeface="+mn-lt"/>
                <a:cs typeface="Arial" panose="020B0604020202020204" pitchFamily="34" charset="0"/>
              </a:rPr>
              <a:t>. </a:t>
            </a:r>
          </a:p>
          <a:p>
            <a:pPr>
              <a:lnSpc>
                <a:spcPct val="150000"/>
              </a:lnSpc>
              <a:spcBef>
                <a:spcPts val="0"/>
              </a:spcBef>
            </a:pPr>
            <a:endParaRPr lang="en-US" sz="1100" dirty="0">
              <a:latin typeface="+mn-lt"/>
              <a:cs typeface="Arial" panose="020B0604020202020204" pitchFamily="34" charset="0"/>
            </a:endParaRPr>
          </a:p>
          <a:p>
            <a:pPr>
              <a:lnSpc>
                <a:spcPct val="150000"/>
              </a:lnSpc>
              <a:spcBef>
                <a:spcPts val="0"/>
              </a:spcBef>
            </a:pPr>
            <a:r>
              <a:rPr lang="es-ES" sz="1200" kern="1200" dirty="0">
                <a:solidFill>
                  <a:schemeClr val="tx1">
                    <a:lumMod val="75000"/>
                  </a:schemeClr>
                </a:solidFill>
                <a:effectLst/>
                <a:latin typeface="+mn-lt"/>
                <a:ea typeface="ヒラギノ角ゴ Pro W3" charset="0"/>
                <a:cs typeface="ヒラギノ角ゴ Pro W3" charset="0"/>
              </a:rPr>
              <a:t>Esta estructura es parte de una perspectiva más amplia para prestar un servicio humanitario mejorado en nuestras comunidades y en todo el mundo</a:t>
            </a:r>
            <a:r>
              <a:rPr lang="en-US" sz="1100" dirty="0">
                <a:latin typeface="+mn-lt"/>
                <a:cs typeface="Arial" panose="020B0604020202020204" pitchFamily="34" charset="0"/>
              </a:rPr>
              <a:t>.</a:t>
            </a:r>
          </a:p>
        </p:txBody>
      </p:sp>
      <p:sp>
        <p:nvSpPr>
          <p:cNvPr id="4" name="Slide Number Placeholder 3"/>
          <p:cNvSpPr>
            <a:spLocks noGrp="1"/>
          </p:cNvSpPr>
          <p:nvPr>
            <p:ph type="sldNum" sz="quarter" idx="10"/>
          </p:nvPr>
        </p:nvSpPr>
        <p:spPr/>
        <p:txBody>
          <a:bodyPr/>
          <a:lstStyle/>
          <a:p>
            <a:fld id="{608124D4-FDF1-4512-943D-23B1A8088631}" type="slidenum">
              <a:rPr lang="en-US" smtClean="0"/>
              <a:t>5</a:t>
            </a:fld>
            <a:endParaRPr lang="en-US" dirty="0"/>
          </a:p>
        </p:txBody>
      </p:sp>
      <p:sp>
        <p:nvSpPr>
          <p:cNvPr id="5" name="Date Placeholder 4"/>
          <p:cNvSpPr>
            <a:spLocks noGrp="1"/>
          </p:cNvSpPr>
          <p:nvPr>
            <p:ph type="dt" idx="11"/>
          </p:nvPr>
        </p:nvSpPr>
        <p:spPr/>
        <p:txBody>
          <a:bodyPr/>
          <a:lstStyle/>
          <a:p>
            <a:pPr>
              <a:defRPr/>
            </a:pPr>
            <a:fld id="{6A73418A-77AF-417F-8D5B-00FC9620580D}" type="datetime1">
              <a:rPr lang="en-US" smtClean="0"/>
              <a:t>9/22/2023</a:t>
            </a:fld>
            <a:endParaRPr lang="en-US" dirty="0"/>
          </a:p>
        </p:txBody>
      </p:sp>
    </p:spTree>
    <p:extLst>
      <p:ext uri="{BB962C8B-B14F-4D97-AF65-F5344CB8AC3E}">
        <p14:creationId xmlns:p14="http://schemas.microsoft.com/office/powerpoint/2010/main" val="217877117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1675" y="671513"/>
            <a:ext cx="5486400" cy="3087687"/>
          </a:xfrm>
        </p:spPr>
      </p:sp>
      <p:sp>
        <p:nvSpPr>
          <p:cNvPr id="3" name="Notes Placeholder 2"/>
          <p:cNvSpPr>
            <a:spLocks noGrp="1"/>
          </p:cNvSpPr>
          <p:nvPr>
            <p:ph type="body" idx="1"/>
          </p:nvPr>
        </p:nvSpPr>
        <p:spPr>
          <a:xfrm>
            <a:off x="701677" y="3963984"/>
            <a:ext cx="5486400" cy="4754880"/>
          </a:xfrm>
          <a:prstGeom prst="rect">
            <a:avLst/>
          </a:prstGeom>
        </p:spPr>
        <p:txBody>
          <a:bodyPr>
            <a:normAutofit/>
          </a:bodyPr>
          <a:lstStyle/>
          <a:p>
            <a:pPr eaLnBrk="0" fontAlgn="base" hangingPunct="0"/>
            <a:r>
              <a:rPr lang="es-ES" sz="1200" kern="1200" dirty="0">
                <a:solidFill>
                  <a:schemeClr val="tx1">
                    <a:lumMod val="75000"/>
                  </a:schemeClr>
                </a:solidFill>
                <a:effectLst/>
                <a:latin typeface="+mn-lt"/>
                <a:ea typeface="ヒラギノ角ゴ Pro W3" charset="0"/>
                <a:cs typeface="ヒラギノ角ゴ Pro W3" charset="0"/>
              </a:rPr>
              <a:t>Celebre el éxito de sus clubes y reconozca los logros de los clubes y los socios</a:t>
            </a:r>
            <a:endParaRPr lang="en-US" sz="1200" kern="1200" dirty="0">
              <a:solidFill>
                <a:schemeClr val="tx1">
                  <a:lumMod val="75000"/>
                </a:schemeClr>
              </a:solidFill>
              <a:effectLst/>
              <a:latin typeface="+mn-lt"/>
              <a:ea typeface="ヒラギノ角ゴ Pro W3" charset="0"/>
              <a:cs typeface="ヒラギノ角ゴ Pro W3" charset="0"/>
            </a:endParaRPr>
          </a:p>
          <a:p>
            <a:pPr marL="0" marR="0" lvl="0" indent="0" algn="l" defTabSz="914400" rtl="0" eaLnBrk="0" fontAlgn="base" latinLnBrk="0" hangingPunct="0">
              <a:lnSpc>
                <a:spcPct val="150000"/>
              </a:lnSpc>
              <a:spcBef>
                <a:spcPts val="0"/>
              </a:spcBef>
              <a:spcAft>
                <a:spcPct val="0"/>
              </a:spcAft>
              <a:buClrTx/>
              <a:buSzTx/>
              <a:buFontTx/>
              <a:buNone/>
              <a:tabLst>
                <a:tab pos="461963" algn="l"/>
                <a:tab pos="914400" algn="l"/>
                <a:tab pos="1376363" algn="l"/>
                <a:tab pos="1828800" algn="l"/>
              </a:tabLst>
              <a:defRPr/>
            </a:pPr>
            <a:endParaRPr lang="en-US" sz="1200" kern="0" dirty="0">
              <a:solidFill>
                <a:schemeClr val="tx1"/>
              </a:solidFill>
              <a:latin typeface="+mn-lt"/>
              <a:ea typeface="Arial" charset="0"/>
              <a:cs typeface="Arial" charset="0"/>
            </a:endParaRPr>
          </a:p>
          <a:p>
            <a:pPr eaLnBrk="0" fontAlgn="base" hangingPunct="0"/>
            <a:r>
              <a:rPr lang="es-ES" sz="1200" kern="1200" dirty="0">
                <a:solidFill>
                  <a:schemeClr val="tx1">
                    <a:lumMod val="75000"/>
                  </a:schemeClr>
                </a:solidFill>
                <a:effectLst/>
                <a:latin typeface="+mn-lt"/>
                <a:ea typeface="ヒラギノ角ゴ Pro W3" charset="0"/>
                <a:cs typeface="ヒラギノ角ゴ Pro W3" charset="0"/>
              </a:rPr>
              <a:t>Aliente siempre a sus clubes en sus reuniones de zona con reconocimientos y celebraciones. ¡Los Leones deberían sentirse FELICES de ser Leones!</a:t>
            </a:r>
            <a:endParaRPr lang="en-US" sz="1200" kern="1200" dirty="0">
              <a:solidFill>
                <a:schemeClr val="tx1">
                  <a:lumMod val="75000"/>
                </a:schemeClr>
              </a:solidFill>
              <a:effectLst/>
              <a:latin typeface="+mn-lt"/>
              <a:ea typeface="ヒラギノ角ゴ Pro W3" charset="0"/>
              <a:cs typeface="ヒラギノ角ゴ Pro W3" charset="0"/>
            </a:endParaRPr>
          </a:p>
          <a:p>
            <a:pPr marL="0" marR="0" lvl="0" indent="0" algn="l" defTabSz="914400" rtl="0" eaLnBrk="0" fontAlgn="base" latinLnBrk="0" hangingPunct="0">
              <a:lnSpc>
                <a:spcPct val="150000"/>
              </a:lnSpc>
              <a:spcBef>
                <a:spcPts val="0"/>
              </a:spcBef>
              <a:spcAft>
                <a:spcPct val="0"/>
              </a:spcAft>
              <a:buClrTx/>
              <a:buSzTx/>
              <a:buFontTx/>
              <a:buNone/>
              <a:tabLst>
                <a:tab pos="461963" algn="l"/>
                <a:tab pos="914400" algn="l"/>
                <a:tab pos="1376363" algn="l"/>
                <a:tab pos="1828800" algn="l"/>
              </a:tabLst>
              <a:defRPr/>
            </a:pPr>
            <a:endParaRPr lang="en-US" sz="1200" kern="0" dirty="0">
              <a:solidFill>
                <a:schemeClr val="tx1"/>
              </a:solidFill>
              <a:latin typeface="+mn-lt"/>
              <a:ea typeface="Arial" charset="0"/>
              <a:cs typeface="Arial" charset="0"/>
            </a:endParaRPr>
          </a:p>
          <a:p>
            <a:pPr eaLnBrk="0" fontAlgn="base" hangingPunct="0"/>
            <a:r>
              <a:rPr lang="es-ES" sz="1200" kern="1200" dirty="0">
                <a:solidFill>
                  <a:schemeClr val="tx1">
                    <a:lumMod val="75000"/>
                  </a:schemeClr>
                </a:solidFill>
                <a:effectLst/>
                <a:latin typeface="+mn-lt"/>
                <a:ea typeface="ヒラギノ角ゴ Pro W3" charset="0"/>
                <a:cs typeface="ヒラギノ角ゴ Pro W3" charset="0"/>
              </a:rPr>
              <a:t>Justin, hemos cubierto muchos temas, ¿de qué hablaremos a continuación? </a:t>
            </a:r>
            <a:endParaRPr lang="en-US" sz="1200" kern="1200" dirty="0">
              <a:solidFill>
                <a:schemeClr val="tx1">
                  <a:lumMod val="75000"/>
                </a:schemeClr>
              </a:solidFill>
              <a:effectLst/>
              <a:latin typeface="+mn-lt"/>
              <a:ea typeface="ヒラギノ角ゴ Pro W3" charset="0"/>
              <a:cs typeface="ヒラギノ角ゴ Pro W3" charset="0"/>
            </a:endParaRPr>
          </a:p>
          <a:p>
            <a:pPr marL="0" marR="0" lvl="0" indent="0" algn="l" defTabSz="914400" rtl="0" eaLnBrk="0" fontAlgn="base" latinLnBrk="0" hangingPunct="0">
              <a:lnSpc>
                <a:spcPct val="150000"/>
              </a:lnSpc>
              <a:spcBef>
                <a:spcPts val="0"/>
              </a:spcBef>
              <a:spcAft>
                <a:spcPct val="0"/>
              </a:spcAft>
              <a:buClrTx/>
              <a:buSzTx/>
              <a:buFontTx/>
              <a:buNone/>
              <a:tabLst>
                <a:tab pos="461963" algn="l"/>
                <a:tab pos="914400" algn="l"/>
                <a:tab pos="1376363" algn="l"/>
                <a:tab pos="1828800" algn="l"/>
              </a:tabLst>
              <a:defRPr/>
            </a:pPr>
            <a:endParaRPr lang="en-US" sz="1200" kern="0" dirty="0">
              <a:solidFill>
                <a:schemeClr val="tx1"/>
              </a:solidFill>
              <a:latin typeface="+mn-lt"/>
              <a:ea typeface="Arial" charset="0"/>
              <a:cs typeface="Arial" charset="0"/>
            </a:endParaRPr>
          </a:p>
          <a:p>
            <a:endParaRPr lang="en-US" dirty="0">
              <a:solidFill>
                <a:schemeClr val="tx1"/>
              </a:solidFill>
              <a:latin typeface="+mn-lt"/>
            </a:endParaRPr>
          </a:p>
        </p:txBody>
      </p:sp>
      <p:sp>
        <p:nvSpPr>
          <p:cNvPr id="4" name="Date Placeholder 3"/>
          <p:cNvSpPr>
            <a:spLocks noGrp="1"/>
          </p:cNvSpPr>
          <p:nvPr>
            <p:ph type="dt" idx="10"/>
          </p:nvPr>
        </p:nvSpPr>
        <p:spPr/>
        <p:txBody>
          <a:bodyPr/>
          <a:lstStyle/>
          <a:p>
            <a:pPr>
              <a:defRPr/>
            </a:pPr>
            <a:fld id="{9CAFF37E-B986-41DC-B040-5C0A4DF7387C}" type="datetime1">
              <a:rPr lang="en-US" smtClean="0"/>
              <a:t>9/22/2023</a:t>
            </a:fld>
            <a:endParaRPr lang="en-US" dirty="0"/>
          </a:p>
        </p:txBody>
      </p:sp>
      <p:sp>
        <p:nvSpPr>
          <p:cNvPr id="5" name="Slide Number Placeholder 4"/>
          <p:cNvSpPr>
            <a:spLocks noGrp="1"/>
          </p:cNvSpPr>
          <p:nvPr>
            <p:ph type="sldNum" sz="quarter" idx="11"/>
          </p:nvPr>
        </p:nvSpPr>
        <p:spPr/>
        <p:txBody>
          <a:bodyPr/>
          <a:lstStyle/>
          <a:p>
            <a:pPr>
              <a:defRPr/>
            </a:pPr>
            <a:fld id="{6627F33C-24D4-41C1-BFA2-68160C39F89C}" type="slidenum">
              <a:rPr lang="en-US" smtClean="0"/>
              <a:pPr>
                <a:defRPr/>
              </a:pPr>
              <a:t>50</a:t>
            </a:fld>
            <a:endParaRPr lang="en-US" dirty="0"/>
          </a:p>
        </p:txBody>
      </p:sp>
    </p:spTree>
    <p:extLst>
      <p:ext uri="{BB962C8B-B14F-4D97-AF65-F5344CB8AC3E}">
        <p14:creationId xmlns:p14="http://schemas.microsoft.com/office/powerpoint/2010/main" val="95086396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9638" y="762000"/>
            <a:ext cx="5486400" cy="3086100"/>
          </a:xfrm>
        </p:spPr>
      </p:sp>
      <p:sp>
        <p:nvSpPr>
          <p:cNvPr id="3" name="Notes Placeholder 2"/>
          <p:cNvSpPr>
            <a:spLocks noGrp="1"/>
          </p:cNvSpPr>
          <p:nvPr>
            <p:ph type="body" idx="1"/>
          </p:nvPr>
        </p:nvSpPr>
        <p:spPr>
          <a:xfrm>
            <a:off x="909637" y="4191002"/>
            <a:ext cx="5486400" cy="4754880"/>
          </a:xfrm>
          <a:prstGeom prst="rect">
            <a:avLst/>
          </a:prstGeom>
        </p:spPr>
        <p:txBody>
          <a:bodyPr>
            <a:normAutofit/>
          </a:bodyPr>
          <a:lstStyle/>
          <a:p>
            <a:pPr>
              <a:lnSpc>
                <a:spcPct val="150000"/>
              </a:lnSpc>
            </a:pPr>
            <a:endParaRPr lang="en-US" dirty="0"/>
          </a:p>
        </p:txBody>
      </p:sp>
      <p:sp>
        <p:nvSpPr>
          <p:cNvPr id="4" name="Date Placeholder 3"/>
          <p:cNvSpPr>
            <a:spLocks noGrp="1"/>
          </p:cNvSpPr>
          <p:nvPr>
            <p:ph type="dt" idx="10"/>
          </p:nvPr>
        </p:nvSpPr>
        <p:spPr/>
        <p:txBody>
          <a:bodyPr/>
          <a:lstStyle/>
          <a:p>
            <a:pPr>
              <a:defRPr/>
            </a:pPr>
            <a:fld id="{9D46BA06-169B-44E4-B733-54DF0B2E9DEE}" type="datetime1">
              <a:rPr lang="en-US" smtClean="0"/>
              <a:t>9/22/2023</a:t>
            </a:fld>
            <a:endParaRPr lang="en-US" dirty="0"/>
          </a:p>
        </p:txBody>
      </p:sp>
      <p:sp>
        <p:nvSpPr>
          <p:cNvPr id="5" name="Slide Number Placeholder 4"/>
          <p:cNvSpPr>
            <a:spLocks noGrp="1"/>
          </p:cNvSpPr>
          <p:nvPr>
            <p:ph type="sldNum" sz="quarter" idx="11"/>
          </p:nvPr>
        </p:nvSpPr>
        <p:spPr/>
        <p:txBody>
          <a:bodyPr/>
          <a:lstStyle/>
          <a:p>
            <a:pPr>
              <a:defRPr/>
            </a:pPr>
            <a:fld id="{6627F33C-24D4-41C1-BFA2-68160C39F89C}" type="slidenum">
              <a:rPr lang="en-US" smtClean="0"/>
              <a:pPr>
                <a:defRPr/>
              </a:pPr>
              <a:t>51</a:t>
            </a:fld>
            <a:endParaRPr lang="en-US" dirty="0"/>
          </a:p>
        </p:txBody>
      </p:sp>
    </p:spTree>
    <p:extLst>
      <p:ext uri="{BB962C8B-B14F-4D97-AF65-F5344CB8AC3E}">
        <p14:creationId xmlns:p14="http://schemas.microsoft.com/office/powerpoint/2010/main" val="291319953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2000" y="695325"/>
            <a:ext cx="5486400" cy="3087688"/>
          </a:xfrm>
        </p:spPr>
      </p:sp>
      <p:sp>
        <p:nvSpPr>
          <p:cNvPr id="3" name="Notes Placeholder 2"/>
          <p:cNvSpPr>
            <a:spLocks noGrp="1"/>
          </p:cNvSpPr>
          <p:nvPr>
            <p:ph type="body" idx="1"/>
          </p:nvPr>
        </p:nvSpPr>
        <p:spPr>
          <a:xfrm>
            <a:off x="701677" y="4013521"/>
            <a:ext cx="5486400" cy="4754880"/>
          </a:xfrm>
          <a:prstGeom prst="rect">
            <a:avLst/>
          </a:prstGeom>
        </p:spPr>
        <p:txBody>
          <a:bodyPr/>
          <a:lstStyle/>
          <a:p>
            <a:pPr eaLnBrk="0" fontAlgn="base" hangingPunct="0"/>
            <a:r>
              <a:rPr lang="es-ES" sz="1200" b="1" kern="1200" dirty="0">
                <a:solidFill>
                  <a:schemeClr val="tx1">
                    <a:lumMod val="75000"/>
                  </a:schemeClr>
                </a:solidFill>
                <a:effectLst/>
                <a:latin typeface="+mn-lt"/>
                <a:ea typeface="ヒラギノ角ゴ Pro W3" charset="0"/>
                <a:cs typeface="ヒラギノ角ゴ Pro W3" charset="0"/>
              </a:rPr>
              <a:t>Obtenga reconocimiento por los resultados de su éxito.</a:t>
            </a:r>
            <a:endParaRPr lang="en-US" sz="1200" kern="1200" dirty="0">
              <a:solidFill>
                <a:schemeClr val="tx1">
                  <a:lumMod val="75000"/>
                </a:schemeClr>
              </a:solidFill>
              <a:effectLst/>
              <a:latin typeface="+mn-lt"/>
              <a:ea typeface="ヒラギノ角ゴ Pro W3" charset="0"/>
              <a:cs typeface="ヒラギノ角ゴ Pro W3" charset="0"/>
            </a:endParaRPr>
          </a:p>
          <a:p>
            <a:pPr marL="0" marR="0" lvl="0" indent="0" algn="l" defTabSz="914400" rtl="0" eaLnBrk="0" fontAlgn="base" latinLnBrk="0" hangingPunct="0">
              <a:spcBef>
                <a:spcPct val="30000"/>
              </a:spcBef>
              <a:spcAft>
                <a:spcPct val="0"/>
              </a:spcAft>
              <a:buClrTx/>
              <a:buSzTx/>
              <a:buFontTx/>
              <a:buNone/>
              <a:tabLst/>
              <a:defRPr/>
            </a:pPr>
            <a:endParaRPr lang="en-US" sz="1200" b="1" kern="0" dirty="0">
              <a:solidFill>
                <a:schemeClr val="tx1"/>
              </a:solidFill>
              <a:ea typeface="Arial" charset="0"/>
              <a:cs typeface="Arial" charset="0"/>
            </a:endParaRPr>
          </a:p>
          <a:p>
            <a:pPr marL="167112" indent="-167112">
              <a:buFont typeface="Arial" panose="020B0604020202020204" pitchFamily="34" charset="0"/>
              <a:buChar char="•"/>
            </a:pPr>
            <a:r>
              <a:rPr lang="es-ES" sz="1200" kern="1200" dirty="0">
                <a:solidFill>
                  <a:schemeClr val="tx1">
                    <a:lumMod val="75000"/>
                  </a:schemeClr>
                </a:solidFill>
                <a:effectLst/>
                <a:latin typeface="+mn-lt"/>
                <a:ea typeface="ヒラギノ角ゴ Pro W3" charset="0"/>
                <a:cs typeface="ヒラギノ角ゴ Pro W3" charset="0"/>
              </a:rPr>
              <a:t>Se requiere cumplimentar una solicitud</a:t>
            </a:r>
            <a:r>
              <a:rPr lang="en-US" dirty="0"/>
              <a:t>.  </a:t>
            </a:r>
          </a:p>
          <a:p>
            <a:pPr marL="167112" indent="-167112">
              <a:buFont typeface="Arial" panose="020B0604020202020204" pitchFamily="34" charset="0"/>
              <a:buChar char="•"/>
            </a:pPr>
            <a:endParaRPr lang="en-US" dirty="0"/>
          </a:p>
          <a:p>
            <a:pPr marL="167112" indent="-167112">
              <a:buFont typeface="Arial" panose="020B0604020202020204" pitchFamily="34" charset="0"/>
              <a:buChar char="•"/>
            </a:pPr>
            <a:r>
              <a:rPr lang="es-ES" sz="1200" kern="1200" dirty="0">
                <a:solidFill>
                  <a:schemeClr val="tx1">
                    <a:lumMod val="75000"/>
                  </a:schemeClr>
                </a:solidFill>
                <a:effectLst/>
                <a:latin typeface="+mn-lt"/>
                <a:ea typeface="ヒラギノ角ゴ Pro W3" charset="0"/>
                <a:cs typeface="ヒラギノ角ゴ Pro W3" charset="0"/>
              </a:rPr>
              <a:t>La solicitud se encuentra en la página web de los jefes de zona y región</a:t>
            </a:r>
            <a:r>
              <a:rPr lang="en-US" dirty="0"/>
              <a:t>.</a:t>
            </a:r>
          </a:p>
          <a:p>
            <a:pPr marL="167112" indent="-167112">
              <a:buFont typeface="Arial" panose="020B0604020202020204" pitchFamily="34" charset="0"/>
              <a:buChar char="•"/>
            </a:pPr>
            <a:endParaRPr lang="en-US" dirty="0"/>
          </a:p>
          <a:p>
            <a:pPr marL="167112" indent="-167112">
              <a:buFont typeface="Arial" panose="020B0604020202020204" pitchFamily="34" charset="0"/>
              <a:buChar char="•"/>
            </a:pPr>
            <a:r>
              <a:rPr lang="es-ES" sz="1200" kern="1200" dirty="0">
                <a:solidFill>
                  <a:schemeClr val="tx1">
                    <a:lumMod val="75000"/>
                  </a:schemeClr>
                </a:solidFill>
                <a:effectLst/>
                <a:latin typeface="+mn-lt"/>
                <a:ea typeface="ヒラギノ角ゴ Pro W3" charset="0"/>
                <a:cs typeface="ヒラギノ角ゴ Pro W3" charset="0"/>
              </a:rPr>
              <a:t>La solicitud de las personas que están sirviendo durante el año </a:t>
            </a:r>
            <a:r>
              <a:rPr lang="es-ES" sz="1200" kern="1200" dirty="0" err="1">
                <a:solidFill>
                  <a:schemeClr val="tx1">
                    <a:lumMod val="75000"/>
                  </a:schemeClr>
                </a:solidFill>
                <a:effectLst/>
                <a:latin typeface="+mn-lt"/>
                <a:ea typeface="ヒラギノ角ゴ Pro W3" charset="0"/>
                <a:cs typeface="ヒラギノ角ゴ Pro W3" charset="0"/>
              </a:rPr>
              <a:t>Leonístico</a:t>
            </a:r>
            <a:r>
              <a:rPr lang="es-ES" sz="1200" kern="1200" dirty="0">
                <a:solidFill>
                  <a:schemeClr val="tx1">
                    <a:lumMod val="75000"/>
                  </a:schemeClr>
                </a:solidFill>
                <a:effectLst/>
                <a:latin typeface="+mn-lt"/>
                <a:ea typeface="ヒラギノ角ゴ Pro W3" charset="0"/>
                <a:cs typeface="ヒラギノ角ゴ Pro W3" charset="0"/>
              </a:rPr>
              <a:t> actual están disponibles para su revisión y para usarlas como ruta hacia el éxito</a:t>
            </a:r>
            <a:r>
              <a:rPr lang="en-US" dirty="0"/>
              <a:t>.</a:t>
            </a:r>
          </a:p>
          <a:p>
            <a:pPr defTabSz="891262">
              <a:defRPr/>
            </a:pPr>
            <a:endParaRPr lang="en-US" b="1" kern="0" dirty="0">
              <a:ea typeface="Arial" charset="0"/>
              <a:cs typeface="Arial" charset="0"/>
            </a:endParaRPr>
          </a:p>
          <a:p>
            <a:pPr marL="0" indent="0">
              <a:buFont typeface="Arial" panose="020B0604020202020204" pitchFamily="34" charset="0"/>
              <a:buNone/>
            </a:pPr>
            <a:r>
              <a:rPr lang="es-ES" sz="1200" kern="1200" dirty="0">
                <a:solidFill>
                  <a:schemeClr val="tx1">
                    <a:lumMod val="75000"/>
                  </a:schemeClr>
                </a:solidFill>
                <a:effectLst/>
                <a:latin typeface="+mn-lt"/>
                <a:ea typeface="ヒラギノ角ゴ Pro W3" charset="0"/>
                <a:cs typeface="ヒラギノ角ゴ Pro W3" charset="0"/>
              </a:rPr>
              <a:t>Código </a:t>
            </a:r>
            <a:r>
              <a:rPr lang="es-ES" sz="1200" kern="1200" dirty="0" err="1">
                <a:solidFill>
                  <a:schemeClr val="tx1">
                    <a:lumMod val="75000"/>
                  </a:schemeClr>
                </a:solidFill>
                <a:effectLst/>
                <a:latin typeface="+mn-lt"/>
                <a:ea typeface="ヒラギノ角ゴ Pro W3" charset="0"/>
                <a:cs typeface="ヒラギノ角ゴ Pro W3" charset="0"/>
              </a:rPr>
              <a:t>QR</a:t>
            </a:r>
            <a:r>
              <a:rPr lang="es-ES" sz="1200" kern="1200" dirty="0">
                <a:solidFill>
                  <a:schemeClr val="tx1">
                    <a:lumMod val="75000"/>
                  </a:schemeClr>
                </a:solidFill>
                <a:effectLst/>
                <a:latin typeface="+mn-lt"/>
                <a:ea typeface="ヒラギノ角ゴ Pro W3" charset="0"/>
                <a:cs typeface="ヒラギノ角ゴ Pro W3" charset="0"/>
              </a:rPr>
              <a:t>: escanee este código </a:t>
            </a:r>
            <a:r>
              <a:rPr lang="es-ES" sz="1200" kern="1200" dirty="0" err="1">
                <a:solidFill>
                  <a:schemeClr val="tx1">
                    <a:lumMod val="75000"/>
                  </a:schemeClr>
                </a:solidFill>
                <a:effectLst/>
                <a:latin typeface="+mn-lt"/>
                <a:ea typeface="ヒラギノ角ゴ Pro W3" charset="0"/>
                <a:cs typeface="ヒラギノ角ゴ Pro W3" charset="0"/>
              </a:rPr>
              <a:t>QR</a:t>
            </a:r>
            <a:r>
              <a:rPr lang="es-ES" sz="1200" kern="1200" dirty="0">
                <a:solidFill>
                  <a:schemeClr val="tx1">
                    <a:lumMod val="75000"/>
                  </a:schemeClr>
                </a:solidFill>
                <a:effectLst/>
                <a:latin typeface="+mn-lt"/>
                <a:ea typeface="ヒラギノ角ゴ Pro W3" charset="0"/>
                <a:cs typeface="ヒラギノ角ゴ Pro W3" charset="0"/>
              </a:rPr>
              <a:t> para acceder fácilmente</a:t>
            </a:r>
            <a:r>
              <a:rPr lang="en-US" sz="1200" b="0" kern="0" dirty="0">
                <a:solidFill>
                  <a:schemeClr val="tx1">
                    <a:lumMod val="75000"/>
                  </a:schemeClr>
                </a:solidFill>
                <a:cs typeface="Arial" charset="0"/>
              </a:rPr>
              <a:t>.  </a:t>
            </a:r>
            <a:endParaRPr lang="en-US" sz="1200" dirty="0">
              <a:solidFill>
                <a:schemeClr val="tx1"/>
              </a:solidFill>
            </a:endParaRPr>
          </a:p>
          <a:p>
            <a:pPr marL="0" marR="0" lvl="0" indent="0" algn="l" defTabSz="914400" rtl="0" eaLnBrk="0" fontAlgn="base" latinLnBrk="0" hangingPunct="0">
              <a:spcBef>
                <a:spcPct val="30000"/>
              </a:spcBef>
              <a:spcAft>
                <a:spcPct val="0"/>
              </a:spcAft>
              <a:buClrTx/>
              <a:buSzTx/>
              <a:buFontTx/>
              <a:buNone/>
              <a:tabLst/>
              <a:defRPr/>
            </a:pPr>
            <a:endParaRPr lang="en-US" sz="1200" b="1" kern="0" dirty="0">
              <a:solidFill>
                <a:schemeClr val="tx1"/>
              </a:solidFill>
              <a:ea typeface="Arial" charset="0"/>
              <a:cs typeface="Arial" charset="0"/>
            </a:endParaRPr>
          </a:p>
          <a:p>
            <a:endParaRPr lang="en-US" dirty="0">
              <a:solidFill>
                <a:schemeClr val="tx1"/>
              </a:solidFill>
            </a:endParaRPr>
          </a:p>
        </p:txBody>
      </p:sp>
      <p:sp>
        <p:nvSpPr>
          <p:cNvPr id="4" name="Date Placeholder 3"/>
          <p:cNvSpPr>
            <a:spLocks noGrp="1"/>
          </p:cNvSpPr>
          <p:nvPr>
            <p:ph type="dt" idx="10"/>
          </p:nvPr>
        </p:nvSpPr>
        <p:spPr/>
        <p:txBody>
          <a:bodyPr/>
          <a:lstStyle/>
          <a:p>
            <a:pPr>
              <a:defRPr/>
            </a:pPr>
            <a:fld id="{454823BF-63A1-43BA-8E1D-19CB584868F7}" type="datetime1">
              <a:rPr lang="en-US" smtClean="0"/>
              <a:t>9/22/2023</a:t>
            </a:fld>
            <a:endParaRPr lang="en-US" dirty="0"/>
          </a:p>
        </p:txBody>
      </p:sp>
      <p:sp>
        <p:nvSpPr>
          <p:cNvPr id="5" name="Slide Number Placeholder 4"/>
          <p:cNvSpPr>
            <a:spLocks noGrp="1"/>
          </p:cNvSpPr>
          <p:nvPr>
            <p:ph type="sldNum" sz="quarter" idx="11"/>
          </p:nvPr>
        </p:nvSpPr>
        <p:spPr/>
        <p:txBody>
          <a:bodyPr/>
          <a:lstStyle/>
          <a:p>
            <a:pPr>
              <a:defRPr/>
            </a:pPr>
            <a:fld id="{6627F33C-24D4-41C1-BFA2-68160C39F89C}" type="slidenum">
              <a:rPr lang="en-US" smtClean="0"/>
              <a:pPr>
                <a:defRPr/>
              </a:pPr>
              <a:t>52</a:t>
            </a:fld>
            <a:endParaRPr lang="en-US" dirty="0"/>
          </a:p>
        </p:txBody>
      </p:sp>
    </p:spTree>
    <p:extLst>
      <p:ext uri="{BB962C8B-B14F-4D97-AF65-F5344CB8AC3E}">
        <p14:creationId xmlns:p14="http://schemas.microsoft.com/office/powerpoint/2010/main" val="177309028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2000" y="695325"/>
            <a:ext cx="5486400" cy="3087688"/>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i="1" kern="1200" dirty="0">
              <a:solidFill>
                <a:schemeClr val="tx2"/>
              </a:solidFill>
              <a:effectLst/>
              <a:latin typeface="+mn-lt"/>
              <a:ea typeface="+mn-ea"/>
              <a:cs typeface="+mn-cs"/>
            </a:endParaRPr>
          </a:p>
          <a:p>
            <a:pPr marL="0" marR="0" indent="0" algn="l" defTabSz="914400" rtl="0" eaLnBrk="0" fontAlgn="base" latinLnBrk="0" hangingPunct="0">
              <a:lnSpc>
                <a:spcPct val="150000"/>
              </a:lnSpc>
              <a:spcBef>
                <a:spcPts val="0"/>
              </a:spcBef>
              <a:spcAft>
                <a:spcPct val="0"/>
              </a:spcAft>
              <a:buClrTx/>
              <a:buSzTx/>
              <a:buFontTx/>
              <a:buNone/>
              <a:tabLst>
                <a:tab pos="461963" algn="l"/>
                <a:tab pos="914400" algn="l"/>
                <a:tab pos="1376363" algn="l"/>
                <a:tab pos="1828800" algn="l"/>
              </a:tabLst>
              <a:defRPr/>
            </a:pPr>
            <a:r>
              <a:rPr lang="es-ES" sz="1200" kern="1200" dirty="0">
                <a:solidFill>
                  <a:schemeClr val="tx1">
                    <a:lumMod val="75000"/>
                  </a:schemeClr>
                </a:solidFill>
                <a:effectLst/>
                <a:latin typeface="+mn-lt"/>
                <a:ea typeface="ヒラギノ角ゴ Pro W3" charset="0"/>
                <a:cs typeface="ヒラギノ角ゴ Pro W3" charset="0"/>
              </a:rPr>
              <a:t>Los miembros del personal de la División de Administración de Distritos y Clubes están aquí para apoyarle. En esta diapositiva puede ver la información de contacto.</a:t>
            </a:r>
            <a:endParaRPr lang="en-US" sz="1200" kern="1200" dirty="0">
              <a:solidFill>
                <a:schemeClr val="tx1">
                  <a:lumMod val="75000"/>
                </a:schemeClr>
              </a:solidFill>
              <a:effectLst/>
              <a:latin typeface="+mn-lt"/>
              <a:ea typeface="ヒラギノ角ゴ Pro W3" charset="0"/>
              <a:cs typeface="ヒラギノ角ゴ Pro W3" charset="0"/>
            </a:endParaRPr>
          </a:p>
          <a:p>
            <a:endParaRPr lang="en-US" dirty="0">
              <a:solidFill>
                <a:schemeClr val="tx2"/>
              </a:solidFill>
            </a:endParaRPr>
          </a:p>
          <a:p>
            <a:r>
              <a:rPr lang="es-ES" sz="1200" kern="1200" dirty="0">
                <a:solidFill>
                  <a:schemeClr val="tx1">
                    <a:lumMod val="75000"/>
                  </a:schemeClr>
                </a:solidFill>
                <a:effectLst/>
                <a:latin typeface="+mn-lt"/>
                <a:ea typeface="ヒラギノ角ゴ Pro W3" charset="0"/>
                <a:cs typeface="ヒラギノ角ゴ Pro W3" charset="0"/>
              </a:rPr>
              <a:t>Y ahora, abrimos el foro para cualquier pregunta que tengan</a:t>
            </a:r>
            <a:r>
              <a:rPr lang="en-US" dirty="0">
                <a:solidFill>
                  <a:schemeClr val="tx2"/>
                </a:solidFill>
              </a:rPr>
              <a:t>.</a:t>
            </a:r>
          </a:p>
          <a:p>
            <a:endParaRPr lang="en-US" dirty="0"/>
          </a:p>
        </p:txBody>
      </p:sp>
      <p:sp>
        <p:nvSpPr>
          <p:cNvPr id="4" name="Slide Number Placeholder 3"/>
          <p:cNvSpPr>
            <a:spLocks noGrp="1"/>
          </p:cNvSpPr>
          <p:nvPr>
            <p:ph type="sldNum" sz="quarter" idx="5"/>
          </p:nvPr>
        </p:nvSpPr>
        <p:spPr/>
        <p:txBody>
          <a:bodyPr/>
          <a:lstStyle/>
          <a:p>
            <a:fld id="{63301E8E-E352-4226-9A21-5215CEB53F4E}" type="slidenum">
              <a:rPr lang="en-US" smtClean="0"/>
              <a:t>53</a:t>
            </a:fld>
            <a:endParaRPr lang="en-US"/>
          </a:p>
        </p:txBody>
      </p:sp>
    </p:spTree>
    <p:extLst>
      <p:ext uri="{BB962C8B-B14F-4D97-AF65-F5344CB8AC3E}">
        <p14:creationId xmlns:p14="http://schemas.microsoft.com/office/powerpoint/2010/main" val="96757873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9638" y="762000"/>
            <a:ext cx="5486400" cy="3086100"/>
          </a:xfrm>
        </p:spPr>
      </p:sp>
      <p:sp>
        <p:nvSpPr>
          <p:cNvPr id="3" name="Notes Placeholder 2"/>
          <p:cNvSpPr>
            <a:spLocks noGrp="1"/>
          </p:cNvSpPr>
          <p:nvPr>
            <p:ph type="body" idx="1"/>
          </p:nvPr>
        </p:nvSpPr>
        <p:spPr>
          <a:xfrm>
            <a:off x="909637" y="4191002"/>
            <a:ext cx="5486400" cy="4754880"/>
          </a:xfrm>
          <a:prstGeom prst="rect">
            <a:avLst/>
          </a:prstGeom>
        </p:spPr>
        <p:txBody>
          <a:bodyPr>
            <a:normAutofit/>
          </a:bodyPr>
          <a:lstStyle/>
          <a:p>
            <a:pPr>
              <a:lnSpc>
                <a:spcPct val="150000"/>
              </a:lnSpc>
            </a:pPr>
            <a:endParaRPr lang="en-US" dirty="0"/>
          </a:p>
        </p:txBody>
      </p:sp>
      <p:sp>
        <p:nvSpPr>
          <p:cNvPr id="4" name="Date Placeholder 3"/>
          <p:cNvSpPr>
            <a:spLocks noGrp="1"/>
          </p:cNvSpPr>
          <p:nvPr>
            <p:ph type="dt" idx="10"/>
          </p:nvPr>
        </p:nvSpPr>
        <p:spPr/>
        <p:txBody>
          <a:bodyPr/>
          <a:lstStyle/>
          <a:p>
            <a:pPr>
              <a:defRPr/>
            </a:pPr>
            <a:fld id="{9D46BA06-169B-44E4-B733-54DF0B2E9DEE}" type="datetime1">
              <a:rPr lang="en-US" smtClean="0"/>
              <a:t>9/22/2023</a:t>
            </a:fld>
            <a:endParaRPr lang="en-US" dirty="0"/>
          </a:p>
        </p:txBody>
      </p:sp>
      <p:sp>
        <p:nvSpPr>
          <p:cNvPr id="5" name="Slide Number Placeholder 4"/>
          <p:cNvSpPr>
            <a:spLocks noGrp="1"/>
          </p:cNvSpPr>
          <p:nvPr>
            <p:ph type="sldNum" sz="quarter" idx="11"/>
          </p:nvPr>
        </p:nvSpPr>
        <p:spPr/>
        <p:txBody>
          <a:bodyPr/>
          <a:lstStyle/>
          <a:p>
            <a:pPr>
              <a:defRPr/>
            </a:pPr>
            <a:fld id="{6627F33C-24D4-41C1-BFA2-68160C39F89C}" type="slidenum">
              <a:rPr lang="en-US" smtClean="0"/>
              <a:pPr>
                <a:defRPr/>
              </a:pPr>
              <a:t>54</a:t>
            </a:fld>
            <a:endParaRPr lang="en-US" dirty="0"/>
          </a:p>
        </p:txBody>
      </p:sp>
    </p:spTree>
    <p:extLst>
      <p:ext uri="{BB962C8B-B14F-4D97-AF65-F5344CB8AC3E}">
        <p14:creationId xmlns:p14="http://schemas.microsoft.com/office/powerpoint/2010/main" val="25160854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2000" y="533400"/>
            <a:ext cx="5486400" cy="3087688"/>
          </a:xfrm>
        </p:spPr>
      </p:sp>
      <p:sp>
        <p:nvSpPr>
          <p:cNvPr id="3" name="Notes Placeholder 2"/>
          <p:cNvSpPr>
            <a:spLocks noGrp="1"/>
          </p:cNvSpPr>
          <p:nvPr>
            <p:ph type="body" idx="1"/>
          </p:nvPr>
        </p:nvSpPr>
        <p:spPr>
          <a:xfrm>
            <a:off x="762000" y="3847637"/>
            <a:ext cx="5486400" cy="4754880"/>
          </a:xfrm>
          <a:prstGeom prst="rect">
            <a:avLst/>
          </a:prstGeom>
        </p:spPr>
        <p:txBody>
          <a:bodyPr/>
          <a:lstStyle/>
          <a:p>
            <a:pPr marL="0" marR="0" lvl="0" indent="0" algn="l" defTabSz="914400" rtl="0" eaLnBrk="0" fontAlgn="base" latinLnBrk="0" hangingPunct="0">
              <a:spcBef>
                <a:spcPts val="0"/>
              </a:spcBef>
              <a:spcAft>
                <a:spcPct val="0"/>
              </a:spcAft>
              <a:buClrTx/>
              <a:buSzTx/>
              <a:buFontTx/>
              <a:buNone/>
              <a:tabLst>
                <a:tab pos="461963" algn="l"/>
                <a:tab pos="914400" algn="l"/>
                <a:tab pos="1376363" algn="l"/>
                <a:tab pos="1828800" algn="l"/>
              </a:tabLst>
              <a:defRPr/>
            </a:pPr>
            <a:r>
              <a:rPr lang="es-ES" sz="1200" kern="1200" dirty="0">
                <a:solidFill>
                  <a:schemeClr val="tx1">
                    <a:lumMod val="75000"/>
                  </a:schemeClr>
                </a:solidFill>
                <a:effectLst/>
                <a:latin typeface="+mn-lt"/>
                <a:ea typeface="ヒラギノ角ゴ Pro W3" charset="0"/>
                <a:cs typeface="ヒラギノ角ゴ Pro W3" charset="0"/>
              </a:rPr>
              <a:t>El comité consultivo se comunica a través del jefe de zona con el gobernador de distrito y el gabinete del distrito. Vamos a tomarnos un momento para comprender realmente qué significa esto. Quiere decir que el comité consultivo es un comité de trabajo centrado en todas las facetas del </a:t>
            </a:r>
            <a:r>
              <a:rPr lang="es-ES" sz="1200" kern="1200" dirty="0" err="1">
                <a:solidFill>
                  <a:schemeClr val="tx1">
                    <a:lumMod val="75000"/>
                  </a:schemeClr>
                </a:solidFill>
                <a:effectLst/>
                <a:latin typeface="+mn-lt"/>
                <a:ea typeface="ヒラギノ角ゴ Pro W3" charset="0"/>
                <a:cs typeface="ヒラギノ角ゴ Pro W3" charset="0"/>
              </a:rPr>
              <a:t>GAT</a:t>
            </a:r>
            <a:r>
              <a:rPr lang="es-ES" sz="1200" kern="1200" dirty="0">
                <a:solidFill>
                  <a:schemeClr val="tx1">
                    <a:lumMod val="75000"/>
                  </a:schemeClr>
                </a:solidFill>
                <a:effectLst/>
                <a:latin typeface="+mn-lt"/>
                <a:ea typeface="ヒラギノ角ゴ Pro W3" charset="0"/>
                <a:cs typeface="ヒラギノ角ゴ Pro W3" charset="0"/>
              </a:rPr>
              <a:t> para ayudar a los clubes con ideas de nuevos proyectos de servicio, estrategias de captación efectivas, así como a identificar a líderes y fomentar su desarrollo, y animar a los socios a que encuentren su situación ideal para poder ganar la confianza suficiente para captar a otros Leones y ser sus mentores. </a:t>
            </a:r>
            <a:r>
              <a:rPr lang="es-ES" sz="1200" b="1" kern="1200" dirty="0">
                <a:solidFill>
                  <a:schemeClr val="tx1">
                    <a:lumMod val="75000"/>
                  </a:schemeClr>
                </a:solidFill>
                <a:effectLst/>
                <a:latin typeface="+mn-lt"/>
                <a:ea typeface="ヒラギノ角ゴ Pro W3" charset="0"/>
                <a:cs typeface="ヒラギノ角ゴ Pro W3" charset="0"/>
              </a:rPr>
              <a:t>Usted es una pieza clave para lograr esto. Posibilitar que los dirigentes de club vean la importancia de asumir cargos de liderato a un nivel superior es fundamental para nuestra supervivencia como asociación.</a:t>
            </a:r>
            <a:endParaRPr lang="en-US" sz="1200" kern="0" dirty="0">
              <a:solidFill>
                <a:schemeClr val="tx1"/>
              </a:solidFill>
            </a:endParaRPr>
          </a:p>
          <a:p>
            <a:pPr>
              <a:spcBef>
                <a:spcPts val="0"/>
              </a:spcBef>
            </a:pPr>
            <a:endParaRPr lang="en-US" dirty="0">
              <a:solidFill>
                <a:schemeClr val="tx1"/>
              </a:solidFill>
            </a:endParaRPr>
          </a:p>
          <a:p>
            <a:pPr eaLnBrk="0" fontAlgn="base" hangingPunct="0"/>
            <a:r>
              <a:rPr lang="es-ES" sz="1200" kern="1200" dirty="0">
                <a:solidFill>
                  <a:schemeClr val="tx1">
                    <a:lumMod val="75000"/>
                  </a:schemeClr>
                </a:solidFill>
                <a:effectLst/>
                <a:latin typeface="+mn-lt"/>
                <a:ea typeface="ヒラギノ角ゴ Pro W3" charset="0"/>
                <a:cs typeface="ヒラギノ角ゴ Pro W3" charset="0"/>
              </a:rPr>
              <a:t>Los jefes de zona y de región sirven como dirigentes del gabinete de distrito según la estructura de distrito modelo, y sirven como principal eslabón de comunicación entre el gabinete y los dirigentes de club que sirven en el Comité Consultivo del Gobernador de Distrito.  </a:t>
            </a:r>
            <a:endParaRPr lang="en-US" sz="1200" kern="1200" dirty="0">
              <a:solidFill>
                <a:schemeClr val="tx1">
                  <a:lumMod val="75000"/>
                </a:schemeClr>
              </a:solidFill>
              <a:effectLst/>
              <a:latin typeface="+mn-lt"/>
              <a:ea typeface="ヒラギノ角ゴ Pro W3" charset="0"/>
              <a:cs typeface="ヒラギノ角ゴ Pro W3" charset="0"/>
            </a:endParaRPr>
          </a:p>
          <a:p>
            <a:endParaRPr lang="en-US" dirty="0">
              <a:solidFill>
                <a:schemeClr val="tx1"/>
              </a:solidFill>
            </a:endParaRPr>
          </a:p>
          <a:p>
            <a:endParaRPr lang="en-US" dirty="0">
              <a:solidFill>
                <a:schemeClr val="tx1"/>
              </a:solidFill>
            </a:endParaRPr>
          </a:p>
          <a:p>
            <a:endParaRPr lang="en-US" dirty="0">
              <a:solidFill>
                <a:schemeClr val="tx1"/>
              </a:solidFill>
            </a:endParaRPr>
          </a:p>
        </p:txBody>
      </p:sp>
      <p:sp>
        <p:nvSpPr>
          <p:cNvPr id="4" name="Slide Number Placeholder 3"/>
          <p:cNvSpPr>
            <a:spLocks noGrp="1"/>
          </p:cNvSpPr>
          <p:nvPr>
            <p:ph type="sldNum" sz="quarter" idx="10"/>
          </p:nvPr>
        </p:nvSpPr>
        <p:spPr/>
        <p:txBody>
          <a:bodyPr/>
          <a:lstStyle/>
          <a:p>
            <a:fld id="{608124D4-FDF1-4512-943D-23B1A8088631}" type="slidenum">
              <a:rPr lang="en-US" smtClean="0"/>
              <a:t>6</a:t>
            </a:fld>
            <a:endParaRPr lang="en-US" dirty="0"/>
          </a:p>
        </p:txBody>
      </p:sp>
      <p:sp>
        <p:nvSpPr>
          <p:cNvPr id="5" name="Date Placeholder 4"/>
          <p:cNvSpPr>
            <a:spLocks noGrp="1"/>
          </p:cNvSpPr>
          <p:nvPr>
            <p:ph type="dt" idx="11"/>
          </p:nvPr>
        </p:nvSpPr>
        <p:spPr/>
        <p:txBody>
          <a:bodyPr/>
          <a:lstStyle/>
          <a:p>
            <a:pPr>
              <a:defRPr/>
            </a:pPr>
            <a:fld id="{552A2E15-4163-44A7-8186-2E4D807BE8A2}" type="datetime1">
              <a:rPr lang="en-US" smtClean="0"/>
              <a:t>9/22/2023</a:t>
            </a:fld>
            <a:endParaRPr lang="en-US" dirty="0"/>
          </a:p>
        </p:txBody>
      </p:sp>
    </p:spTree>
    <p:extLst>
      <p:ext uri="{BB962C8B-B14F-4D97-AF65-F5344CB8AC3E}">
        <p14:creationId xmlns:p14="http://schemas.microsoft.com/office/powerpoint/2010/main" val="18808994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1675" y="762000"/>
            <a:ext cx="5486400" cy="3086100"/>
          </a:xfrm>
        </p:spPr>
      </p:sp>
      <p:sp>
        <p:nvSpPr>
          <p:cNvPr id="3" name="Notes Placeholder 2"/>
          <p:cNvSpPr>
            <a:spLocks noGrp="1"/>
          </p:cNvSpPr>
          <p:nvPr>
            <p:ph type="body" idx="1"/>
          </p:nvPr>
        </p:nvSpPr>
        <p:spPr>
          <a:xfrm>
            <a:off x="675219" y="4089038"/>
            <a:ext cx="5852160" cy="4754880"/>
          </a:xfrm>
          <a:prstGeom prst="rect">
            <a:avLst/>
          </a:prstGeom>
        </p:spPr>
        <p:txBody>
          <a:bodyPr>
            <a:normAutofit fontScale="77500" lnSpcReduction="20000"/>
          </a:bodyPr>
          <a:lstStyle/>
          <a:p>
            <a:pPr marL="0" marR="0" indent="0" algn="l" defTabSz="914400" rtl="0" eaLnBrk="0" fontAlgn="base" latinLnBrk="0" hangingPunct="0">
              <a:lnSpc>
                <a:spcPct val="170000"/>
              </a:lnSpc>
              <a:spcBef>
                <a:spcPts val="0"/>
              </a:spcBef>
              <a:spcAft>
                <a:spcPct val="0"/>
              </a:spcAft>
              <a:buClrTx/>
              <a:buSzTx/>
              <a:buFontTx/>
              <a:buNone/>
              <a:tabLst>
                <a:tab pos="461963" algn="l"/>
                <a:tab pos="914400" algn="l"/>
                <a:tab pos="1376363" algn="l"/>
                <a:tab pos="1828800" algn="l"/>
              </a:tabLst>
              <a:defRPr/>
            </a:pPr>
            <a:r>
              <a:rPr lang="es-ES" sz="1200" kern="1200" dirty="0">
                <a:solidFill>
                  <a:schemeClr val="tx1">
                    <a:lumMod val="75000"/>
                  </a:schemeClr>
                </a:solidFill>
                <a:effectLst/>
                <a:latin typeface="+mn-lt"/>
                <a:ea typeface="ヒラギノ角ゴ Pro W3" charset="0"/>
                <a:cs typeface="ヒラギノ角ゴ Pro W3" charset="0"/>
              </a:rPr>
              <a:t>La comunicación, especialmente la comunicación bidireccional, es un componente importante del éxito en cualquier cargo de liderato, incluyendo el cargo de jefe de zona.  La comunicación bidireccional se refiere al intercambio organizado de información entre los diferentes niveles de una estructura establecida</a:t>
            </a:r>
            <a:r>
              <a:rPr lang="en-US" sz="1400" dirty="0"/>
              <a:t>.</a:t>
            </a:r>
          </a:p>
          <a:p>
            <a:pPr>
              <a:lnSpc>
                <a:spcPct val="170000"/>
              </a:lnSpc>
              <a:spcBef>
                <a:spcPts val="0"/>
              </a:spcBef>
            </a:pPr>
            <a:endParaRPr lang="en-US" sz="1400" dirty="0"/>
          </a:p>
          <a:p>
            <a:pPr>
              <a:lnSpc>
                <a:spcPct val="170000"/>
              </a:lnSpc>
              <a:spcBef>
                <a:spcPts val="0"/>
              </a:spcBef>
            </a:pPr>
            <a:r>
              <a:rPr lang="es-ES" sz="1200" kern="1200" dirty="0">
                <a:solidFill>
                  <a:schemeClr val="tx1">
                    <a:lumMod val="75000"/>
                  </a:schemeClr>
                </a:solidFill>
                <a:effectLst/>
                <a:latin typeface="+mn-lt"/>
                <a:ea typeface="ヒラギノ角ゴ Pro W3" charset="0"/>
                <a:cs typeface="ヒラギノ角ゴ Pro W3" charset="0"/>
              </a:rPr>
              <a:t>Como eslabón entre los clubes y el distrito, usted será el facilitador de la comunicación bidireccional. Esto quiere decir que usará estrategias para dirigir el flujo de comunicación entre los diversos niveles del distrito y asegurar que las líneas de comunicación se mantienen abiertas</a:t>
            </a:r>
            <a:r>
              <a:rPr lang="en-US" sz="1400" dirty="0"/>
              <a:t>.</a:t>
            </a:r>
          </a:p>
          <a:p>
            <a:pPr>
              <a:lnSpc>
                <a:spcPct val="170000"/>
              </a:lnSpc>
              <a:spcBef>
                <a:spcPts val="0"/>
              </a:spcBef>
            </a:pPr>
            <a:endParaRPr lang="en-US" sz="1400" dirty="0"/>
          </a:p>
          <a:p>
            <a:pPr>
              <a:lnSpc>
                <a:spcPct val="170000"/>
              </a:lnSpc>
              <a:spcBef>
                <a:spcPts val="0"/>
              </a:spcBef>
            </a:pPr>
            <a:r>
              <a:rPr lang="es-ES" sz="1200" kern="1200" dirty="0">
                <a:solidFill>
                  <a:schemeClr val="tx1">
                    <a:lumMod val="75000"/>
                  </a:schemeClr>
                </a:solidFill>
                <a:effectLst/>
                <a:latin typeface="+mn-lt"/>
                <a:ea typeface="ヒラギノ角ゴ Pro W3" charset="0"/>
                <a:cs typeface="ヒラギノ角ゴ Pro W3" charset="0"/>
              </a:rPr>
              <a:t>Como </a:t>
            </a:r>
            <a:r>
              <a:rPr lang="es-ES" sz="1200" b="1" kern="1200" dirty="0">
                <a:solidFill>
                  <a:schemeClr val="tx1">
                    <a:lumMod val="75000"/>
                  </a:schemeClr>
                </a:solidFill>
                <a:effectLst/>
                <a:latin typeface="+mn-lt"/>
                <a:ea typeface="ヒラギノ角ゴ Pro W3" charset="0"/>
                <a:cs typeface="ヒラギノ角ゴ Pro W3" charset="0"/>
              </a:rPr>
              <a:t>recurso clave para los clubes</a:t>
            </a:r>
            <a:r>
              <a:rPr lang="es-ES" sz="1200" kern="1200" dirty="0">
                <a:solidFill>
                  <a:schemeClr val="tx1">
                    <a:lumMod val="75000"/>
                  </a:schemeClr>
                </a:solidFill>
                <a:effectLst/>
                <a:latin typeface="+mn-lt"/>
                <a:ea typeface="ヒラギノ角ゴ Pro W3" charset="0"/>
                <a:cs typeface="ヒラギノ角ゴ Pro W3" charset="0"/>
              </a:rPr>
              <a:t> y los dirigentes de club, usted comunica información desde los clubes de su zona al distrito en relación con sus éxitos y sus desafíos</a:t>
            </a:r>
            <a:r>
              <a:rPr lang="en-US" sz="1400" dirty="0"/>
              <a:t>.</a:t>
            </a:r>
          </a:p>
          <a:p>
            <a:pPr>
              <a:lnSpc>
                <a:spcPct val="170000"/>
              </a:lnSpc>
              <a:spcBef>
                <a:spcPts val="0"/>
              </a:spcBef>
            </a:pPr>
            <a:r>
              <a:rPr lang="en-US" sz="1400" dirty="0"/>
              <a:t> </a:t>
            </a:r>
          </a:p>
          <a:p>
            <a:pPr lvl="0">
              <a:lnSpc>
                <a:spcPct val="170000"/>
              </a:lnSpc>
              <a:spcBef>
                <a:spcPts val="0"/>
              </a:spcBef>
            </a:pPr>
            <a:r>
              <a:rPr lang="es-ES" sz="1200" kern="1200" dirty="0">
                <a:solidFill>
                  <a:schemeClr val="tx1">
                    <a:lumMod val="75000"/>
                  </a:schemeClr>
                </a:solidFill>
                <a:effectLst/>
                <a:latin typeface="+mn-lt"/>
                <a:ea typeface="ヒラギノ角ゴ Pro W3" charset="0"/>
                <a:cs typeface="ヒラギノ角ゴ Pro W3" charset="0"/>
              </a:rPr>
              <a:t>Usted comparte información sobre </a:t>
            </a:r>
            <a:r>
              <a:rPr lang="es-ES" sz="1200" b="1" kern="1200" dirty="0">
                <a:solidFill>
                  <a:schemeClr val="tx1">
                    <a:lumMod val="75000"/>
                  </a:schemeClr>
                </a:solidFill>
                <a:effectLst/>
                <a:latin typeface="+mn-lt"/>
                <a:ea typeface="ヒラギノ角ゴ Pro W3" charset="0"/>
                <a:cs typeface="ヒラギノ角ゴ Pro W3" charset="0"/>
              </a:rPr>
              <a:t>programas y proyectos </a:t>
            </a:r>
            <a:r>
              <a:rPr lang="es-ES" sz="1200" kern="1200" dirty="0">
                <a:solidFill>
                  <a:schemeClr val="tx1">
                    <a:lumMod val="75000"/>
                  </a:schemeClr>
                </a:solidFill>
                <a:effectLst/>
                <a:latin typeface="+mn-lt"/>
                <a:ea typeface="ヒラギノ角ゴ Pro W3" charset="0"/>
                <a:cs typeface="ヒラギノ角ゴ Pro W3" charset="0"/>
              </a:rPr>
              <a:t>organizados por el distrito, el distrito múltiple y </a:t>
            </a:r>
            <a:r>
              <a:rPr lang="es-ES" sz="1200" kern="1200" dirty="0" err="1">
                <a:solidFill>
                  <a:schemeClr val="tx1">
                    <a:lumMod val="75000"/>
                  </a:schemeClr>
                </a:solidFill>
                <a:effectLst/>
                <a:latin typeface="+mn-lt"/>
                <a:ea typeface="ヒラギノ角ゴ Pro W3" charset="0"/>
                <a:cs typeface="ヒラギノ角ゴ Pro W3" charset="0"/>
              </a:rPr>
              <a:t>Lions</a:t>
            </a:r>
            <a:r>
              <a:rPr lang="es-ES" sz="1200" kern="1200" dirty="0">
                <a:solidFill>
                  <a:schemeClr val="tx1">
                    <a:lumMod val="75000"/>
                  </a:schemeClr>
                </a:solidFill>
                <a:effectLst/>
                <a:latin typeface="+mn-lt"/>
                <a:ea typeface="ヒラギノ角ゴ Pro W3" charset="0"/>
                <a:cs typeface="ヒラギノ角ゴ Pro W3" charset="0"/>
              </a:rPr>
              <a:t> Clubs International.  </a:t>
            </a:r>
            <a:r>
              <a:rPr lang="es-ES" sz="1200" i="1" kern="1200" dirty="0">
                <a:solidFill>
                  <a:schemeClr val="tx1">
                    <a:lumMod val="75000"/>
                  </a:schemeClr>
                </a:solidFill>
                <a:effectLst/>
                <a:latin typeface="+mn-lt"/>
                <a:ea typeface="ヒラギノ角ゴ Pro W3" charset="0"/>
                <a:cs typeface="ヒラギノ角ゴ Pro W3" charset="0"/>
              </a:rPr>
              <a:t>Además, alienta a los clubes a </a:t>
            </a:r>
            <a:r>
              <a:rPr lang="es-ES" sz="1200" b="1" i="1" kern="1200" dirty="0">
                <a:solidFill>
                  <a:schemeClr val="tx1">
                    <a:lumMod val="75000"/>
                  </a:schemeClr>
                </a:solidFill>
                <a:effectLst/>
                <a:latin typeface="+mn-lt"/>
                <a:ea typeface="ヒラギノ角ゴ Pro W3" charset="0"/>
                <a:cs typeface="ヒラギノ角ゴ Pro W3" charset="0"/>
              </a:rPr>
              <a:t>participar en las convenciones de distrito y distrito múltiple y las convenciones internacionales</a:t>
            </a:r>
            <a:r>
              <a:rPr lang="en-US" sz="1400" i="1" dirty="0"/>
              <a:t>. </a:t>
            </a:r>
          </a:p>
          <a:p>
            <a:pPr lvl="0">
              <a:lnSpc>
                <a:spcPct val="170000"/>
              </a:lnSpc>
              <a:spcBef>
                <a:spcPts val="0"/>
              </a:spcBef>
            </a:pPr>
            <a:endParaRPr lang="en-US" sz="1400" dirty="0"/>
          </a:p>
          <a:p>
            <a:pPr>
              <a:lnSpc>
                <a:spcPct val="170000"/>
              </a:lnSpc>
              <a:spcBef>
                <a:spcPts val="0"/>
              </a:spcBef>
            </a:pPr>
            <a:r>
              <a:rPr lang="es-ES" sz="1200" kern="1200" dirty="0">
                <a:solidFill>
                  <a:schemeClr val="tx1">
                    <a:lumMod val="75000"/>
                  </a:schemeClr>
                </a:solidFill>
                <a:effectLst/>
                <a:latin typeface="+mn-lt"/>
                <a:ea typeface="ヒラギノ角ゴ Pro W3" charset="0"/>
                <a:cs typeface="ヒラギノ角ゴ Pro W3" charset="0"/>
              </a:rPr>
              <a:t>Trabajará estrechamente con el equipo del gobernador de distrito y los coordinadores del Equipo Global de Acción del Distrito en apoyo de los clubes prósperos.</a:t>
            </a:r>
          </a:p>
          <a:p>
            <a:pPr>
              <a:lnSpc>
                <a:spcPct val="170000"/>
              </a:lnSpc>
              <a:spcBef>
                <a:spcPts val="0"/>
              </a:spcBef>
            </a:pPr>
            <a:endParaRPr lang="en-US" sz="1400" dirty="0"/>
          </a:p>
          <a:p>
            <a:pPr eaLnBrk="0" fontAlgn="base" hangingPunct="0"/>
            <a:r>
              <a:rPr lang="es-ES" sz="1200" kern="1200" dirty="0">
                <a:solidFill>
                  <a:schemeClr val="tx1">
                    <a:lumMod val="75000"/>
                  </a:schemeClr>
                </a:solidFill>
                <a:effectLst/>
                <a:latin typeface="+mn-lt"/>
                <a:ea typeface="ヒラギノ角ゴ Pro W3" charset="0"/>
                <a:cs typeface="ヒラギノ角ゴ Pro W3" charset="0"/>
              </a:rPr>
              <a:t>También proporciona una oportunidad para que los líderes de club compartan e interactúen en las reuniones de zona, ofreciendo tanto oportunidades de aprendizaje para los líderes de club como celebraciones de los éxitos de los clubes.</a:t>
            </a:r>
            <a:endParaRPr lang="en-US" sz="1200" kern="1200" dirty="0">
              <a:solidFill>
                <a:schemeClr val="tx1">
                  <a:lumMod val="75000"/>
                </a:schemeClr>
              </a:solidFill>
              <a:effectLst/>
              <a:latin typeface="+mn-lt"/>
              <a:ea typeface="ヒラギノ角ゴ Pro W3" charset="0"/>
              <a:cs typeface="ヒラギノ角ゴ Pro W3" charset="0"/>
            </a:endParaRPr>
          </a:p>
        </p:txBody>
      </p:sp>
      <p:sp>
        <p:nvSpPr>
          <p:cNvPr id="4" name="Date Placeholder 3"/>
          <p:cNvSpPr>
            <a:spLocks noGrp="1"/>
          </p:cNvSpPr>
          <p:nvPr>
            <p:ph type="dt" idx="10"/>
          </p:nvPr>
        </p:nvSpPr>
        <p:spPr/>
        <p:txBody>
          <a:bodyPr/>
          <a:lstStyle/>
          <a:p>
            <a:pPr>
              <a:defRPr/>
            </a:pPr>
            <a:fld id="{A39874E2-BB31-48DB-AAA8-488C7B3FCF50}" type="datetime1">
              <a:rPr lang="en-US" smtClean="0"/>
              <a:t>9/22/2023</a:t>
            </a:fld>
            <a:endParaRPr lang="en-US" dirty="0"/>
          </a:p>
        </p:txBody>
      </p:sp>
      <p:sp>
        <p:nvSpPr>
          <p:cNvPr id="5" name="Slide Number Placeholder 4"/>
          <p:cNvSpPr>
            <a:spLocks noGrp="1"/>
          </p:cNvSpPr>
          <p:nvPr>
            <p:ph type="sldNum" sz="quarter" idx="11"/>
          </p:nvPr>
        </p:nvSpPr>
        <p:spPr/>
        <p:txBody>
          <a:bodyPr/>
          <a:lstStyle/>
          <a:p>
            <a:pPr>
              <a:defRPr/>
            </a:pPr>
            <a:fld id="{6627F33C-24D4-41C1-BFA2-68160C39F89C}" type="slidenum">
              <a:rPr lang="en-US" smtClean="0"/>
              <a:pPr>
                <a:defRPr/>
              </a:pPr>
              <a:t>7</a:t>
            </a:fld>
            <a:endParaRPr lang="en-US" dirty="0"/>
          </a:p>
        </p:txBody>
      </p:sp>
    </p:spTree>
    <p:extLst>
      <p:ext uri="{BB962C8B-B14F-4D97-AF65-F5344CB8AC3E}">
        <p14:creationId xmlns:p14="http://schemas.microsoft.com/office/powerpoint/2010/main" val="2859719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22325" y="695325"/>
            <a:ext cx="5486400" cy="3087688"/>
          </a:xfrm>
        </p:spPr>
      </p:sp>
      <p:sp>
        <p:nvSpPr>
          <p:cNvPr id="3" name="Notes Placeholder 2"/>
          <p:cNvSpPr>
            <a:spLocks noGrp="1"/>
          </p:cNvSpPr>
          <p:nvPr>
            <p:ph type="body" idx="1"/>
          </p:nvPr>
        </p:nvSpPr>
        <p:spPr>
          <a:xfrm>
            <a:off x="813860" y="4013520"/>
            <a:ext cx="5486400" cy="4754880"/>
          </a:xfrm>
          <a:prstGeom prst="rect">
            <a:avLst/>
          </a:prstGeom>
        </p:spPr>
        <p:txBody>
          <a:bodyPr/>
          <a:lstStyle/>
          <a:p>
            <a:pPr eaLnBrk="0" fontAlgn="base" hangingPunct="0"/>
            <a:r>
              <a:rPr lang="es-ES" sz="1200" kern="1200" dirty="0">
                <a:solidFill>
                  <a:schemeClr val="tx1">
                    <a:lumMod val="75000"/>
                  </a:schemeClr>
                </a:solidFill>
                <a:effectLst/>
                <a:latin typeface="+mn-lt"/>
                <a:ea typeface="ヒラギノ角ゴ Pro W3" charset="0"/>
                <a:cs typeface="ヒラギノ角ゴ Pro W3" charset="0"/>
              </a:rPr>
              <a:t>Vamos a ver cómo se puede preparar antes del comienzo de su gestión.</a:t>
            </a:r>
            <a:endParaRPr lang="en-US" sz="1200" kern="1200" dirty="0">
              <a:solidFill>
                <a:schemeClr val="tx1">
                  <a:lumMod val="75000"/>
                </a:schemeClr>
              </a:solidFill>
              <a:effectLst/>
              <a:latin typeface="+mn-lt"/>
              <a:ea typeface="ヒラギノ角ゴ Pro W3" charset="0"/>
              <a:cs typeface="ヒラギノ角ゴ Pro W3" charset="0"/>
            </a:endParaRPr>
          </a:p>
        </p:txBody>
      </p:sp>
      <p:sp>
        <p:nvSpPr>
          <p:cNvPr id="4" name="Date Placeholder 3"/>
          <p:cNvSpPr>
            <a:spLocks noGrp="1"/>
          </p:cNvSpPr>
          <p:nvPr>
            <p:ph type="dt" idx="10"/>
          </p:nvPr>
        </p:nvSpPr>
        <p:spPr/>
        <p:txBody>
          <a:bodyPr/>
          <a:lstStyle/>
          <a:p>
            <a:pPr>
              <a:defRPr/>
            </a:pPr>
            <a:fld id="{58607A12-40EC-4906-B1A2-7B459FFE508F}" type="datetime1">
              <a:rPr lang="en-US" smtClean="0"/>
              <a:t>9/22/2023</a:t>
            </a:fld>
            <a:endParaRPr lang="en-US" dirty="0"/>
          </a:p>
        </p:txBody>
      </p:sp>
      <p:sp>
        <p:nvSpPr>
          <p:cNvPr id="5" name="Slide Number Placeholder 4"/>
          <p:cNvSpPr>
            <a:spLocks noGrp="1"/>
          </p:cNvSpPr>
          <p:nvPr>
            <p:ph type="sldNum" sz="quarter" idx="11"/>
          </p:nvPr>
        </p:nvSpPr>
        <p:spPr/>
        <p:txBody>
          <a:bodyPr/>
          <a:lstStyle/>
          <a:p>
            <a:pPr>
              <a:defRPr/>
            </a:pPr>
            <a:fld id="{6627F33C-24D4-41C1-BFA2-68160C39F89C}" type="slidenum">
              <a:rPr lang="en-US" smtClean="0"/>
              <a:pPr>
                <a:defRPr/>
              </a:pPr>
              <a:t>8</a:t>
            </a:fld>
            <a:endParaRPr lang="en-US" dirty="0"/>
          </a:p>
        </p:txBody>
      </p:sp>
    </p:spTree>
    <p:extLst>
      <p:ext uri="{BB962C8B-B14F-4D97-AF65-F5344CB8AC3E}">
        <p14:creationId xmlns:p14="http://schemas.microsoft.com/office/powerpoint/2010/main" val="25594160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1675" y="685800"/>
            <a:ext cx="5486400" cy="3086100"/>
          </a:xfrm>
        </p:spPr>
      </p:sp>
      <p:sp>
        <p:nvSpPr>
          <p:cNvPr id="3" name="Notes Placeholder 2"/>
          <p:cNvSpPr>
            <a:spLocks noGrp="1"/>
          </p:cNvSpPr>
          <p:nvPr>
            <p:ph type="body" idx="1"/>
          </p:nvPr>
        </p:nvSpPr>
        <p:spPr>
          <a:xfrm>
            <a:off x="701675" y="3992079"/>
            <a:ext cx="5486400" cy="4754880"/>
          </a:xfrm>
          <a:prstGeom prst="rect">
            <a:avLst/>
          </a:prstGeom>
        </p:spPr>
        <p:txBody>
          <a:bodyPr/>
          <a:lstStyle/>
          <a:p>
            <a:pPr eaLnBrk="0" fontAlgn="base" hangingPunct="0"/>
            <a:r>
              <a:rPr lang="es-ES" sz="1200" kern="1200" dirty="0">
                <a:solidFill>
                  <a:schemeClr val="tx1">
                    <a:lumMod val="75000"/>
                  </a:schemeClr>
                </a:solidFill>
                <a:effectLst/>
                <a:latin typeface="+mn-lt"/>
                <a:ea typeface="ヒラギノ角ゴ Pro W3" charset="0"/>
                <a:cs typeface="ヒラギノ角ゴ Pro W3" charset="0"/>
              </a:rPr>
              <a:t>Participe en todas las capacitaciones para jefes de zona y región ofrecidas por su distrito.</a:t>
            </a:r>
            <a:endParaRPr lang="en-US" sz="1200" kern="1200" dirty="0">
              <a:solidFill>
                <a:schemeClr val="tx1">
                  <a:lumMod val="75000"/>
                </a:schemeClr>
              </a:solidFill>
              <a:effectLst/>
              <a:latin typeface="+mn-lt"/>
              <a:ea typeface="ヒラギノ角ゴ Pro W3" charset="0"/>
              <a:cs typeface="ヒラギノ角ゴ Pro W3" charset="0"/>
            </a:endParaRPr>
          </a:p>
          <a:p>
            <a:pPr algn="l">
              <a:lnSpc>
                <a:spcPct val="120000"/>
              </a:lnSpc>
            </a:pPr>
            <a:endParaRPr lang="en-US" sz="1200" kern="0" dirty="0">
              <a:solidFill>
                <a:schemeClr val="tx1"/>
              </a:solidFill>
              <a:ea typeface="Arial" charset="0"/>
              <a:cs typeface="Arial" charset="0"/>
            </a:endParaRPr>
          </a:p>
          <a:p>
            <a:pPr marL="171450" indent="-171450" algn="l">
              <a:lnSpc>
                <a:spcPct val="120000"/>
              </a:lnSpc>
              <a:buFont typeface="Arial" panose="020B0604020202020204" pitchFamily="34" charset="0"/>
              <a:buChar char="•"/>
            </a:pPr>
            <a:r>
              <a:rPr lang="es-ES" sz="1200" kern="1200" dirty="0">
                <a:solidFill>
                  <a:schemeClr val="tx1">
                    <a:lumMod val="75000"/>
                  </a:schemeClr>
                </a:solidFill>
                <a:effectLst/>
                <a:latin typeface="+mn-lt"/>
                <a:ea typeface="ヒラギノ角ゴ Pro W3" charset="0"/>
                <a:cs typeface="ヒラギノ角ゴ Pro W3" charset="0"/>
              </a:rPr>
              <a:t>Hay disponible capacitación en línea</a:t>
            </a:r>
            <a:r>
              <a:rPr lang="en-US" sz="1200" kern="0" dirty="0">
                <a:solidFill>
                  <a:schemeClr val="tx1"/>
                </a:solidFill>
                <a:ea typeface="Arial" charset="0"/>
                <a:cs typeface="Arial" charset="0"/>
              </a:rPr>
              <a:t>.</a:t>
            </a:r>
          </a:p>
          <a:p>
            <a:pPr marL="171450" indent="-171450" algn="l">
              <a:lnSpc>
                <a:spcPct val="120000"/>
              </a:lnSpc>
              <a:buFont typeface="Arial" panose="020B0604020202020204" pitchFamily="34" charset="0"/>
              <a:buChar char="•"/>
            </a:pPr>
            <a:endParaRPr lang="en-US" sz="1200" kern="0" dirty="0">
              <a:solidFill>
                <a:schemeClr val="tx1"/>
              </a:solidFill>
              <a:ea typeface="Arial" charset="0"/>
              <a:cs typeface="Arial" charset="0"/>
            </a:endParaRPr>
          </a:p>
          <a:p>
            <a:pPr marL="171450" indent="-171450" algn="l">
              <a:lnSpc>
                <a:spcPct val="120000"/>
              </a:lnSpc>
              <a:buFont typeface="Arial" panose="020B0604020202020204" pitchFamily="34" charset="0"/>
              <a:buChar char="•"/>
            </a:pPr>
            <a:r>
              <a:rPr lang="es-ES" sz="1200" kern="1200" dirty="0">
                <a:solidFill>
                  <a:schemeClr val="tx1">
                    <a:lumMod val="75000"/>
                  </a:schemeClr>
                </a:solidFill>
                <a:effectLst/>
                <a:latin typeface="+mn-lt"/>
                <a:ea typeface="ヒラギノ角ゴ Pro W3" charset="0"/>
                <a:cs typeface="ヒラギノ角ゴ Pro W3" charset="0"/>
              </a:rPr>
              <a:t>Es posible que su distrito ofrezca capacitación dirigida</a:t>
            </a:r>
            <a:r>
              <a:rPr lang="en-US" sz="1200" kern="0" dirty="0">
                <a:solidFill>
                  <a:schemeClr val="tx1"/>
                </a:solidFill>
                <a:ea typeface="Arial" charset="0"/>
                <a:cs typeface="Arial" charset="0"/>
              </a:rPr>
              <a:t>.</a:t>
            </a:r>
          </a:p>
          <a:p>
            <a:pPr marL="171450" indent="-171450" algn="l">
              <a:lnSpc>
                <a:spcPct val="120000"/>
              </a:lnSpc>
              <a:buFont typeface="Arial" panose="020B0604020202020204" pitchFamily="34" charset="0"/>
              <a:buChar char="•"/>
            </a:pPr>
            <a:endParaRPr lang="en-US" sz="1200" kern="0" dirty="0">
              <a:solidFill>
                <a:schemeClr val="tx1"/>
              </a:solidFill>
              <a:ea typeface="Arial" charset="0"/>
              <a:cs typeface="Arial" charset="0"/>
            </a:endParaRPr>
          </a:p>
          <a:p>
            <a:pPr marL="171450" indent="-171450" algn="l">
              <a:lnSpc>
                <a:spcPct val="120000"/>
              </a:lnSpc>
              <a:buFont typeface="Arial" panose="020B0604020202020204" pitchFamily="34" charset="0"/>
              <a:buChar char="•"/>
            </a:pPr>
            <a:r>
              <a:rPr lang="es-ES" sz="1200" kern="1200" dirty="0">
                <a:solidFill>
                  <a:schemeClr val="tx1">
                    <a:lumMod val="75000"/>
                  </a:schemeClr>
                </a:solidFill>
                <a:effectLst/>
                <a:latin typeface="+mn-lt"/>
                <a:ea typeface="ヒラギノ角ゴ Pro W3" charset="0"/>
                <a:cs typeface="ヒラギノ角ゴ Pro W3" charset="0"/>
              </a:rPr>
              <a:t>Revise también los recursos más recientes para clubes</a:t>
            </a:r>
            <a:r>
              <a:rPr lang="en-US" sz="1200" kern="0" dirty="0">
                <a:solidFill>
                  <a:schemeClr val="tx1"/>
                </a:solidFill>
                <a:ea typeface="Arial" charset="0"/>
                <a:cs typeface="Arial" charset="0"/>
              </a:rPr>
              <a:t>. </a:t>
            </a:r>
          </a:p>
          <a:p>
            <a:pPr marL="171450" indent="-171450" algn="l">
              <a:lnSpc>
                <a:spcPct val="120000"/>
              </a:lnSpc>
              <a:buFont typeface="Arial" panose="020B0604020202020204" pitchFamily="34" charset="0"/>
              <a:buChar char="•"/>
            </a:pPr>
            <a:endParaRPr lang="en-US" sz="1200" kern="0" dirty="0">
              <a:solidFill>
                <a:schemeClr val="tx1"/>
              </a:solidFill>
              <a:ea typeface="Arial" charset="0"/>
              <a:cs typeface="Arial" charset="0"/>
            </a:endParaRPr>
          </a:p>
          <a:p>
            <a:pPr marL="171450" indent="-171450" algn="l">
              <a:lnSpc>
                <a:spcPct val="120000"/>
              </a:lnSpc>
              <a:buFont typeface="Arial" panose="020B0604020202020204" pitchFamily="34" charset="0"/>
              <a:buChar char="•"/>
            </a:pPr>
            <a:r>
              <a:rPr lang="es-ES" sz="1200" kern="1200" dirty="0">
                <a:solidFill>
                  <a:schemeClr val="tx1">
                    <a:lumMod val="75000"/>
                  </a:schemeClr>
                </a:solidFill>
                <a:effectLst/>
                <a:latin typeface="+mn-lt"/>
                <a:ea typeface="ヒラギノ角ゴ Pro W3" charset="0"/>
                <a:cs typeface="ヒラギノ角ゴ Pro W3" charset="0"/>
              </a:rPr>
              <a:t>Explore las oportunidades para aprender en el Centro </a:t>
            </a:r>
            <a:r>
              <a:rPr lang="es-ES" sz="1200" kern="1200" dirty="0" err="1">
                <a:solidFill>
                  <a:schemeClr val="tx1">
                    <a:lumMod val="75000"/>
                  </a:schemeClr>
                </a:solidFill>
                <a:effectLst/>
                <a:latin typeface="+mn-lt"/>
                <a:ea typeface="ヒラギノ角ゴ Pro W3" charset="0"/>
                <a:cs typeface="ヒラギノ角ゴ Pro W3" charset="0"/>
              </a:rPr>
              <a:t>Leonístico</a:t>
            </a:r>
            <a:r>
              <a:rPr lang="es-ES" sz="1200" kern="1200" dirty="0">
                <a:solidFill>
                  <a:schemeClr val="tx1">
                    <a:lumMod val="75000"/>
                  </a:schemeClr>
                </a:solidFill>
                <a:effectLst/>
                <a:latin typeface="+mn-lt"/>
                <a:ea typeface="ヒラギノ角ゴ Pro W3" charset="0"/>
                <a:cs typeface="ヒラギノ角ゴ Pro W3" charset="0"/>
              </a:rPr>
              <a:t> de Aprendizaje</a:t>
            </a:r>
            <a:r>
              <a:rPr lang="en-US" sz="1200" kern="0" dirty="0">
                <a:solidFill>
                  <a:schemeClr val="tx1"/>
                </a:solidFill>
                <a:ea typeface="Arial" charset="0"/>
                <a:cs typeface="Arial" charset="0"/>
              </a:rPr>
              <a:t>.</a:t>
            </a:r>
          </a:p>
          <a:p>
            <a:pPr marL="171450" indent="-171450" algn="l">
              <a:lnSpc>
                <a:spcPct val="120000"/>
              </a:lnSpc>
              <a:buFont typeface="Arial" panose="020B0604020202020204" pitchFamily="34" charset="0"/>
              <a:buChar char="•"/>
            </a:pPr>
            <a:endParaRPr lang="en-US" sz="1200" kern="0" dirty="0">
              <a:solidFill>
                <a:schemeClr val="tx1"/>
              </a:solidFill>
              <a:ea typeface="Arial" charset="0"/>
              <a:cs typeface="Arial" charset="0"/>
            </a:endParaRPr>
          </a:p>
        </p:txBody>
      </p:sp>
      <p:sp>
        <p:nvSpPr>
          <p:cNvPr id="4" name="Date Placeholder 3"/>
          <p:cNvSpPr>
            <a:spLocks noGrp="1"/>
          </p:cNvSpPr>
          <p:nvPr>
            <p:ph type="dt" idx="10"/>
          </p:nvPr>
        </p:nvSpPr>
        <p:spPr/>
        <p:txBody>
          <a:bodyPr/>
          <a:lstStyle/>
          <a:p>
            <a:pPr>
              <a:defRPr/>
            </a:pPr>
            <a:fld id="{42DF96FC-5FAC-4D0A-A04F-BB8FF5547B1D}" type="datetime1">
              <a:rPr lang="en-US" smtClean="0"/>
              <a:t>9/22/2023</a:t>
            </a:fld>
            <a:endParaRPr lang="en-US" dirty="0"/>
          </a:p>
        </p:txBody>
      </p:sp>
      <p:sp>
        <p:nvSpPr>
          <p:cNvPr id="5" name="Slide Number Placeholder 4"/>
          <p:cNvSpPr>
            <a:spLocks noGrp="1"/>
          </p:cNvSpPr>
          <p:nvPr>
            <p:ph type="sldNum" sz="quarter" idx="11"/>
          </p:nvPr>
        </p:nvSpPr>
        <p:spPr/>
        <p:txBody>
          <a:bodyPr/>
          <a:lstStyle/>
          <a:p>
            <a:pPr>
              <a:defRPr/>
            </a:pPr>
            <a:fld id="{6627F33C-24D4-41C1-BFA2-68160C39F89C}" type="slidenum">
              <a:rPr lang="en-US" smtClean="0"/>
              <a:pPr>
                <a:defRPr/>
              </a:pPr>
              <a:t>9</a:t>
            </a:fld>
            <a:endParaRPr lang="en-US" dirty="0"/>
          </a:p>
        </p:txBody>
      </p:sp>
    </p:spTree>
    <p:extLst>
      <p:ext uri="{BB962C8B-B14F-4D97-AF65-F5344CB8AC3E}">
        <p14:creationId xmlns:p14="http://schemas.microsoft.com/office/powerpoint/2010/main" val="336214938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g"/><Relationship Id="rId1" Type="http://schemas.openxmlformats.org/officeDocument/2006/relationships/slideMaster" Target="../slideMasters/slideMaster2.xml"/><Relationship Id="rId4" Type="http://schemas.openxmlformats.org/officeDocument/2006/relationships/image" Target="../media/image2.emf"/></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8.jpg"/><Relationship Id="rId1" Type="http://schemas.openxmlformats.org/officeDocument/2006/relationships/slideMaster" Target="../slideMasters/slideMaster2.xml"/><Relationship Id="rId4" Type="http://schemas.openxmlformats.org/officeDocument/2006/relationships/image" Target="../media/image2.emf"/></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jp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imple Corporate 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19DD8C5-BFF5-8648-9A1A-E9B3DA1F3752}"/>
              </a:ext>
            </a:extLst>
          </p:cNvPr>
          <p:cNvSpPr/>
          <p:nvPr userDrawn="1"/>
        </p:nvSpPr>
        <p:spPr>
          <a:xfrm>
            <a:off x="5225844" y="4343400"/>
            <a:ext cx="1740310" cy="87312"/>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113622" tIns="56812" rIns="113622" bIns="56812" rtlCol="0" anchor="ctr"/>
          <a:lstStyle/>
          <a:p>
            <a:pPr algn="ctr"/>
            <a:endParaRPr lang="en-US" dirty="0"/>
          </a:p>
        </p:txBody>
      </p:sp>
      <p:pic>
        <p:nvPicPr>
          <p:cNvPr id="3" name="Picture 2">
            <a:extLst>
              <a:ext uri="{FF2B5EF4-FFF2-40B4-BE49-F238E27FC236}">
                <a16:creationId xmlns:a16="http://schemas.microsoft.com/office/drawing/2014/main" id="{D965598A-95CA-5A4E-8FC5-A9B0CA0F6D2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38881" y="1600200"/>
            <a:ext cx="2514236" cy="2380982"/>
          </a:xfrm>
          <a:prstGeom prst="rect">
            <a:avLst/>
          </a:prstGeom>
        </p:spPr>
      </p:pic>
      <p:sp>
        <p:nvSpPr>
          <p:cNvPr id="4" name="Text Placeholder 20">
            <a:extLst>
              <a:ext uri="{FF2B5EF4-FFF2-40B4-BE49-F238E27FC236}">
                <a16:creationId xmlns:a16="http://schemas.microsoft.com/office/drawing/2014/main" id="{F88B8F7D-AFD9-F346-BF11-A1E5CF85B206}"/>
              </a:ext>
            </a:extLst>
          </p:cNvPr>
          <p:cNvSpPr>
            <a:spLocks noGrp="1"/>
          </p:cNvSpPr>
          <p:nvPr>
            <p:ph type="body" sz="quarter" idx="13" hasCustomPrompt="1"/>
          </p:nvPr>
        </p:nvSpPr>
        <p:spPr>
          <a:xfrm>
            <a:off x="762000" y="4800600"/>
            <a:ext cx="10668000" cy="1066800"/>
          </a:xfrm>
          <a:prstGeom prst="rect">
            <a:avLst/>
          </a:prstGeom>
        </p:spPr>
        <p:txBody>
          <a:bodyPr/>
          <a:lstStyle>
            <a:lvl1pPr marL="0" indent="0" algn="ctr">
              <a:buNone/>
              <a:defRPr b="1">
                <a:solidFill>
                  <a:schemeClr val="accent6">
                    <a:lumMod val="50000"/>
                    <a:lumOff val="50000"/>
                  </a:schemeClr>
                </a:solidFill>
              </a:defRPr>
            </a:lvl1pPr>
          </a:lstStyle>
          <a:p>
            <a:pPr lvl="0"/>
            <a:r>
              <a:rPr lang="en-US" dirty="0"/>
              <a:t>Insert name here</a:t>
            </a:r>
          </a:p>
        </p:txBody>
      </p:sp>
    </p:spTree>
    <p:extLst>
      <p:ext uri="{BB962C8B-B14F-4D97-AF65-F5344CB8AC3E}">
        <p14:creationId xmlns:p14="http://schemas.microsoft.com/office/powerpoint/2010/main" val="1846633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7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5" name="Text Placeholder 18">
            <a:extLst>
              <a:ext uri="{FF2B5EF4-FFF2-40B4-BE49-F238E27FC236}">
                <a16:creationId xmlns:a16="http://schemas.microsoft.com/office/drawing/2014/main" id="{FCF6221C-0E44-F44E-8595-80D0F82E78CB}"/>
              </a:ext>
            </a:extLst>
          </p:cNvPr>
          <p:cNvSpPr>
            <a:spLocks noGrp="1"/>
          </p:cNvSpPr>
          <p:nvPr>
            <p:ph type="body" sz="quarter" idx="12" hasCustomPrompt="1"/>
          </p:nvPr>
        </p:nvSpPr>
        <p:spPr>
          <a:xfrm>
            <a:off x="723898" y="2209800"/>
            <a:ext cx="10744199" cy="838200"/>
          </a:xfrm>
          <a:prstGeom prst="rect">
            <a:avLst/>
          </a:prstGeom>
        </p:spPr>
        <p:txBody>
          <a:bodyPr anchor="t"/>
          <a:lstStyle>
            <a:lvl1pPr marL="0" indent="0" algn="ctr">
              <a:lnSpc>
                <a:spcPct val="105000"/>
              </a:lnSpc>
              <a:spcAft>
                <a:spcPts val="600"/>
              </a:spcAft>
              <a:buNone/>
              <a:defRPr sz="1800" b="0">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marL="0" indent="0" algn="ctr">
              <a:lnSpc>
                <a:spcPct val="105000"/>
              </a:lnSpc>
              <a:spcAft>
                <a:spcPts val="600"/>
              </a:spcAft>
              <a:buNone/>
            </a:pP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sunt</a:t>
            </a:r>
            <a:r>
              <a:rPr lang="en-US" kern="0" dirty="0">
                <a:solidFill>
                  <a:schemeClr val="accent6">
                    <a:lumMod val="50000"/>
                    <a:lumOff val="50000"/>
                  </a:schemeClr>
                </a:solidFill>
                <a:latin typeface="Arial" charset="0"/>
                <a:ea typeface="Arial" charset="0"/>
                <a:cs typeface="Arial" charset="0"/>
              </a:rPr>
              <a:t> in culpa qui </a:t>
            </a:r>
            <a:r>
              <a:rPr lang="en-US" kern="0" dirty="0" err="1">
                <a:solidFill>
                  <a:schemeClr val="accent6">
                    <a:lumMod val="50000"/>
                    <a:lumOff val="50000"/>
                  </a:schemeClr>
                </a:solidFill>
                <a:latin typeface="Arial" charset="0"/>
                <a:ea typeface="Arial" charset="0"/>
                <a:cs typeface="Arial" charset="0"/>
              </a:rPr>
              <a:t>officia</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deserunt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mollit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anim</a:t>
            </a:r>
            <a:r>
              <a:rPr lang="en-US" kern="0" dirty="0">
                <a:solidFill>
                  <a:schemeClr val="accent6">
                    <a:lumMod val="50000"/>
                    <a:lumOff val="50000"/>
                  </a:schemeClr>
                </a:solidFill>
                <a:latin typeface="Arial" charset="0"/>
                <a:ea typeface="Arial" charset="0"/>
                <a:cs typeface="Arial" charset="0"/>
              </a:rPr>
              <a:t> id </a:t>
            </a:r>
            <a:r>
              <a:rPr lang="en-US" kern="0" dirty="0" err="1">
                <a:solidFill>
                  <a:schemeClr val="accent6">
                    <a:lumMod val="50000"/>
                    <a:lumOff val="50000"/>
                  </a:schemeClr>
                </a:solidFill>
                <a:latin typeface="Arial" charset="0"/>
                <a:ea typeface="Arial" charset="0"/>
                <a:cs typeface="Arial" charset="0"/>
              </a:rPr>
              <a:t>est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laborum</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a:t>
            </a:r>
            <a:endParaRPr lang="en-US" dirty="0">
              <a:solidFill>
                <a:schemeClr val="accent6">
                  <a:lumMod val="50000"/>
                  <a:lumOff val="50000"/>
                </a:schemeClr>
              </a:solidFill>
              <a:latin typeface="Arial" charset="0"/>
              <a:ea typeface="Arial" charset="0"/>
              <a:cs typeface="Arial" charset="0"/>
            </a:endParaRPr>
          </a:p>
        </p:txBody>
      </p:sp>
      <p:sp>
        <p:nvSpPr>
          <p:cNvPr id="8" name="Text Placeholder 20">
            <a:extLst>
              <a:ext uri="{FF2B5EF4-FFF2-40B4-BE49-F238E27FC236}">
                <a16:creationId xmlns:a16="http://schemas.microsoft.com/office/drawing/2014/main" id="{AB72BEE2-03B4-2545-81E3-ABE63641DB0D}"/>
              </a:ext>
            </a:extLst>
          </p:cNvPr>
          <p:cNvSpPr>
            <a:spLocks noGrp="1"/>
          </p:cNvSpPr>
          <p:nvPr>
            <p:ph type="body" sz="quarter" idx="14" hasCustomPrompt="1"/>
          </p:nvPr>
        </p:nvSpPr>
        <p:spPr>
          <a:xfrm>
            <a:off x="762000" y="188705"/>
            <a:ext cx="5672943" cy="535194"/>
          </a:xfrm>
          <a:prstGeom prst="rect">
            <a:avLst/>
          </a:prstGeom>
        </p:spPr>
        <p:txBody>
          <a:bodyPr anchor="ctr"/>
          <a:lstStyle>
            <a:lvl1pPr marL="0" indent="0" algn="l">
              <a:buNone/>
              <a:defRPr sz="1800" b="1">
                <a:solidFill>
                  <a:srgbClr val="082E87"/>
                </a:solidFill>
              </a:defRPr>
            </a:lvl1pPr>
          </a:lstStyle>
          <a:p>
            <a:pPr lvl="0"/>
            <a:r>
              <a:rPr lang="en-US" dirty="0"/>
              <a:t>Category title</a:t>
            </a:r>
          </a:p>
        </p:txBody>
      </p:sp>
      <p:sp>
        <p:nvSpPr>
          <p:cNvPr id="9" name="Oval 8">
            <a:extLst>
              <a:ext uri="{FF2B5EF4-FFF2-40B4-BE49-F238E27FC236}">
                <a16:creationId xmlns:a16="http://schemas.microsoft.com/office/drawing/2014/main" id="{59888B77-07E3-9A42-A8CB-943105B79966}"/>
              </a:ext>
            </a:extLst>
          </p:cNvPr>
          <p:cNvSpPr/>
          <p:nvPr userDrawn="1"/>
        </p:nvSpPr>
        <p:spPr bwMode="auto">
          <a:xfrm>
            <a:off x="228600" y="234696"/>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r>
              <a:rPr kumimoji="0" lang="en-US" sz="2000" b="1" i="0" u="none" strike="noStrike" cap="none" normalizeH="0" dirty="0">
                <a:ln>
                  <a:noFill/>
                </a:ln>
                <a:solidFill>
                  <a:schemeClr val="bg1"/>
                </a:solidFill>
                <a:effectLst/>
                <a:ea typeface="ヒラギノ角ゴ Pro W3" pitchFamily="84" charset="-128"/>
              </a:rPr>
              <a:t>1</a:t>
            </a:r>
          </a:p>
        </p:txBody>
      </p:sp>
      <p:sp>
        <p:nvSpPr>
          <p:cNvPr id="10" name="Text Placeholder 18">
            <a:extLst>
              <a:ext uri="{FF2B5EF4-FFF2-40B4-BE49-F238E27FC236}">
                <a16:creationId xmlns:a16="http://schemas.microsoft.com/office/drawing/2014/main" id="{D4277D64-B959-AC48-B275-075752BD12E0}"/>
              </a:ext>
            </a:extLst>
          </p:cNvPr>
          <p:cNvSpPr>
            <a:spLocks noGrp="1"/>
          </p:cNvSpPr>
          <p:nvPr>
            <p:ph type="body" sz="quarter" idx="15" hasCustomPrompt="1"/>
          </p:nvPr>
        </p:nvSpPr>
        <p:spPr>
          <a:xfrm>
            <a:off x="2991185" y="1219200"/>
            <a:ext cx="6209629" cy="445043"/>
          </a:xfrm>
          <a:prstGeom prst="rect">
            <a:avLst/>
          </a:prstGeom>
        </p:spPr>
        <p:txBody>
          <a:bodyPr anchor="ctr"/>
          <a:lstStyle>
            <a:lvl1pPr marL="0" indent="0" algn="ctr">
              <a:buNone/>
              <a:defRPr sz="3600" b="1">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4DCB5BA6-37A1-F640-A8DA-26F2DD3B24E2}"/>
              </a:ext>
            </a:extLst>
          </p:cNvPr>
          <p:cNvSpPr/>
          <p:nvPr userDrawn="1"/>
        </p:nvSpPr>
        <p:spPr>
          <a:xfrm>
            <a:off x="5370871"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latin typeface="Arial" charset="0"/>
              <a:ea typeface="Arial" charset="0"/>
              <a:cs typeface="Arial" charset="0"/>
            </a:endParaRPr>
          </a:p>
        </p:txBody>
      </p:sp>
    </p:spTree>
    <p:extLst>
      <p:ext uri="{BB962C8B-B14F-4D97-AF65-F5344CB8AC3E}">
        <p14:creationId xmlns:p14="http://schemas.microsoft.com/office/powerpoint/2010/main" val="31953169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12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5" name="Text Placeholder 18">
            <a:extLst>
              <a:ext uri="{FF2B5EF4-FFF2-40B4-BE49-F238E27FC236}">
                <a16:creationId xmlns:a16="http://schemas.microsoft.com/office/drawing/2014/main" id="{FCF6221C-0E44-F44E-8595-80D0F82E78CB}"/>
              </a:ext>
            </a:extLst>
          </p:cNvPr>
          <p:cNvSpPr>
            <a:spLocks noGrp="1"/>
          </p:cNvSpPr>
          <p:nvPr>
            <p:ph type="body" sz="quarter" idx="12" hasCustomPrompt="1"/>
          </p:nvPr>
        </p:nvSpPr>
        <p:spPr>
          <a:xfrm>
            <a:off x="723898" y="2209800"/>
            <a:ext cx="10744199" cy="838200"/>
          </a:xfrm>
          <a:prstGeom prst="rect">
            <a:avLst/>
          </a:prstGeom>
        </p:spPr>
        <p:txBody>
          <a:bodyPr anchor="t"/>
          <a:lstStyle>
            <a:lvl1pPr marL="0" indent="0" algn="ctr">
              <a:lnSpc>
                <a:spcPct val="105000"/>
              </a:lnSpc>
              <a:spcAft>
                <a:spcPts val="600"/>
              </a:spcAft>
              <a:buNone/>
              <a:defRPr sz="1800" b="0">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marL="0" indent="0" algn="ctr">
              <a:lnSpc>
                <a:spcPct val="105000"/>
              </a:lnSpc>
              <a:spcAft>
                <a:spcPts val="600"/>
              </a:spcAft>
              <a:buNone/>
            </a:pP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sunt</a:t>
            </a:r>
            <a:r>
              <a:rPr lang="en-US" kern="0" dirty="0">
                <a:solidFill>
                  <a:schemeClr val="accent6">
                    <a:lumMod val="50000"/>
                    <a:lumOff val="50000"/>
                  </a:schemeClr>
                </a:solidFill>
                <a:latin typeface="Arial" charset="0"/>
                <a:ea typeface="Arial" charset="0"/>
                <a:cs typeface="Arial" charset="0"/>
              </a:rPr>
              <a:t> in culpa qui </a:t>
            </a:r>
            <a:r>
              <a:rPr lang="en-US" kern="0" dirty="0" err="1">
                <a:solidFill>
                  <a:schemeClr val="accent6">
                    <a:lumMod val="50000"/>
                    <a:lumOff val="50000"/>
                  </a:schemeClr>
                </a:solidFill>
                <a:latin typeface="Arial" charset="0"/>
                <a:ea typeface="Arial" charset="0"/>
                <a:cs typeface="Arial" charset="0"/>
              </a:rPr>
              <a:t>officia</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deserunt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mollit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anim</a:t>
            </a:r>
            <a:r>
              <a:rPr lang="en-US" kern="0" dirty="0">
                <a:solidFill>
                  <a:schemeClr val="accent6">
                    <a:lumMod val="50000"/>
                    <a:lumOff val="50000"/>
                  </a:schemeClr>
                </a:solidFill>
                <a:latin typeface="Arial" charset="0"/>
                <a:ea typeface="Arial" charset="0"/>
                <a:cs typeface="Arial" charset="0"/>
              </a:rPr>
              <a:t> id </a:t>
            </a:r>
            <a:r>
              <a:rPr lang="en-US" kern="0" dirty="0" err="1">
                <a:solidFill>
                  <a:schemeClr val="accent6">
                    <a:lumMod val="50000"/>
                    <a:lumOff val="50000"/>
                  </a:schemeClr>
                </a:solidFill>
                <a:latin typeface="Arial" charset="0"/>
                <a:ea typeface="Arial" charset="0"/>
                <a:cs typeface="Arial" charset="0"/>
              </a:rPr>
              <a:t>est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laborum</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a:t>
            </a:r>
            <a:endParaRPr lang="en-US" dirty="0">
              <a:solidFill>
                <a:schemeClr val="accent6">
                  <a:lumMod val="50000"/>
                  <a:lumOff val="50000"/>
                </a:schemeClr>
              </a:solidFill>
              <a:latin typeface="Arial" charset="0"/>
              <a:ea typeface="Arial" charset="0"/>
              <a:cs typeface="Arial" charset="0"/>
            </a:endParaRPr>
          </a:p>
        </p:txBody>
      </p:sp>
      <p:sp>
        <p:nvSpPr>
          <p:cNvPr id="10" name="Text Placeholder 18">
            <a:extLst>
              <a:ext uri="{FF2B5EF4-FFF2-40B4-BE49-F238E27FC236}">
                <a16:creationId xmlns:a16="http://schemas.microsoft.com/office/drawing/2014/main" id="{D4277D64-B959-AC48-B275-075752BD12E0}"/>
              </a:ext>
            </a:extLst>
          </p:cNvPr>
          <p:cNvSpPr>
            <a:spLocks noGrp="1"/>
          </p:cNvSpPr>
          <p:nvPr>
            <p:ph type="body" sz="quarter" idx="15" hasCustomPrompt="1"/>
          </p:nvPr>
        </p:nvSpPr>
        <p:spPr>
          <a:xfrm>
            <a:off x="2991185" y="1219200"/>
            <a:ext cx="6209629" cy="445043"/>
          </a:xfrm>
          <a:prstGeom prst="rect">
            <a:avLst/>
          </a:prstGeom>
        </p:spPr>
        <p:txBody>
          <a:bodyPr anchor="ctr"/>
          <a:lstStyle>
            <a:lvl1pPr marL="0" indent="0" algn="ctr">
              <a:buNone/>
              <a:defRPr sz="3600" b="1">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4DCB5BA6-37A1-F640-A8DA-26F2DD3B24E2}"/>
              </a:ext>
            </a:extLst>
          </p:cNvPr>
          <p:cNvSpPr/>
          <p:nvPr userDrawn="1"/>
        </p:nvSpPr>
        <p:spPr>
          <a:xfrm>
            <a:off x="5370871"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latin typeface="Arial" charset="0"/>
              <a:ea typeface="Arial" charset="0"/>
              <a:cs typeface="Arial" charset="0"/>
            </a:endParaRPr>
          </a:p>
        </p:txBody>
      </p:sp>
    </p:spTree>
    <p:extLst>
      <p:ext uri="{BB962C8B-B14F-4D97-AF65-F5344CB8AC3E}">
        <p14:creationId xmlns:p14="http://schemas.microsoft.com/office/powerpoint/2010/main" val="37574060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8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4" name="Rectangle 3">
            <a:extLst>
              <a:ext uri="{FF2B5EF4-FFF2-40B4-BE49-F238E27FC236}">
                <a16:creationId xmlns:a16="http://schemas.microsoft.com/office/drawing/2014/main" id="{1496553C-DF57-164B-9450-8F4D3684B2B3}"/>
              </a:ext>
            </a:extLst>
          </p:cNvPr>
          <p:cNvSpPr/>
          <p:nvPr userDrawn="1"/>
        </p:nvSpPr>
        <p:spPr>
          <a:xfrm>
            <a:off x="0" y="762000"/>
            <a:ext cx="457200" cy="37029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latin typeface="Arial" charset="0"/>
              <a:ea typeface="Arial" charset="0"/>
              <a:cs typeface="Arial" charset="0"/>
            </a:endParaRPr>
          </a:p>
        </p:txBody>
      </p:sp>
      <p:sp>
        <p:nvSpPr>
          <p:cNvPr id="5" name="Text Placeholder 18">
            <a:extLst>
              <a:ext uri="{FF2B5EF4-FFF2-40B4-BE49-F238E27FC236}">
                <a16:creationId xmlns:a16="http://schemas.microsoft.com/office/drawing/2014/main" id="{947430FC-FE32-B74E-974B-43A4E64504ED}"/>
              </a:ext>
            </a:extLst>
          </p:cNvPr>
          <p:cNvSpPr>
            <a:spLocks noGrp="1"/>
          </p:cNvSpPr>
          <p:nvPr>
            <p:ph type="body" sz="quarter" idx="12" hasCustomPrompt="1"/>
          </p:nvPr>
        </p:nvSpPr>
        <p:spPr>
          <a:xfrm>
            <a:off x="685800" y="724626"/>
            <a:ext cx="6209629" cy="445043"/>
          </a:xfrm>
          <a:prstGeom prst="rect">
            <a:avLst/>
          </a:prstGeom>
        </p:spPr>
        <p:txBody>
          <a:bodyPr anchor="ctr"/>
          <a:lstStyle>
            <a:lvl1pPr marL="0" indent="0" algn="l">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Tree>
    <p:extLst>
      <p:ext uri="{BB962C8B-B14F-4D97-AF65-F5344CB8AC3E}">
        <p14:creationId xmlns:p14="http://schemas.microsoft.com/office/powerpoint/2010/main" val="42808787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10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4" name="Rectangle 3">
            <a:extLst>
              <a:ext uri="{FF2B5EF4-FFF2-40B4-BE49-F238E27FC236}">
                <a16:creationId xmlns:a16="http://schemas.microsoft.com/office/drawing/2014/main" id="{1496553C-DF57-164B-9450-8F4D3684B2B3}"/>
              </a:ext>
            </a:extLst>
          </p:cNvPr>
          <p:cNvSpPr/>
          <p:nvPr userDrawn="1"/>
        </p:nvSpPr>
        <p:spPr>
          <a:xfrm>
            <a:off x="0" y="762000"/>
            <a:ext cx="457200" cy="37029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latin typeface="Arial" charset="0"/>
              <a:ea typeface="Arial" charset="0"/>
              <a:cs typeface="Arial" charset="0"/>
            </a:endParaRPr>
          </a:p>
        </p:txBody>
      </p:sp>
      <p:sp>
        <p:nvSpPr>
          <p:cNvPr id="5" name="Text Placeholder 18">
            <a:extLst>
              <a:ext uri="{FF2B5EF4-FFF2-40B4-BE49-F238E27FC236}">
                <a16:creationId xmlns:a16="http://schemas.microsoft.com/office/drawing/2014/main" id="{947430FC-FE32-B74E-974B-43A4E64504ED}"/>
              </a:ext>
            </a:extLst>
          </p:cNvPr>
          <p:cNvSpPr>
            <a:spLocks noGrp="1"/>
          </p:cNvSpPr>
          <p:nvPr>
            <p:ph type="body" sz="quarter" idx="12" hasCustomPrompt="1"/>
          </p:nvPr>
        </p:nvSpPr>
        <p:spPr>
          <a:xfrm>
            <a:off x="685800" y="724626"/>
            <a:ext cx="6209629" cy="445043"/>
          </a:xfrm>
          <a:prstGeom prst="rect">
            <a:avLst/>
          </a:prstGeom>
        </p:spPr>
        <p:txBody>
          <a:bodyPr anchor="ctr"/>
          <a:lstStyle>
            <a:lvl1pPr marL="0" indent="0" algn="l">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6" name="Oval 5">
            <a:extLst>
              <a:ext uri="{FF2B5EF4-FFF2-40B4-BE49-F238E27FC236}">
                <a16:creationId xmlns:a16="http://schemas.microsoft.com/office/drawing/2014/main" id="{4507B777-698F-C84A-A526-2C7A61B44535}"/>
              </a:ext>
            </a:extLst>
          </p:cNvPr>
          <p:cNvSpPr/>
          <p:nvPr userDrawn="1"/>
        </p:nvSpPr>
        <p:spPr bwMode="auto">
          <a:xfrm>
            <a:off x="1295400" y="4038600"/>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r>
              <a:rPr kumimoji="0" lang="en-US" sz="2000" b="1" i="0" u="none" strike="noStrike" cap="none" normalizeH="0" dirty="0">
                <a:ln>
                  <a:noFill/>
                </a:ln>
                <a:solidFill>
                  <a:schemeClr val="bg1"/>
                </a:solidFill>
                <a:effectLst/>
                <a:ea typeface="ヒラギノ角ゴ Pro W3" pitchFamily="84" charset="-128"/>
              </a:rPr>
              <a:t>2</a:t>
            </a:r>
          </a:p>
        </p:txBody>
      </p:sp>
      <p:sp>
        <p:nvSpPr>
          <p:cNvPr id="7" name="Oval 6">
            <a:extLst>
              <a:ext uri="{FF2B5EF4-FFF2-40B4-BE49-F238E27FC236}">
                <a16:creationId xmlns:a16="http://schemas.microsoft.com/office/drawing/2014/main" id="{0D0AE14C-9AFE-DA4F-9E4D-93339D4463E8}"/>
              </a:ext>
            </a:extLst>
          </p:cNvPr>
          <p:cNvSpPr/>
          <p:nvPr userDrawn="1"/>
        </p:nvSpPr>
        <p:spPr bwMode="auto">
          <a:xfrm>
            <a:off x="1295400" y="3200400"/>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r>
              <a:rPr kumimoji="0" lang="en-US" sz="2000" b="1" i="0" u="none" strike="noStrike" cap="none" normalizeH="0" dirty="0">
                <a:ln>
                  <a:noFill/>
                </a:ln>
                <a:solidFill>
                  <a:schemeClr val="bg1"/>
                </a:solidFill>
                <a:effectLst/>
                <a:ea typeface="ヒラギノ角ゴ Pro W3" pitchFamily="84" charset="-128"/>
              </a:rPr>
              <a:t>1</a:t>
            </a:r>
          </a:p>
        </p:txBody>
      </p:sp>
      <p:sp>
        <p:nvSpPr>
          <p:cNvPr id="8" name="Oval 7">
            <a:extLst>
              <a:ext uri="{FF2B5EF4-FFF2-40B4-BE49-F238E27FC236}">
                <a16:creationId xmlns:a16="http://schemas.microsoft.com/office/drawing/2014/main" id="{D028AB64-FBC6-364F-9A39-9AD2A09396CE}"/>
              </a:ext>
            </a:extLst>
          </p:cNvPr>
          <p:cNvSpPr/>
          <p:nvPr userDrawn="1"/>
        </p:nvSpPr>
        <p:spPr bwMode="auto">
          <a:xfrm>
            <a:off x="1295400" y="4876800"/>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r>
              <a:rPr kumimoji="0" lang="en-US" sz="2000" b="1" i="0" u="none" strike="noStrike" cap="none" normalizeH="0" dirty="0">
                <a:ln>
                  <a:noFill/>
                </a:ln>
                <a:solidFill>
                  <a:schemeClr val="bg1"/>
                </a:solidFill>
                <a:effectLst/>
                <a:ea typeface="ヒラギノ角ゴ Pro W3" pitchFamily="84" charset="-128"/>
              </a:rPr>
              <a:t>3</a:t>
            </a:r>
          </a:p>
        </p:txBody>
      </p:sp>
      <p:sp>
        <p:nvSpPr>
          <p:cNvPr id="9" name="Text Placeholder 8">
            <a:extLst>
              <a:ext uri="{FF2B5EF4-FFF2-40B4-BE49-F238E27FC236}">
                <a16:creationId xmlns:a16="http://schemas.microsoft.com/office/drawing/2014/main" id="{D3170CF0-CEE5-7147-949E-C2EFC816739E}"/>
              </a:ext>
            </a:extLst>
          </p:cNvPr>
          <p:cNvSpPr>
            <a:spLocks noGrp="1"/>
          </p:cNvSpPr>
          <p:nvPr>
            <p:ph type="body" sz="quarter" idx="13" hasCustomPrompt="1"/>
          </p:nvPr>
        </p:nvSpPr>
        <p:spPr>
          <a:xfrm>
            <a:off x="1029801" y="2359152"/>
            <a:ext cx="10019199" cy="3810000"/>
          </a:xfrm>
          <a:prstGeom prst="rect">
            <a:avLst/>
          </a:prstGeom>
        </p:spPr>
        <p:txBody>
          <a:bodyPr/>
          <a:lstStyle>
            <a:lvl1pPr marL="0" indent="0">
              <a:buNone/>
              <a:defRPr/>
            </a:lvl1pPr>
            <a:lvl2pPr marL="687392" indent="0">
              <a:buNone/>
              <a:defRPr/>
            </a:lvl2pPr>
          </a:lstStyle>
          <a:p>
            <a:pPr>
              <a:lnSpc>
                <a:spcPts val="2880"/>
              </a:lnSpc>
              <a:spcBef>
                <a:spcPts val="0"/>
              </a:spcBef>
              <a:spcAft>
                <a:spcPts val="3000"/>
              </a:spcAft>
            </a:pPr>
            <a:r>
              <a:rPr lang="en-US" sz="2200" b="1" dirty="0">
                <a:solidFill>
                  <a:schemeClr val="bg1">
                    <a:lumMod val="50000"/>
                  </a:schemeClr>
                </a:solidFill>
                <a:latin typeface="Arial" charset="0"/>
                <a:ea typeface="Arial" charset="0"/>
                <a:cs typeface="Arial" charset="0"/>
              </a:rPr>
              <a:t>Insert subhead</a:t>
            </a:r>
          </a:p>
          <a:p>
            <a:pPr marL="914400" lvl="1">
              <a:spcAft>
                <a:spcPts val="3000"/>
              </a:spcAft>
            </a:pPr>
            <a:r>
              <a:rPr lang="en-US" sz="1600" dirty="0" err="1">
                <a:solidFill>
                  <a:schemeClr val="accent6">
                    <a:lumMod val="50000"/>
                    <a:lumOff val="50000"/>
                  </a:schemeClr>
                </a:solidFill>
                <a:latin typeface="Arial" charset="0"/>
                <a:ea typeface="Arial" charset="0"/>
                <a:cs typeface="Arial" charset="0"/>
              </a:rPr>
              <a:t>Excepteur</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proident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sunt</a:t>
            </a:r>
            <a:r>
              <a:rPr lang="en-US" sz="1600" dirty="0">
                <a:solidFill>
                  <a:schemeClr val="accent6">
                    <a:lumMod val="50000"/>
                    <a:lumOff val="50000"/>
                  </a:schemeClr>
                </a:solidFill>
                <a:latin typeface="Arial" charset="0"/>
                <a:ea typeface="Arial" charset="0"/>
                <a:cs typeface="Arial" charset="0"/>
              </a:rPr>
              <a:t> in culpa qui </a:t>
            </a:r>
            <a:r>
              <a:rPr lang="en-US" sz="1600" dirty="0" err="1">
                <a:solidFill>
                  <a:schemeClr val="accent6">
                    <a:lumMod val="50000"/>
                    <a:lumOff val="50000"/>
                  </a:schemeClr>
                </a:solidFill>
                <a:latin typeface="Arial" charset="0"/>
                <a:ea typeface="Arial" charset="0"/>
                <a:cs typeface="Arial" charset="0"/>
              </a:rPr>
              <a:t>officia</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deserunt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mollit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anim</a:t>
            </a:r>
            <a:r>
              <a:rPr lang="en-US" sz="1600" dirty="0">
                <a:solidFill>
                  <a:schemeClr val="accent6">
                    <a:lumMod val="50000"/>
                    <a:lumOff val="50000"/>
                  </a:schemeClr>
                </a:solidFill>
                <a:latin typeface="Arial" charset="0"/>
                <a:ea typeface="Arial" charset="0"/>
                <a:cs typeface="Arial" charset="0"/>
              </a:rPr>
              <a:t> id </a:t>
            </a:r>
            <a:r>
              <a:rPr lang="en-US" sz="1600" dirty="0" err="1">
                <a:solidFill>
                  <a:schemeClr val="accent6">
                    <a:lumMod val="50000"/>
                    <a:lumOff val="50000"/>
                  </a:schemeClr>
                </a:solidFill>
                <a:latin typeface="Arial" charset="0"/>
                <a:ea typeface="Arial" charset="0"/>
                <a:cs typeface="Arial" charset="0"/>
              </a:rPr>
              <a:t>est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laborum</a:t>
            </a:r>
            <a:r>
              <a:rPr lang="en-US" sz="1600" dirty="0">
                <a:solidFill>
                  <a:schemeClr val="accent6">
                    <a:lumMod val="50000"/>
                    <a:lumOff val="50000"/>
                  </a:schemeClr>
                </a:solidFill>
                <a:latin typeface="Arial" charset="0"/>
                <a:ea typeface="Arial" charset="0"/>
                <a:cs typeface="Arial" charset="0"/>
              </a:rPr>
              <a:t>. </a:t>
            </a:r>
          </a:p>
          <a:p>
            <a:pPr marL="914400" lvl="1">
              <a:spcAft>
                <a:spcPts val="3000"/>
              </a:spcAft>
            </a:pPr>
            <a:br>
              <a:rPr lang="en-US" sz="1600" dirty="0">
                <a:solidFill>
                  <a:schemeClr val="bg1">
                    <a:lumMod val="50000"/>
                  </a:schemeClr>
                </a:solidFill>
                <a:latin typeface="Arial" charset="0"/>
                <a:ea typeface="Arial" charset="0"/>
                <a:cs typeface="Arial" charset="0"/>
              </a:rPr>
            </a:b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Excepteur</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proident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sunt</a:t>
            </a:r>
            <a:r>
              <a:rPr lang="en-US" sz="1600" dirty="0">
                <a:solidFill>
                  <a:schemeClr val="accent6">
                    <a:lumMod val="50000"/>
                    <a:lumOff val="50000"/>
                  </a:schemeClr>
                </a:solidFill>
                <a:latin typeface="Arial" charset="0"/>
                <a:ea typeface="Arial" charset="0"/>
                <a:cs typeface="Arial" charset="0"/>
              </a:rPr>
              <a:t> in culpa qui </a:t>
            </a:r>
            <a:r>
              <a:rPr lang="en-US" sz="1600" dirty="0" err="1">
                <a:solidFill>
                  <a:schemeClr val="accent6">
                    <a:lumMod val="50000"/>
                    <a:lumOff val="50000"/>
                  </a:schemeClr>
                </a:solidFill>
                <a:latin typeface="Arial" charset="0"/>
                <a:ea typeface="Arial" charset="0"/>
                <a:cs typeface="Arial" charset="0"/>
              </a:rPr>
              <a:t>officia</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deserunt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mollit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anim</a:t>
            </a:r>
            <a:r>
              <a:rPr lang="en-US" sz="1600" dirty="0">
                <a:solidFill>
                  <a:schemeClr val="accent6">
                    <a:lumMod val="50000"/>
                    <a:lumOff val="50000"/>
                  </a:schemeClr>
                </a:solidFill>
                <a:latin typeface="Arial" charset="0"/>
                <a:ea typeface="Arial" charset="0"/>
                <a:cs typeface="Arial" charset="0"/>
              </a:rPr>
              <a:t> id </a:t>
            </a:r>
            <a:r>
              <a:rPr lang="en-US" sz="1600" dirty="0" err="1">
                <a:solidFill>
                  <a:schemeClr val="accent6">
                    <a:lumMod val="50000"/>
                    <a:lumOff val="50000"/>
                  </a:schemeClr>
                </a:solidFill>
                <a:latin typeface="Arial" charset="0"/>
                <a:ea typeface="Arial" charset="0"/>
                <a:cs typeface="Arial" charset="0"/>
              </a:rPr>
              <a:t>est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laborum</a:t>
            </a:r>
            <a:r>
              <a:rPr lang="en-US" sz="1600" dirty="0">
                <a:solidFill>
                  <a:schemeClr val="accent6">
                    <a:lumMod val="50000"/>
                    <a:lumOff val="50000"/>
                  </a:schemeClr>
                </a:solidFill>
                <a:latin typeface="Arial" charset="0"/>
                <a:ea typeface="Arial" charset="0"/>
                <a:cs typeface="Arial" charset="0"/>
              </a:rPr>
              <a:t>. </a:t>
            </a:r>
            <a:br>
              <a:rPr lang="en-US" sz="1600" dirty="0">
                <a:solidFill>
                  <a:schemeClr val="bg1">
                    <a:lumMod val="50000"/>
                  </a:schemeClr>
                </a:solidFill>
                <a:latin typeface="Arial" charset="0"/>
                <a:ea typeface="Arial" charset="0"/>
                <a:cs typeface="Arial" charset="0"/>
              </a:rPr>
            </a:br>
            <a:endParaRPr lang="en-US" sz="1600" dirty="0">
              <a:solidFill>
                <a:schemeClr val="bg1">
                  <a:lumMod val="50000"/>
                </a:schemeClr>
              </a:solidFill>
              <a:latin typeface="Arial" charset="0"/>
              <a:ea typeface="Arial" charset="0"/>
              <a:cs typeface="Arial" charset="0"/>
            </a:endParaRPr>
          </a:p>
          <a:p>
            <a:pPr marL="914400" lvl="1">
              <a:spcAft>
                <a:spcPts val="3000"/>
              </a:spcAft>
            </a:pPr>
            <a:r>
              <a:rPr lang="en-US" sz="1600" dirty="0" err="1">
                <a:solidFill>
                  <a:schemeClr val="accent6">
                    <a:lumMod val="50000"/>
                    <a:lumOff val="50000"/>
                  </a:schemeClr>
                </a:solidFill>
                <a:latin typeface="Arial" charset="0"/>
                <a:ea typeface="Arial" charset="0"/>
                <a:cs typeface="Arial" charset="0"/>
              </a:rPr>
              <a:t>Excepteur</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proident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sunt</a:t>
            </a:r>
            <a:r>
              <a:rPr lang="en-US" sz="1600" dirty="0">
                <a:solidFill>
                  <a:schemeClr val="accent6">
                    <a:lumMod val="50000"/>
                    <a:lumOff val="50000"/>
                  </a:schemeClr>
                </a:solidFill>
                <a:latin typeface="Arial" charset="0"/>
                <a:ea typeface="Arial" charset="0"/>
                <a:cs typeface="Arial" charset="0"/>
              </a:rPr>
              <a:t> in culpa qui </a:t>
            </a:r>
            <a:r>
              <a:rPr lang="en-US" sz="1600" dirty="0" err="1">
                <a:solidFill>
                  <a:schemeClr val="accent6">
                    <a:lumMod val="50000"/>
                    <a:lumOff val="50000"/>
                  </a:schemeClr>
                </a:solidFill>
                <a:latin typeface="Arial" charset="0"/>
                <a:ea typeface="Arial" charset="0"/>
                <a:cs typeface="Arial" charset="0"/>
              </a:rPr>
              <a:t>officia</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deserunt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mollit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anim</a:t>
            </a:r>
            <a:r>
              <a:rPr lang="en-US" sz="1600" dirty="0">
                <a:solidFill>
                  <a:schemeClr val="accent6">
                    <a:lumMod val="50000"/>
                    <a:lumOff val="50000"/>
                  </a:schemeClr>
                </a:solidFill>
                <a:latin typeface="Arial" charset="0"/>
                <a:ea typeface="Arial" charset="0"/>
                <a:cs typeface="Arial" charset="0"/>
              </a:rPr>
              <a:t> id </a:t>
            </a:r>
            <a:r>
              <a:rPr lang="en-US" sz="1600" dirty="0" err="1">
                <a:solidFill>
                  <a:schemeClr val="accent6">
                    <a:lumMod val="50000"/>
                    <a:lumOff val="50000"/>
                  </a:schemeClr>
                </a:solidFill>
                <a:latin typeface="Arial" charset="0"/>
                <a:ea typeface="Arial" charset="0"/>
                <a:cs typeface="Arial" charset="0"/>
              </a:rPr>
              <a:t>est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laborum</a:t>
            </a:r>
            <a:r>
              <a:rPr lang="en-US" sz="1600" dirty="0">
                <a:solidFill>
                  <a:schemeClr val="accent6">
                    <a:lumMod val="50000"/>
                    <a:lumOff val="50000"/>
                  </a:schemeClr>
                </a:solidFill>
                <a:latin typeface="Arial" charset="0"/>
                <a:ea typeface="Arial" charset="0"/>
                <a:cs typeface="Arial" charset="0"/>
              </a:rPr>
              <a:t>.</a:t>
            </a:r>
            <a:endParaRPr lang="en-US" sz="1600" dirty="0">
              <a:solidFill>
                <a:schemeClr val="bg1">
                  <a:lumMod val="50000"/>
                </a:schemeClr>
              </a:solidFill>
              <a:latin typeface="Arial" charset="0"/>
              <a:ea typeface="Arial" charset="0"/>
              <a:cs typeface="Arial" charset="0"/>
            </a:endParaRPr>
          </a:p>
          <a:p>
            <a:br>
              <a:rPr lang="en-US" sz="1600" dirty="0">
                <a:latin typeface="Arial" charset="0"/>
                <a:ea typeface="Arial" charset="0"/>
                <a:cs typeface="Arial" charset="0"/>
              </a:rPr>
            </a:br>
            <a:endParaRPr lang="en-US" sz="1600" b="1" dirty="0">
              <a:solidFill>
                <a:schemeClr val="bg1">
                  <a:lumMod val="50000"/>
                </a:schemeClr>
              </a:solidFill>
              <a:latin typeface="Arial" charset="0"/>
              <a:ea typeface="Arial" charset="0"/>
              <a:cs typeface="Arial" charset="0"/>
            </a:endParaRPr>
          </a:p>
        </p:txBody>
      </p:sp>
    </p:spTree>
    <p:extLst>
      <p:ext uri="{BB962C8B-B14F-4D97-AF65-F5344CB8AC3E}">
        <p14:creationId xmlns:p14="http://schemas.microsoft.com/office/powerpoint/2010/main" val="33062257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11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5" name="Text Placeholder 18">
            <a:extLst>
              <a:ext uri="{FF2B5EF4-FFF2-40B4-BE49-F238E27FC236}">
                <a16:creationId xmlns:a16="http://schemas.microsoft.com/office/drawing/2014/main" id="{947430FC-FE32-B74E-974B-43A4E64504ED}"/>
              </a:ext>
            </a:extLst>
          </p:cNvPr>
          <p:cNvSpPr>
            <a:spLocks noGrp="1"/>
          </p:cNvSpPr>
          <p:nvPr>
            <p:ph type="body" sz="quarter" idx="12" hasCustomPrompt="1"/>
          </p:nvPr>
        </p:nvSpPr>
        <p:spPr>
          <a:xfrm>
            <a:off x="685801" y="1945758"/>
            <a:ext cx="5943600" cy="1711842"/>
          </a:xfrm>
          <a:prstGeom prst="rect">
            <a:avLst/>
          </a:prstGeom>
        </p:spPr>
        <p:txBody>
          <a:bodyPr anchor="ctr"/>
          <a:lstStyle>
            <a:lvl1pPr marL="0" indent="0" algn="l">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algn="l"/>
            <a:r>
              <a:rPr lang="en-US" sz="3600" b="1" kern="0" dirty="0" err="1">
                <a:solidFill>
                  <a:srgbClr val="0A5496"/>
                </a:solidFill>
                <a:latin typeface="Arial" charset="0"/>
                <a:ea typeface="Arial" charset="0"/>
                <a:cs typeface="Arial" charset="0"/>
              </a:rPr>
              <a:t>Excepteur</a:t>
            </a:r>
            <a:r>
              <a:rPr lang="en-US" sz="3600" b="1" kern="0" dirty="0">
                <a:solidFill>
                  <a:srgbClr val="0A5496"/>
                </a:solidFill>
                <a:latin typeface="Arial" charset="0"/>
                <a:ea typeface="Arial" charset="0"/>
                <a:cs typeface="Arial" charset="0"/>
              </a:rPr>
              <a:t> </a:t>
            </a:r>
            <a:r>
              <a:rPr lang="en-US" sz="3600" b="1" kern="0" dirty="0" err="1">
                <a:solidFill>
                  <a:srgbClr val="0A5496"/>
                </a:solidFill>
                <a:latin typeface="Arial" charset="0"/>
                <a:ea typeface="Arial" charset="0"/>
                <a:cs typeface="Arial" charset="0"/>
              </a:rPr>
              <a:t>sint</a:t>
            </a:r>
            <a:r>
              <a:rPr lang="en-US" sz="3600" b="1" kern="0" dirty="0">
                <a:solidFill>
                  <a:srgbClr val="0A5496"/>
                </a:solidFill>
                <a:latin typeface="Arial" charset="0"/>
                <a:ea typeface="Arial" charset="0"/>
                <a:cs typeface="Arial" charset="0"/>
              </a:rPr>
              <a:t> </a:t>
            </a:r>
            <a:r>
              <a:rPr lang="en-US" sz="3600" b="1" kern="0" dirty="0" err="1">
                <a:solidFill>
                  <a:srgbClr val="0A5496"/>
                </a:solidFill>
                <a:latin typeface="Arial" charset="0"/>
                <a:ea typeface="Arial" charset="0"/>
                <a:cs typeface="Arial" charset="0"/>
              </a:rPr>
              <a:t>occaecat</a:t>
            </a:r>
            <a:r>
              <a:rPr lang="en-US" sz="3600" b="1" kern="0" dirty="0">
                <a:solidFill>
                  <a:srgbClr val="0A5496"/>
                </a:solidFill>
                <a:latin typeface="Arial" charset="0"/>
                <a:ea typeface="Arial" charset="0"/>
                <a:cs typeface="Arial" charset="0"/>
              </a:rPr>
              <a:t> </a:t>
            </a:r>
            <a:r>
              <a:rPr lang="en-US" sz="3600" b="1" kern="0" dirty="0" err="1">
                <a:solidFill>
                  <a:srgbClr val="0A5496"/>
                </a:solidFill>
                <a:latin typeface="Arial" charset="0"/>
                <a:ea typeface="Arial" charset="0"/>
                <a:cs typeface="Arial" charset="0"/>
              </a:rPr>
              <a:t>cupidatat</a:t>
            </a:r>
            <a:r>
              <a:rPr lang="en-US" sz="3600" b="1" kern="0" dirty="0">
                <a:solidFill>
                  <a:srgbClr val="0A5496"/>
                </a:solidFill>
                <a:latin typeface="Arial" charset="0"/>
                <a:ea typeface="Arial" charset="0"/>
                <a:cs typeface="Arial" charset="0"/>
              </a:rPr>
              <a:t> non </a:t>
            </a:r>
            <a:r>
              <a:rPr lang="en-US" sz="3600" b="1" kern="0" dirty="0" err="1">
                <a:solidFill>
                  <a:srgbClr val="0A5496"/>
                </a:solidFill>
                <a:latin typeface="Arial" charset="0"/>
                <a:ea typeface="Arial" charset="0"/>
                <a:cs typeface="Arial" charset="0"/>
              </a:rPr>
              <a:t>proident</a:t>
            </a:r>
            <a:r>
              <a:rPr lang="en-US" sz="3600" b="1" kern="0" dirty="0">
                <a:solidFill>
                  <a:srgbClr val="0A5496"/>
                </a:solidFill>
                <a:latin typeface="Arial" charset="0"/>
                <a:ea typeface="Arial" charset="0"/>
                <a:cs typeface="Arial" charset="0"/>
              </a:rPr>
              <a:t>, </a:t>
            </a:r>
            <a:r>
              <a:rPr lang="en-US" sz="3600" b="1" kern="0" dirty="0" err="1">
                <a:solidFill>
                  <a:srgbClr val="0A5496"/>
                </a:solidFill>
                <a:latin typeface="Arial" charset="0"/>
                <a:ea typeface="Arial" charset="0"/>
                <a:cs typeface="Arial" charset="0"/>
              </a:rPr>
              <a:t>sunt</a:t>
            </a:r>
            <a:r>
              <a:rPr lang="en-US" sz="3600" b="1" kern="0" dirty="0">
                <a:solidFill>
                  <a:srgbClr val="0A5496"/>
                </a:solidFill>
                <a:latin typeface="Arial" charset="0"/>
                <a:ea typeface="Arial" charset="0"/>
                <a:cs typeface="Arial" charset="0"/>
              </a:rPr>
              <a:t> in culpa qui </a:t>
            </a:r>
            <a:r>
              <a:rPr lang="en-US" sz="3600" b="1" kern="0" dirty="0" err="1">
                <a:solidFill>
                  <a:srgbClr val="0A5496"/>
                </a:solidFill>
                <a:latin typeface="Arial" charset="0"/>
                <a:ea typeface="Arial" charset="0"/>
                <a:cs typeface="Arial" charset="0"/>
              </a:rPr>
              <a:t>officia</a:t>
            </a:r>
            <a:endParaRPr lang="en-US" sz="3600" b="1" kern="0" dirty="0">
              <a:solidFill>
                <a:srgbClr val="0A5496"/>
              </a:solidFill>
              <a:latin typeface="Arial" charset="0"/>
              <a:ea typeface="Arial" charset="0"/>
              <a:cs typeface="Arial" charset="0"/>
            </a:endParaRPr>
          </a:p>
        </p:txBody>
      </p:sp>
      <p:sp>
        <p:nvSpPr>
          <p:cNvPr id="6" name="Rectangle 5">
            <a:extLst>
              <a:ext uri="{FF2B5EF4-FFF2-40B4-BE49-F238E27FC236}">
                <a16:creationId xmlns:a16="http://schemas.microsoft.com/office/drawing/2014/main" id="{4C450F16-13B4-8641-BEC2-30D0F02A10B9}"/>
              </a:ext>
            </a:extLst>
          </p:cNvPr>
          <p:cNvSpPr/>
          <p:nvPr userDrawn="1"/>
        </p:nvSpPr>
        <p:spPr>
          <a:xfrm>
            <a:off x="0" y="1981200"/>
            <a:ext cx="426125" cy="129540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latin typeface="Arial" charset="0"/>
              <a:ea typeface="Arial" charset="0"/>
              <a:cs typeface="Arial" charset="0"/>
            </a:endParaRPr>
          </a:p>
        </p:txBody>
      </p:sp>
      <p:sp>
        <p:nvSpPr>
          <p:cNvPr id="7" name="Picture Placeholder 6">
            <a:extLst>
              <a:ext uri="{FF2B5EF4-FFF2-40B4-BE49-F238E27FC236}">
                <a16:creationId xmlns:a16="http://schemas.microsoft.com/office/drawing/2014/main" id="{9B10F788-B238-A047-9D63-9E7F4DF3064B}"/>
              </a:ext>
            </a:extLst>
          </p:cNvPr>
          <p:cNvSpPr>
            <a:spLocks noGrp="1"/>
          </p:cNvSpPr>
          <p:nvPr>
            <p:ph type="pic" sz="quarter" idx="13"/>
          </p:nvPr>
        </p:nvSpPr>
        <p:spPr>
          <a:xfrm>
            <a:off x="7315200" y="1752600"/>
            <a:ext cx="4267200" cy="3276600"/>
          </a:xfrm>
          <a:prstGeom prst="rect">
            <a:avLst/>
          </a:prstGeom>
        </p:spPr>
        <p:txBody>
          <a:bodyPr/>
          <a:lstStyle/>
          <a:p>
            <a:endParaRPr lang="en-US" dirty="0"/>
          </a:p>
        </p:txBody>
      </p:sp>
      <p:sp>
        <p:nvSpPr>
          <p:cNvPr id="10" name="Text Placeholder 9">
            <a:extLst>
              <a:ext uri="{FF2B5EF4-FFF2-40B4-BE49-F238E27FC236}">
                <a16:creationId xmlns:a16="http://schemas.microsoft.com/office/drawing/2014/main" id="{EAEF310D-EEFB-A045-8822-B89AA367EFD3}"/>
              </a:ext>
            </a:extLst>
          </p:cNvPr>
          <p:cNvSpPr>
            <a:spLocks noGrp="1"/>
          </p:cNvSpPr>
          <p:nvPr>
            <p:ph type="body" sz="quarter" idx="14" hasCustomPrompt="1"/>
          </p:nvPr>
        </p:nvSpPr>
        <p:spPr>
          <a:xfrm>
            <a:off x="685800" y="3886200"/>
            <a:ext cx="5943600" cy="1295400"/>
          </a:xfrm>
          <a:prstGeom prst="rect">
            <a:avLst/>
          </a:prstGeom>
        </p:spPr>
        <p:txBody>
          <a:bodyPr/>
          <a:lstStyle>
            <a:lvl1pPr marL="0" indent="0">
              <a:buNone/>
              <a:defRPr sz="1800">
                <a:solidFill>
                  <a:schemeClr val="accent6">
                    <a:lumMod val="50000"/>
                    <a:lumOff val="50000"/>
                  </a:schemeClr>
                </a:solidFill>
              </a:defRPr>
            </a:lvl1pPr>
            <a:lvl2pPr marL="519099" indent="0">
              <a:buNone/>
              <a:defRPr sz="1800">
                <a:solidFill>
                  <a:schemeClr val="accent6">
                    <a:lumMod val="50000"/>
                    <a:lumOff val="50000"/>
                  </a:schemeClr>
                </a:solidFill>
              </a:defRPr>
            </a:lvl2pPr>
            <a:lvl3pPr marL="914377" indent="0">
              <a:buNone/>
              <a:defRPr sz="1800">
                <a:solidFill>
                  <a:schemeClr val="accent6">
                    <a:lumMod val="50000"/>
                    <a:lumOff val="50000"/>
                  </a:schemeClr>
                </a:solidFill>
              </a:defRPr>
            </a:lvl3pPr>
            <a:lvl4pPr marL="1371565" indent="0">
              <a:buNone/>
              <a:defRPr sz="1800">
                <a:solidFill>
                  <a:schemeClr val="accent6">
                    <a:lumMod val="50000"/>
                    <a:lumOff val="50000"/>
                  </a:schemeClr>
                </a:solidFill>
              </a:defRPr>
            </a:lvl4pPr>
            <a:lvl5pPr marL="1828755" indent="0">
              <a:buNone/>
              <a:defRPr sz="1800">
                <a:solidFill>
                  <a:schemeClr val="accent6">
                    <a:lumMod val="50000"/>
                    <a:lumOff val="50000"/>
                  </a:schemeClr>
                </a:solidFill>
              </a:defRPr>
            </a:lvl5pPr>
          </a:lstStyle>
          <a:p>
            <a:pPr marL="0" indent="0">
              <a:buNone/>
            </a:pPr>
            <a:r>
              <a:rPr lang="en-US" sz="1800" kern="0" dirty="0" err="1">
                <a:solidFill>
                  <a:schemeClr val="accent6">
                    <a:lumMod val="50000"/>
                    <a:lumOff val="50000"/>
                  </a:schemeClr>
                </a:solidFill>
                <a:latin typeface="Arial" charset="0"/>
                <a:ea typeface="Arial" charset="0"/>
                <a:cs typeface="Arial" charset="0"/>
              </a:rPr>
              <a:t>Ut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enim</a:t>
            </a:r>
            <a:r>
              <a:rPr lang="en-US" sz="1800" kern="0" dirty="0">
                <a:solidFill>
                  <a:schemeClr val="accent6">
                    <a:lumMod val="50000"/>
                    <a:lumOff val="50000"/>
                  </a:schemeClr>
                </a:solidFill>
                <a:latin typeface="Arial" charset="0"/>
                <a:ea typeface="Arial" charset="0"/>
                <a:cs typeface="Arial" charset="0"/>
              </a:rPr>
              <a:t> ad minim </a:t>
            </a:r>
            <a:r>
              <a:rPr lang="en-US" sz="1800" kern="0" dirty="0" err="1">
                <a:solidFill>
                  <a:schemeClr val="accent6">
                    <a:lumMod val="50000"/>
                    <a:lumOff val="50000"/>
                  </a:schemeClr>
                </a:solidFill>
                <a:latin typeface="Arial" charset="0"/>
                <a:ea typeface="Arial" charset="0"/>
                <a:cs typeface="Arial" charset="0"/>
              </a:rPr>
              <a:t>veniam</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quis</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nostrud</a:t>
            </a:r>
            <a:r>
              <a:rPr lang="en-US" sz="1800" kern="0" dirty="0">
                <a:solidFill>
                  <a:schemeClr val="accent6">
                    <a:lumMod val="50000"/>
                    <a:lumOff val="50000"/>
                  </a:schemeClr>
                </a:solidFill>
                <a:latin typeface="Arial" charset="0"/>
                <a:ea typeface="Arial" charset="0"/>
                <a:cs typeface="Arial" charset="0"/>
              </a:rPr>
              <a:t> exercitation </a:t>
            </a:r>
            <a:r>
              <a:rPr lang="en-US" sz="1800" kern="0" dirty="0" err="1">
                <a:solidFill>
                  <a:schemeClr val="accent6">
                    <a:lumMod val="50000"/>
                    <a:lumOff val="50000"/>
                  </a:schemeClr>
                </a:solidFill>
                <a:latin typeface="Arial" charset="0"/>
                <a:ea typeface="Arial" charset="0"/>
                <a:cs typeface="Arial" charset="0"/>
              </a:rPr>
              <a:t>ullamco</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laboris</a:t>
            </a:r>
            <a:r>
              <a:rPr lang="en-US" sz="1800" kern="0" dirty="0">
                <a:solidFill>
                  <a:schemeClr val="accent6">
                    <a:lumMod val="50000"/>
                    <a:lumOff val="50000"/>
                  </a:schemeClr>
                </a:solidFill>
                <a:latin typeface="Arial" charset="0"/>
                <a:ea typeface="Arial" charset="0"/>
                <a:cs typeface="Arial" charset="0"/>
              </a:rPr>
              <a:t> nisi </a:t>
            </a:r>
            <a:r>
              <a:rPr lang="en-US" sz="1800" kern="0" dirty="0" err="1">
                <a:solidFill>
                  <a:schemeClr val="accent6">
                    <a:lumMod val="50000"/>
                    <a:lumOff val="50000"/>
                  </a:schemeClr>
                </a:solidFill>
                <a:latin typeface="Arial" charset="0"/>
                <a:ea typeface="Arial" charset="0"/>
                <a:cs typeface="Arial" charset="0"/>
              </a:rPr>
              <a:t>ut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aliquip</a:t>
            </a:r>
            <a:r>
              <a:rPr lang="en-US" sz="1800" kern="0" dirty="0">
                <a:solidFill>
                  <a:schemeClr val="accent6">
                    <a:lumMod val="50000"/>
                    <a:lumOff val="50000"/>
                  </a:schemeClr>
                </a:solidFill>
                <a:latin typeface="Arial" charset="0"/>
                <a:ea typeface="Arial" charset="0"/>
                <a:cs typeface="Arial" charset="0"/>
              </a:rPr>
              <a:t> ex </a:t>
            </a:r>
            <a:r>
              <a:rPr lang="en-US" sz="1800" kern="0" dirty="0" err="1">
                <a:solidFill>
                  <a:schemeClr val="accent6">
                    <a:lumMod val="50000"/>
                    <a:lumOff val="50000"/>
                  </a:schemeClr>
                </a:solidFill>
                <a:latin typeface="Arial" charset="0"/>
                <a:ea typeface="Arial" charset="0"/>
                <a:cs typeface="Arial" charset="0"/>
              </a:rPr>
              <a:t>ea</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commodo</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consequat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Duis</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aute</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irure</a:t>
            </a:r>
            <a:r>
              <a:rPr lang="en-US" sz="1800" kern="0" dirty="0">
                <a:solidFill>
                  <a:schemeClr val="accent6">
                    <a:lumMod val="50000"/>
                    <a:lumOff val="50000"/>
                  </a:schemeClr>
                </a:solidFill>
                <a:latin typeface="Arial" charset="0"/>
                <a:ea typeface="Arial" charset="0"/>
                <a:cs typeface="Arial" charset="0"/>
              </a:rPr>
              <a:t> dolor in </a:t>
            </a:r>
            <a:r>
              <a:rPr lang="en-US" sz="1800" kern="0" dirty="0" err="1">
                <a:solidFill>
                  <a:schemeClr val="accent6">
                    <a:lumMod val="50000"/>
                    <a:lumOff val="50000"/>
                  </a:schemeClr>
                </a:solidFill>
                <a:latin typeface="Arial" charset="0"/>
                <a:ea typeface="Arial" charset="0"/>
                <a:cs typeface="Arial" charset="0"/>
              </a:rPr>
              <a:t>reprehenderit</a:t>
            </a:r>
            <a:r>
              <a:rPr lang="en-US" sz="1800" kern="0" dirty="0">
                <a:solidFill>
                  <a:schemeClr val="accent6">
                    <a:lumMod val="50000"/>
                    <a:lumOff val="50000"/>
                  </a:schemeClr>
                </a:solidFill>
                <a:latin typeface="Arial" charset="0"/>
                <a:ea typeface="Arial" charset="0"/>
                <a:cs typeface="Arial" charset="0"/>
              </a:rPr>
              <a:t> in </a:t>
            </a:r>
            <a:r>
              <a:rPr lang="en-US" sz="1800" kern="0" dirty="0" err="1">
                <a:solidFill>
                  <a:schemeClr val="accent6">
                    <a:lumMod val="50000"/>
                    <a:lumOff val="50000"/>
                  </a:schemeClr>
                </a:solidFill>
                <a:latin typeface="Arial" charset="0"/>
                <a:ea typeface="Arial" charset="0"/>
                <a:cs typeface="Arial" charset="0"/>
              </a:rPr>
              <a:t>voluptate</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velit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esse</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cillum</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dolore</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eu</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fugiat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nulla</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pariatur</a:t>
            </a:r>
            <a:r>
              <a:rPr lang="en-US" sz="1800" kern="0" dirty="0">
                <a:solidFill>
                  <a:schemeClr val="accent6">
                    <a:lumMod val="50000"/>
                    <a:lumOff val="50000"/>
                  </a:schemeClr>
                </a:solidFill>
                <a:latin typeface="Arial" charset="0"/>
                <a:ea typeface="Arial" charset="0"/>
                <a:cs typeface="Arial" charset="0"/>
              </a:rPr>
              <a:t>.</a:t>
            </a:r>
          </a:p>
        </p:txBody>
      </p:sp>
    </p:spTree>
    <p:extLst>
      <p:ext uri="{BB962C8B-B14F-4D97-AF65-F5344CB8AC3E}">
        <p14:creationId xmlns:p14="http://schemas.microsoft.com/office/powerpoint/2010/main" val="91975093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9_Custom Layout">
    <p:bg>
      <p:bgPr>
        <a:solidFill>
          <a:schemeClr val="bg1">
            <a:lumMod val="95000"/>
          </a:schemeClr>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A366BBF-229C-C44C-AF59-4ACC2BB0C3B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70323"/>
          <a:stretch/>
        </p:blipFill>
        <p:spPr>
          <a:xfrm>
            <a:off x="-1" y="1"/>
            <a:ext cx="12189522" cy="2057400"/>
          </a:xfrm>
          <a:prstGeom prst="rect">
            <a:avLst/>
          </a:prstGeom>
        </p:spPr>
      </p:pic>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6" name="Rectangle 5">
            <a:extLst>
              <a:ext uri="{FF2B5EF4-FFF2-40B4-BE49-F238E27FC236}">
                <a16:creationId xmlns:a16="http://schemas.microsoft.com/office/drawing/2014/main" id="{4B2DAA68-1FEC-B844-9D68-5B89C97E05F6}"/>
              </a:ext>
            </a:extLst>
          </p:cNvPr>
          <p:cNvSpPr/>
          <p:nvPr userDrawn="1"/>
        </p:nvSpPr>
        <p:spPr>
          <a:xfrm>
            <a:off x="0" y="0"/>
            <a:ext cx="12189524" cy="2057401"/>
          </a:xfrm>
          <a:prstGeom prst="rect">
            <a:avLst/>
          </a:prstGeom>
          <a:solidFill>
            <a:schemeClr val="tx1">
              <a:lumMod val="75000"/>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en-US" dirty="0">
                <a:solidFill>
                  <a:schemeClr val="lt1">
                    <a:alpha val="44000"/>
                  </a:schemeClr>
                </a:solidFill>
              </a:rPr>
              <a:t>    </a:t>
            </a:r>
          </a:p>
        </p:txBody>
      </p:sp>
    </p:spTree>
    <p:extLst>
      <p:ext uri="{BB962C8B-B14F-4D97-AF65-F5344CB8AC3E}">
        <p14:creationId xmlns:p14="http://schemas.microsoft.com/office/powerpoint/2010/main" val="290000518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userDrawn="1">
  <p:cSld name="2_Title Only">
    <p:bg>
      <p:bgPr>
        <a:solidFill>
          <a:schemeClr val="accent6">
            <a:lumMod val="50000"/>
            <a:lumOff val="50000"/>
          </a:schemeClr>
        </a:solidFill>
        <a:effectLst/>
      </p:bgPr>
    </p:bg>
    <p:spTree>
      <p:nvGrpSpPr>
        <p:cNvPr id="1" name=""/>
        <p:cNvGrpSpPr/>
        <p:nvPr/>
      </p:nvGrpSpPr>
      <p:grpSpPr>
        <a:xfrm>
          <a:off x="0" y="0"/>
          <a:ext cx="0" cy="0"/>
          <a:chOff x="0" y="0"/>
          <a:chExt cx="0" cy="0"/>
        </a:xfrm>
      </p:grpSpPr>
      <p:sp>
        <p:nvSpPr>
          <p:cNvPr id="2" name="Text Box 9"/>
          <p:cNvSpPr txBox="1">
            <a:spLocks noChangeArrowheads="1"/>
          </p:cNvSpPr>
          <p:nvPr userDrawn="1"/>
        </p:nvSpPr>
        <p:spPr bwMode="auto">
          <a:xfrm>
            <a:off x="11430000" y="6400726"/>
            <a:ext cx="5588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chemeClr val="bg1"/>
                </a:solidFill>
              </a:rPr>
              <a:pPr algn="r" eaLnBrk="0" hangingPunct="0">
                <a:spcBef>
                  <a:spcPct val="50000"/>
                </a:spcBef>
                <a:defRPr/>
              </a:pPr>
              <a:t>‹#›</a:t>
            </a:fld>
            <a:endParaRPr lang="en-US" sz="1000" dirty="0">
              <a:solidFill>
                <a:schemeClr val="bg1"/>
              </a:solidFill>
            </a:endParaRPr>
          </a:p>
        </p:txBody>
      </p:sp>
    </p:spTree>
    <p:extLst>
      <p:ext uri="{BB962C8B-B14F-4D97-AF65-F5344CB8AC3E}">
        <p14:creationId xmlns:p14="http://schemas.microsoft.com/office/powerpoint/2010/main" val="3839035971"/>
      </p:ext>
    </p:extLst>
  </p:cSld>
  <p:clrMapOvr>
    <a:overrideClrMapping bg1="lt1" tx1="dk1" bg2="lt2" tx2="dk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14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10871200" cy="457200"/>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428959854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cSld name="15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10871200" cy="457200"/>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264575593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endParaRPr lang="en-US" dirty="0">
              <a:solidFill>
                <a:prstClr val="black">
                  <a:tint val="75000"/>
                </a:prstClr>
              </a:solidFill>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8E2649A6-CAC9-464D-A179-069B6096763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8269348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7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6" name="Rectangle 5"/>
          <p:cNvSpPr/>
          <p:nvPr userDrawn="1"/>
        </p:nvSpPr>
        <p:spPr>
          <a:xfrm>
            <a:off x="5334000" y="30480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p>
        </p:txBody>
      </p:sp>
      <p:sp>
        <p:nvSpPr>
          <p:cNvPr id="7" name="Title 1"/>
          <p:cNvSpPr>
            <a:spLocks noGrp="1"/>
          </p:cNvSpPr>
          <p:nvPr>
            <p:ph type="title" hasCustomPrompt="1"/>
          </p:nvPr>
        </p:nvSpPr>
        <p:spPr>
          <a:xfrm>
            <a:off x="-1" y="1362736"/>
            <a:ext cx="12174807" cy="1325563"/>
          </a:xfrm>
          <a:prstGeom prst="rect">
            <a:avLst/>
          </a:prstGeom>
        </p:spPr>
        <p:txBody>
          <a:bodyPr>
            <a:normAutofit/>
          </a:bodyPr>
          <a:lstStyle>
            <a:lvl1pPr algn="ctr">
              <a:defRPr sz="3600" b="1" i="0">
                <a:solidFill>
                  <a:srgbClr val="095495"/>
                </a:solidFill>
                <a:latin typeface="Helvetica Neue" charset="0"/>
                <a:ea typeface="Helvetica Neue" charset="0"/>
                <a:cs typeface="Helvetica Neue" charset="0"/>
              </a:defRPr>
            </a:lvl1pPr>
          </a:lstStyle>
          <a:p>
            <a:r>
              <a:rPr lang="en-US" dirty="0"/>
              <a:t>INSERT SINGLE LINE CONTENT</a:t>
            </a:r>
          </a:p>
        </p:txBody>
      </p:sp>
      <p:sp>
        <p:nvSpPr>
          <p:cNvPr id="8" name="Text Placeholder 7"/>
          <p:cNvSpPr>
            <a:spLocks noGrp="1"/>
          </p:cNvSpPr>
          <p:nvPr>
            <p:ph type="body" sz="quarter" idx="10"/>
          </p:nvPr>
        </p:nvSpPr>
        <p:spPr>
          <a:xfrm>
            <a:off x="1147763" y="3763982"/>
            <a:ext cx="9845675" cy="2041525"/>
          </a:xfrm>
          <a:prstGeom prst="rect">
            <a:avLst/>
          </a:prstGeom>
        </p:spPr>
        <p:txBody>
          <a:bodyPr>
            <a:normAutofit/>
          </a:bodyPr>
          <a:lstStyle>
            <a:lvl1pPr marL="0" indent="0" algn="ctr">
              <a:buFontTx/>
              <a:buNone/>
              <a:defRPr sz="2400">
                <a:solidFill>
                  <a:schemeClr val="bg1">
                    <a:lumMod val="50000"/>
                  </a:schemeClr>
                </a:solidFill>
              </a:defRPr>
            </a:lvl1pPr>
            <a:lvl2pPr marL="457200" indent="0" algn="ctr">
              <a:buFontTx/>
              <a:buNone/>
              <a:defRPr sz="2400"/>
            </a:lvl2pPr>
            <a:lvl3pPr marL="914400" indent="0" algn="ctr">
              <a:buFontTx/>
              <a:buNone/>
              <a:defRPr sz="2400"/>
            </a:lvl3pPr>
            <a:lvl4pPr marL="1371600" indent="0" algn="ctr">
              <a:buFontTx/>
              <a:buNone/>
              <a:defRPr sz="2400"/>
            </a:lvl4pPr>
            <a:lvl5pPr marL="1828800" indent="0" algn="ctr">
              <a:buFontTx/>
              <a:buNone/>
              <a:defRPr sz="2400"/>
            </a:lvl5pPr>
          </a:lstStyle>
          <a:p>
            <a:pPr lvl="0"/>
            <a:r>
              <a:rPr lang="en-US" dirty="0"/>
              <a:t>Click to edit Master text styles</a:t>
            </a:r>
            <a:br>
              <a:rPr lang="en-US" dirty="0"/>
            </a:br>
            <a:r>
              <a:rPr lang="en-US" dirty="0"/>
              <a:t>Second level</a:t>
            </a:r>
            <a:br>
              <a:rPr lang="en-US" dirty="0"/>
            </a:br>
            <a:r>
              <a:rPr lang="en-US" dirty="0"/>
              <a:t>Third level</a:t>
            </a:r>
            <a:br>
              <a:rPr lang="en-US" dirty="0"/>
            </a:br>
            <a:r>
              <a:rPr lang="en-US" dirty="0"/>
              <a:t>Fourth level</a:t>
            </a:r>
            <a:br>
              <a:rPr lang="en-US" dirty="0"/>
            </a:br>
            <a:r>
              <a:rPr lang="en-US" dirty="0"/>
              <a:t>Fifth level</a:t>
            </a:r>
          </a:p>
        </p:txBody>
      </p:sp>
    </p:spTree>
    <p:extLst>
      <p:ext uri="{BB962C8B-B14F-4D97-AF65-F5344CB8AC3E}">
        <p14:creationId xmlns:p14="http://schemas.microsoft.com/office/powerpoint/2010/main" val="5607598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Main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Background Image" hidden="1"/>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9" name="Overlay">
            <a:extLst>
              <a:ext uri="{FF2B5EF4-FFF2-40B4-BE49-F238E27FC236}">
                <a16:creationId xmlns:a16="http://schemas.microsoft.com/office/drawing/2014/main" id="{38FBF2CF-0FA6-9943-84EB-29395595E7E4}"/>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8" name="Page number"/>
          <p:cNvSpPr txBox="1">
            <a:spLocks noChangeArrowheads="1"/>
          </p:cNvSpPr>
          <p:nvPr userDrawn="1"/>
        </p:nvSpPr>
        <p:spPr bwMode="auto">
          <a:xfrm>
            <a:off x="11201400" y="6400726"/>
            <a:ext cx="5588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chemeClr val="bg1"/>
                </a:solidFill>
              </a:rPr>
              <a:pPr algn="r">
                <a:spcBef>
                  <a:spcPct val="50000"/>
                </a:spcBef>
                <a:defRPr/>
              </a:pPr>
              <a:t>‹#›</a:t>
            </a:fld>
            <a:endParaRPr lang="en-US" sz="1000" dirty="0">
              <a:solidFill>
                <a:schemeClr val="bg1"/>
              </a:solidFill>
            </a:endParaRPr>
          </a:p>
        </p:txBody>
      </p:sp>
      <p:sp>
        <p:nvSpPr>
          <p:cNvPr id="10" name="Gold Bar">
            <a:extLst>
              <a:ext uri="{FF2B5EF4-FFF2-40B4-BE49-F238E27FC236}">
                <a16:creationId xmlns:a16="http://schemas.microsoft.com/office/drawing/2014/main" id="{3509414D-8F08-BA44-95D8-7C522F70C50B}"/>
              </a:ext>
            </a:extLst>
          </p:cNvPr>
          <p:cNvSpPr/>
          <p:nvPr userDrawn="1"/>
        </p:nvSpPr>
        <p:spPr>
          <a:xfrm>
            <a:off x="5506829" y="3290132"/>
            <a:ext cx="1178336"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p>
        </p:txBody>
      </p:sp>
      <p:pic>
        <p:nvPicPr>
          <p:cNvPr id="12" name="Logo" descr="lionlogo_white.eps">
            <a:extLst>
              <a:ext uri="{FF2B5EF4-FFF2-40B4-BE49-F238E27FC236}">
                <a16:creationId xmlns:a16="http://schemas.microsoft.com/office/drawing/2014/main" id="{814D9E97-17D2-5B41-946E-3E27ABF6EAA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220370" y="1242318"/>
            <a:ext cx="1751259" cy="1708354"/>
          </a:xfrm>
          <a:prstGeom prst="rect">
            <a:avLst/>
          </a:prstGeom>
        </p:spPr>
      </p:pic>
      <p:sp>
        <p:nvSpPr>
          <p:cNvPr id="19" name="Text Placeholder 18">
            <a:extLst>
              <a:ext uri="{FF2B5EF4-FFF2-40B4-BE49-F238E27FC236}">
                <a16:creationId xmlns:a16="http://schemas.microsoft.com/office/drawing/2014/main" id="{313D063B-9FFA-7F4F-B298-6BEEC4FE5AA0}"/>
              </a:ext>
            </a:extLst>
          </p:cNvPr>
          <p:cNvSpPr>
            <a:spLocks noGrp="1"/>
          </p:cNvSpPr>
          <p:nvPr>
            <p:ph type="body" sz="quarter" idx="12" hasCustomPrompt="1"/>
          </p:nvPr>
        </p:nvSpPr>
        <p:spPr>
          <a:xfrm>
            <a:off x="762000" y="3657600"/>
            <a:ext cx="10668000" cy="914400"/>
          </a:xfrm>
          <a:prstGeom prst="rect">
            <a:avLst/>
          </a:prstGeom>
        </p:spPr>
        <p:txBody>
          <a:bodyPr anchor="ctr"/>
          <a:lstStyle>
            <a:lvl1pPr marL="0" indent="0" algn="ctr">
              <a:buNone/>
              <a:defRPr sz="3600" b="1">
                <a:solidFill>
                  <a:srgbClr val="F0C300"/>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21" name="Text Placeholder 20">
            <a:extLst>
              <a:ext uri="{FF2B5EF4-FFF2-40B4-BE49-F238E27FC236}">
                <a16:creationId xmlns:a16="http://schemas.microsoft.com/office/drawing/2014/main" id="{83A89380-D473-6C42-ACCA-BB4117594885}"/>
              </a:ext>
            </a:extLst>
          </p:cNvPr>
          <p:cNvSpPr>
            <a:spLocks noGrp="1"/>
          </p:cNvSpPr>
          <p:nvPr>
            <p:ph type="body" sz="quarter" idx="13" hasCustomPrompt="1"/>
          </p:nvPr>
        </p:nvSpPr>
        <p:spPr>
          <a:xfrm>
            <a:off x="762000" y="4800600"/>
            <a:ext cx="10668000" cy="1066800"/>
          </a:xfrm>
          <a:prstGeom prst="rect">
            <a:avLst/>
          </a:prstGeom>
        </p:spPr>
        <p:txBody>
          <a:bodyPr/>
          <a:lstStyle>
            <a:lvl1pPr marL="0" indent="0" algn="ctr">
              <a:buNone/>
              <a:defRPr>
                <a:solidFill>
                  <a:schemeClr val="bg1"/>
                </a:solidFill>
              </a:defRPr>
            </a:lvl1pPr>
          </a:lstStyle>
          <a:p>
            <a:pPr lvl="0"/>
            <a:r>
              <a:rPr lang="en-US" dirty="0"/>
              <a:t>Insert subhead</a:t>
            </a:r>
          </a:p>
        </p:txBody>
      </p:sp>
    </p:spTree>
    <p:extLst>
      <p:ext uri="{BB962C8B-B14F-4D97-AF65-F5344CB8AC3E}">
        <p14:creationId xmlns:p14="http://schemas.microsoft.com/office/powerpoint/2010/main" val="65479685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Vision breaker Slide">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4" name="Overlay">
            <a:extLst>
              <a:ext uri="{FF2B5EF4-FFF2-40B4-BE49-F238E27FC236}">
                <a16:creationId xmlns:a16="http://schemas.microsoft.com/office/drawing/2014/main" id="{89790728-0DD7-1F42-9A48-48A941B20D9A}"/>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5" name="Page number">
            <a:extLst>
              <a:ext uri="{FF2B5EF4-FFF2-40B4-BE49-F238E27FC236}">
                <a16:creationId xmlns:a16="http://schemas.microsoft.com/office/drawing/2014/main" id="{7C1B2E00-2594-E34D-8908-64A6305E3BA3}"/>
              </a:ext>
            </a:extLst>
          </p:cNvPr>
          <p:cNvSpPr txBox="1">
            <a:spLocks noChangeArrowheads="1"/>
          </p:cNvSpPr>
          <p:nvPr userDrawn="1"/>
        </p:nvSpPr>
        <p:spPr bwMode="auto">
          <a:xfrm>
            <a:off x="11201400" y="6400726"/>
            <a:ext cx="5588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chemeClr val="bg1"/>
                </a:solidFill>
              </a:rPr>
              <a:pPr algn="r">
                <a:spcBef>
                  <a:spcPct val="50000"/>
                </a:spcBef>
                <a:defRPr/>
              </a:pPr>
              <a:t>‹#›</a:t>
            </a:fld>
            <a:endParaRPr lang="en-US" sz="1000" dirty="0">
              <a:solidFill>
                <a:schemeClr val="bg1"/>
              </a:solidFill>
            </a:endParaRPr>
          </a:p>
        </p:txBody>
      </p:sp>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991185" y="3206478"/>
            <a:ext cx="6209629" cy="445043"/>
          </a:xfrm>
          <a:prstGeom prst="rect">
            <a:avLst/>
          </a:prstGeom>
        </p:spPr>
        <p:txBody>
          <a:bodyPr anchor="ctr"/>
          <a:lstStyle>
            <a:lvl1pPr marL="0" indent="0" algn="ctr">
              <a:buNone/>
              <a:defRPr sz="40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EBE13CCD-82B0-8141-A54C-7576C8221ACF}"/>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latin typeface="Arial" charset="0"/>
              <a:ea typeface="Arial" charset="0"/>
              <a:cs typeface="Arial" charset="0"/>
            </a:endParaRPr>
          </a:p>
        </p:txBody>
      </p:sp>
    </p:spTree>
    <p:extLst>
      <p:ext uri="{BB962C8B-B14F-4D97-AF65-F5344CB8AC3E}">
        <p14:creationId xmlns:p14="http://schemas.microsoft.com/office/powerpoint/2010/main" val="4130140560"/>
      </p:ext>
    </p:extLst>
  </p:cSld>
  <p:clrMapOvr>
    <a:overrideClrMapping bg1="lt1" tx1="dk1" bg2="lt2" tx2="dk2" accent1="accent1" accent2="accent2" accent3="accent3" accent4="accent4" accent5="accent5" accent6="accent6" hlink="hlink" folHlink="folHlink"/>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7_Vision breaker Slide">
    <p:bg>
      <p:bgPr>
        <a:solidFill>
          <a:srgbClr val="0A5496"/>
        </a:solidFill>
        <a:effectLst/>
      </p:bgPr>
    </p:bg>
    <p:spTree>
      <p:nvGrpSpPr>
        <p:cNvPr id="1" name=""/>
        <p:cNvGrpSpPr/>
        <p:nvPr/>
      </p:nvGrpSpPr>
      <p:grpSpPr>
        <a:xfrm>
          <a:off x="0" y="0"/>
          <a:ext cx="0" cy="0"/>
          <a:chOff x="0" y="0"/>
          <a:chExt cx="0" cy="0"/>
        </a:xfrm>
      </p:grpSpPr>
      <p:sp>
        <p:nvSpPr>
          <p:cNvPr id="5" name="Page number">
            <a:extLst>
              <a:ext uri="{FF2B5EF4-FFF2-40B4-BE49-F238E27FC236}">
                <a16:creationId xmlns:a16="http://schemas.microsoft.com/office/drawing/2014/main" id="{7C1B2E00-2594-E34D-8908-64A6305E3BA3}"/>
              </a:ext>
            </a:extLst>
          </p:cNvPr>
          <p:cNvSpPr txBox="1">
            <a:spLocks noChangeArrowheads="1"/>
          </p:cNvSpPr>
          <p:nvPr userDrawn="1"/>
        </p:nvSpPr>
        <p:spPr bwMode="auto">
          <a:xfrm>
            <a:off x="11201400" y="6400726"/>
            <a:ext cx="5588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chemeClr val="bg1"/>
                </a:solidFill>
              </a:rPr>
              <a:pPr algn="r">
                <a:spcBef>
                  <a:spcPct val="50000"/>
                </a:spcBef>
                <a:defRPr/>
              </a:pPr>
              <a:t>‹#›</a:t>
            </a:fld>
            <a:endParaRPr lang="en-US" sz="1000" dirty="0">
              <a:solidFill>
                <a:schemeClr val="bg1"/>
              </a:solidFill>
            </a:endParaRPr>
          </a:p>
        </p:txBody>
      </p:sp>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991185" y="3206478"/>
            <a:ext cx="6209629" cy="445043"/>
          </a:xfrm>
          <a:prstGeom prst="rect">
            <a:avLst/>
          </a:prstGeom>
        </p:spPr>
        <p:txBody>
          <a:bodyPr anchor="ctr"/>
          <a:lstStyle>
            <a:lvl1pPr marL="0" indent="0" algn="ctr">
              <a:buNone/>
              <a:defRPr sz="40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EBE13CCD-82B0-8141-A54C-7576C8221ACF}"/>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latin typeface="Arial" charset="0"/>
              <a:ea typeface="Arial" charset="0"/>
              <a:cs typeface="Arial" charset="0"/>
            </a:endParaRPr>
          </a:p>
        </p:txBody>
      </p:sp>
      <p:sp>
        <p:nvSpPr>
          <p:cNvPr id="6" name="Text Placeholder 20">
            <a:extLst>
              <a:ext uri="{FF2B5EF4-FFF2-40B4-BE49-F238E27FC236}">
                <a16:creationId xmlns:a16="http://schemas.microsoft.com/office/drawing/2014/main" id="{E50CA8B0-FD4C-9440-884C-C4214E13D181}"/>
              </a:ext>
            </a:extLst>
          </p:cNvPr>
          <p:cNvSpPr>
            <a:spLocks noGrp="1"/>
          </p:cNvSpPr>
          <p:nvPr>
            <p:ph type="body" sz="quarter" idx="13" hasCustomPrompt="1"/>
          </p:nvPr>
        </p:nvSpPr>
        <p:spPr>
          <a:xfrm>
            <a:off x="3259527" y="4189206"/>
            <a:ext cx="5672943" cy="535194"/>
          </a:xfrm>
          <a:prstGeom prst="rect">
            <a:avLst/>
          </a:prstGeom>
        </p:spPr>
        <p:txBody>
          <a:bodyPr anchor="t"/>
          <a:lstStyle>
            <a:lvl1pPr marL="0" indent="0" algn="ctr">
              <a:buNone/>
              <a:defRPr sz="2400">
                <a:solidFill>
                  <a:schemeClr val="bg1"/>
                </a:solidFill>
              </a:defRPr>
            </a:lvl1pPr>
          </a:lstStyle>
          <a:p>
            <a:pPr lvl="0"/>
            <a:r>
              <a:rPr lang="en-US" dirty="0"/>
              <a:t>Insert subhead</a:t>
            </a:r>
          </a:p>
        </p:txBody>
      </p:sp>
    </p:spTree>
    <p:extLst>
      <p:ext uri="{BB962C8B-B14F-4D97-AF65-F5344CB8AC3E}">
        <p14:creationId xmlns:p14="http://schemas.microsoft.com/office/powerpoint/2010/main" val="792491133"/>
      </p:ext>
    </p:extLst>
  </p:cSld>
  <p:clrMapOvr>
    <a:overrideClrMapping bg1="lt1" tx1="dk1" bg2="lt2" tx2="dk2" accent1="accent1" accent2="accent2" accent3="accent3" accent4="accent4" accent5="accent5" accent6="accent6" hlink="hlink" folHlink="folHlink"/>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1_Main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Background Image" hidden="1"/>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9" name="Overlay">
            <a:extLst>
              <a:ext uri="{FF2B5EF4-FFF2-40B4-BE49-F238E27FC236}">
                <a16:creationId xmlns:a16="http://schemas.microsoft.com/office/drawing/2014/main" id="{38FBF2CF-0FA6-9943-84EB-29395595E7E4}"/>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8" name="Page number"/>
          <p:cNvSpPr txBox="1">
            <a:spLocks noChangeArrowheads="1"/>
          </p:cNvSpPr>
          <p:nvPr userDrawn="1"/>
        </p:nvSpPr>
        <p:spPr bwMode="auto">
          <a:xfrm>
            <a:off x="11201400" y="6400726"/>
            <a:ext cx="5588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chemeClr val="bg1"/>
                </a:solidFill>
              </a:rPr>
              <a:pPr algn="r">
                <a:spcBef>
                  <a:spcPct val="50000"/>
                </a:spcBef>
                <a:defRPr/>
              </a:pPr>
              <a:t>‹#›</a:t>
            </a:fld>
            <a:endParaRPr lang="en-US" sz="1000" dirty="0">
              <a:solidFill>
                <a:schemeClr val="bg1"/>
              </a:solidFill>
            </a:endParaRPr>
          </a:p>
        </p:txBody>
      </p:sp>
      <p:pic>
        <p:nvPicPr>
          <p:cNvPr id="12" name="Logo" descr="lionlogo_white.eps">
            <a:extLst>
              <a:ext uri="{FF2B5EF4-FFF2-40B4-BE49-F238E27FC236}">
                <a16:creationId xmlns:a16="http://schemas.microsoft.com/office/drawing/2014/main" id="{814D9E97-17D2-5B41-946E-3E27ABF6EAA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220370" y="1242318"/>
            <a:ext cx="1751259" cy="1708354"/>
          </a:xfrm>
          <a:prstGeom prst="rect">
            <a:avLst/>
          </a:prstGeom>
        </p:spPr>
      </p:pic>
      <p:sp>
        <p:nvSpPr>
          <p:cNvPr id="21" name="Text Placeholder 20">
            <a:extLst>
              <a:ext uri="{FF2B5EF4-FFF2-40B4-BE49-F238E27FC236}">
                <a16:creationId xmlns:a16="http://schemas.microsoft.com/office/drawing/2014/main" id="{83A89380-D473-6C42-ACCA-BB4117594885}"/>
              </a:ext>
            </a:extLst>
          </p:cNvPr>
          <p:cNvSpPr>
            <a:spLocks noGrp="1"/>
          </p:cNvSpPr>
          <p:nvPr>
            <p:ph type="body" sz="quarter" idx="13" hasCustomPrompt="1"/>
          </p:nvPr>
        </p:nvSpPr>
        <p:spPr>
          <a:xfrm>
            <a:off x="2362200" y="3276600"/>
            <a:ext cx="7239000" cy="1752600"/>
          </a:xfrm>
          <a:prstGeom prst="rect">
            <a:avLst/>
          </a:prstGeom>
        </p:spPr>
        <p:txBody>
          <a:bodyPr anchor="ctr"/>
          <a:lstStyle>
            <a:lvl1pPr marL="0" indent="0" algn="ctr">
              <a:buNone/>
              <a:defRPr sz="2400">
                <a:solidFill>
                  <a:schemeClr val="bg1"/>
                </a:solidFill>
              </a:defRPr>
            </a:lvl1pPr>
          </a:lstStyle>
          <a:p>
            <a:r>
              <a:rPr lang="en-US" sz="2400" dirty="0">
                <a:solidFill>
                  <a:schemeClr val="bg1"/>
                </a:solidFill>
              </a:rPr>
              <a:t>Lorem ipsum dolor sit amet, illud </a:t>
            </a:r>
            <a:r>
              <a:rPr lang="en-US" sz="2400" dirty="0" err="1">
                <a:solidFill>
                  <a:schemeClr val="bg1"/>
                </a:solidFill>
              </a:rPr>
              <a:t>dolorem</a:t>
            </a:r>
            <a:r>
              <a:rPr lang="en-US" sz="2400" dirty="0">
                <a:solidFill>
                  <a:schemeClr val="bg1"/>
                </a:solidFill>
              </a:rPr>
              <a:t> </a:t>
            </a:r>
            <a:r>
              <a:rPr lang="en-US" sz="2400" dirty="0" err="1">
                <a:solidFill>
                  <a:schemeClr val="bg1"/>
                </a:solidFill>
              </a:rPr>
              <a:t>voluptaria</a:t>
            </a:r>
            <a:r>
              <a:rPr lang="en-US" sz="2400" dirty="0">
                <a:solidFill>
                  <a:schemeClr val="bg1"/>
                </a:solidFill>
              </a:rPr>
              <a:t> id vel. Duo no </a:t>
            </a:r>
            <a:r>
              <a:rPr lang="en-US" sz="2400" dirty="0" err="1">
                <a:solidFill>
                  <a:schemeClr val="bg1"/>
                </a:solidFill>
              </a:rPr>
              <a:t>prompta</a:t>
            </a:r>
            <a:r>
              <a:rPr lang="en-US" sz="2400" dirty="0">
                <a:solidFill>
                  <a:schemeClr val="bg1"/>
                </a:solidFill>
              </a:rPr>
              <a:t> </a:t>
            </a:r>
            <a:r>
              <a:rPr lang="en-US" sz="2400" dirty="0" err="1">
                <a:solidFill>
                  <a:schemeClr val="bg1"/>
                </a:solidFill>
              </a:rPr>
              <a:t>accusam</a:t>
            </a:r>
            <a:r>
              <a:rPr lang="en-US" sz="2400" dirty="0">
                <a:solidFill>
                  <a:schemeClr val="bg1"/>
                </a:solidFill>
              </a:rPr>
              <a:t>, </a:t>
            </a:r>
            <a:r>
              <a:rPr lang="en-US" sz="2400" dirty="0" err="1">
                <a:solidFill>
                  <a:schemeClr val="bg1"/>
                </a:solidFill>
              </a:rPr>
              <a:t>discere</a:t>
            </a:r>
            <a:r>
              <a:rPr lang="en-US" sz="2400" dirty="0">
                <a:solidFill>
                  <a:schemeClr val="bg1"/>
                </a:solidFill>
              </a:rPr>
              <a:t> minimum </a:t>
            </a:r>
            <a:r>
              <a:rPr lang="en-US" sz="2400" dirty="0" err="1">
                <a:solidFill>
                  <a:schemeClr val="bg1"/>
                </a:solidFill>
              </a:rPr>
              <a:t>corrumpit</a:t>
            </a:r>
            <a:r>
              <a:rPr lang="en-US" sz="2400" dirty="0">
                <a:solidFill>
                  <a:schemeClr val="bg1"/>
                </a:solidFill>
              </a:rPr>
              <a:t> </a:t>
            </a:r>
            <a:r>
              <a:rPr lang="en-US" sz="2400" dirty="0" err="1">
                <a:solidFill>
                  <a:schemeClr val="bg1"/>
                </a:solidFill>
              </a:rPr>
              <a:t>vel</a:t>
            </a:r>
            <a:r>
              <a:rPr lang="en-US" sz="2400" dirty="0">
                <a:solidFill>
                  <a:schemeClr val="bg1"/>
                </a:solidFill>
              </a:rPr>
              <a:t> no.</a:t>
            </a:r>
          </a:p>
        </p:txBody>
      </p:sp>
      <p:sp>
        <p:nvSpPr>
          <p:cNvPr id="11" name="Rectangle 10">
            <a:extLst>
              <a:ext uri="{FF2B5EF4-FFF2-40B4-BE49-F238E27FC236}">
                <a16:creationId xmlns:a16="http://schemas.microsoft.com/office/drawing/2014/main" id="{576702AB-F472-3E42-8B73-5A9060BEBD56}"/>
              </a:ext>
            </a:extLst>
          </p:cNvPr>
          <p:cNvSpPr/>
          <p:nvPr userDrawn="1"/>
        </p:nvSpPr>
        <p:spPr>
          <a:xfrm>
            <a:off x="1562167" y="2847219"/>
            <a:ext cx="1513719" cy="1541444"/>
          </a:xfrm>
          <a:prstGeom prst="rect">
            <a:avLst/>
          </a:prstGeom>
        </p:spPr>
        <p:txBody>
          <a:bodyPr wrap="square" lIns="63496" tIns="31748" rIns="63496" bIns="31748">
            <a:spAutoFit/>
          </a:bodyPr>
          <a:lstStyle/>
          <a:p>
            <a:pPr algn="ctr"/>
            <a:r>
              <a:rPr lang="en-US" sz="9600" b="1" dirty="0">
                <a:solidFill>
                  <a:srgbClr val="FBC608"/>
                </a:solidFill>
                <a:latin typeface="Open sans"/>
                <a:cs typeface="Open sans"/>
              </a:rPr>
              <a:t>“</a:t>
            </a:r>
          </a:p>
        </p:txBody>
      </p:sp>
      <p:sp>
        <p:nvSpPr>
          <p:cNvPr id="13" name="Rectangle 12">
            <a:extLst>
              <a:ext uri="{FF2B5EF4-FFF2-40B4-BE49-F238E27FC236}">
                <a16:creationId xmlns:a16="http://schemas.microsoft.com/office/drawing/2014/main" id="{38745428-B285-9548-963E-056B5B4D3C03}"/>
              </a:ext>
            </a:extLst>
          </p:cNvPr>
          <p:cNvSpPr/>
          <p:nvPr userDrawn="1"/>
        </p:nvSpPr>
        <p:spPr>
          <a:xfrm>
            <a:off x="8922958" y="4129884"/>
            <a:ext cx="1513719" cy="1541444"/>
          </a:xfrm>
          <a:prstGeom prst="rect">
            <a:avLst/>
          </a:prstGeom>
        </p:spPr>
        <p:txBody>
          <a:bodyPr wrap="square" lIns="63496" tIns="31748" rIns="63496" bIns="31748">
            <a:spAutoFit/>
          </a:bodyPr>
          <a:lstStyle/>
          <a:p>
            <a:pPr algn="ctr"/>
            <a:r>
              <a:rPr lang="en-US" sz="9600" b="1" dirty="0">
                <a:solidFill>
                  <a:srgbClr val="FBC608"/>
                </a:solidFill>
                <a:latin typeface="Open sans"/>
                <a:cs typeface="Open sans"/>
              </a:rPr>
              <a:t>”</a:t>
            </a:r>
          </a:p>
        </p:txBody>
      </p:sp>
    </p:spTree>
    <p:extLst>
      <p:ext uri="{BB962C8B-B14F-4D97-AF65-F5344CB8AC3E}">
        <p14:creationId xmlns:p14="http://schemas.microsoft.com/office/powerpoint/2010/main" val="2680644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9_Vision breaker Slide">
    <p:bg>
      <p:bgPr>
        <a:solidFill>
          <a:srgbClr val="732E81"/>
        </a:solidFill>
        <a:effectLst/>
      </p:bgPr>
    </p:bg>
    <p:spTree>
      <p:nvGrpSpPr>
        <p:cNvPr id="1" name=""/>
        <p:cNvGrpSpPr/>
        <p:nvPr/>
      </p:nvGrpSpPr>
      <p:grpSpPr>
        <a:xfrm>
          <a:off x="0" y="0"/>
          <a:ext cx="0" cy="0"/>
          <a:chOff x="0" y="0"/>
          <a:chExt cx="0" cy="0"/>
        </a:xfrm>
      </p:grpSpPr>
      <p:sp>
        <p:nvSpPr>
          <p:cNvPr id="5" name="Page number">
            <a:extLst>
              <a:ext uri="{FF2B5EF4-FFF2-40B4-BE49-F238E27FC236}">
                <a16:creationId xmlns:a16="http://schemas.microsoft.com/office/drawing/2014/main" id="{7C1B2E00-2594-E34D-8908-64A6305E3BA3}"/>
              </a:ext>
            </a:extLst>
          </p:cNvPr>
          <p:cNvSpPr txBox="1">
            <a:spLocks noChangeArrowheads="1"/>
          </p:cNvSpPr>
          <p:nvPr userDrawn="1"/>
        </p:nvSpPr>
        <p:spPr bwMode="auto">
          <a:xfrm>
            <a:off x="11430000" y="6400800"/>
            <a:ext cx="3302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chemeClr val="bg1"/>
                </a:solidFill>
              </a:rPr>
              <a:pPr algn="r">
                <a:spcBef>
                  <a:spcPct val="50000"/>
                </a:spcBef>
                <a:defRPr/>
              </a:pPr>
              <a:t>‹#›</a:t>
            </a:fld>
            <a:endParaRPr lang="en-US" sz="1000" dirty="0">
              <a:solidFill>
                <a:schemeClr val="bg1"/>
              </a:solidFill>
            </a:endParaRPr>
          </a:p>
        </p:txBody>
      </p:sp>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991185" y="4239678"/>
            <a:ext cx="6209629" cy="445043"/>
          </a:xfrm>
          <a:prstGeom prst="rect">
            <a:avLst/>
          </a:prstGeom>
        </p:spPr>
        <p:txBody>
          <a:bodyPr anchor="ctr"/>
          <a:lstStyle>
            <a:lvl1pPr marL="0" indent="0" algn="ctr">
              <a:buNone/>
              <a:defRPr sz="40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EBE13CCD-82B0-8141-A54C-7576C8221ACF}"/>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latin typeface="Arial" charset="0"/>
              <a:ea typeface="Arial" charset="0"/>
              <a:cs typeface="Arial" charset="0"/>
            </a:endParaRPr>
          </a:p>
        </p:txBody>
      </p:sp>
      <p:sp>
        <p:nvSpPr>
          <p:cNvPr id="6" name="Text Placeholder 20">
            <a:extLst>
              <a:ext uri="{FF2B5EF4-FFF2-40B4-BE49-F238E27FC236}">
                <a16:creationId xmlns:a16="http://schemas.microsoft.com/office/drawing/2014/main" id="{E50CA8B0-FD4C-9440-884C-C4214E13D181}"/>
              </a:ext>
            </a:extLst>
          </p:cNvPr>
          <p:cNvSpPr>
            <a:spLocks noGrp="1"/>
          </p:cNvSpPr>
          <p:nvPr>
            <p:ph type="body" sz="quarter" idx="13" hasCustomPrompt="1"/>
          </p:nvPr>
        </p:nvSpPr>
        <p:spPr>
          <a:xfrm>
            <a:off x="3259527" y="3206478"/>
            <a:ext cx="5672943" cy="535194"/>
          </a:xfrm>
          <a:prstGeom prst="rect">
            <a:avLst/>
          </a:prstGeom>
        </p:spPr>
        <p:txBody>
          <a:bodyPr anchor="t"/>
          <a:lstStyle>
            <a:lvl1pPr marL="0" indent="0" algn="ctr">
              <a:buNone/>
              <a:defRPr sz="2400">
                <a:solidFill>
                  <a:schemeClr val="bg1"/>
                </a:solidFill>
              </a:defRPr>
            </a:lvl1pPr>
          </a:lstStyle>
          <a:p>
            <a:pPr lvl="0"/>
            <a:r>
              <a:rPr lang="en-US" dirty="0"/>
              <a:t>Insert copy here</a:t>
            </a:r>
          </a:p>
        </p:txBody>
      </p:sp>
    </p:spTree>
    <p:extLst>
      <p:ext uri="{BB962C8B-B14F-4D97-AF65-F5344CB8AC3E}">
        <p14:creationId xmlns:p14="http://schemas.microsoft.com/office/powerpoint/2010/main" val="3196589975"/>
      </p:ext>
    </p:extLst>
  </p:cSld>
  <p:clrMapOvr>
    <a:overrideClrMapping bg1="lt1" tx1="dk1" bg2="lt2" tx2="dk2" accent1="accent1" accent2="accent2" accent3="accent3" accent4="accent4" accent5="accent5" accent6="accent6" hlink="hlink" folHlink="folHlink"/>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0_Vision breaker Slide">
    <p:bg>
      <p:bgPr>
        <a:solidFill>
          <a:schemeClr val="accent6">
            <a:lumMod val="50000"/>
            <a:lumOff val="50000"/>
          </a:schemeClr>
        </a:solidFill>
        <a:effectLst/>
      </p:bgPr>
    </p:bg>
    <p:spTree>
      <p:nvGrpSpPr>
        <p:cNvPr id="1" name=""/>
        <p:cNvGrpSpPr/>
        <p:nvPr/>
      </p:nvGrpSpPr>
      <p:grpSpPr>
        <a:xfrm>
          <a:off x="0" y="0"/>
          <a:ext cx="0" cy="0"/>
          <a:chOff x="0" y="0"/>
          <a:chExt cx="0" cy="0"/>
        </a:xfrm>
      </p:grpSpPr>
      <p:sp>
        <p:nvSpPr>
          <p:cNvPr id="10" name="Overlay">
            <a:extLst>
              <a:ext uri="{FF2B5EF4-FFF2-40B4-BE49-F238E27FC236}">
                <a16:creationId xmlns:a16="http://schemas.microsoft.com/office/drawing/2014/main" id="{9867D72A-78B6-BB41-9E26-24D654E9B44E}"/>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5" name="Page number">
            <a:extLst>
              <a:ext uri="{FF2B5EF4-FFF2-40B4-BE49-F238E27FC236}">
                <a16:creationId xmlns:a16="http://schemas.microsoft.com/office/drawing/2014/main" id="{7C1B2E00-2594-E34D-8908-64A6305E3BA3}"/>
              </a:ext>
            </a:extLst>
          </p:cNvPr>
          <p:cNvSpPr txBox="1">
            <a:spLocks noChangeArrowheads="1"/>
          </p:cNvSpPr>
          <p:nvPr userDrawn="1"/>
        </p:nvSpPr>
        <p:spPr bwMode="auto">
          <a:xfrm>
            <a:off x="11430000" y="6400800"/>
            <a:ext cx="3302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chemeClr val="bg1"/>
                </a:solidFill>
              </a:rPr>
              <a:pPr algn="r">
                <a:spcBef>
                  <a:spcPct val="50000"/>
                </a:spcBef>
                <a:defRPr/>
              </a:pPr>
              <a:t>‹#›</a:t>
            </a:fld>
            <a:endParaRPr lang="en-US" sz="1000" dirty="0">
              <a:solidFill>
                <a:schemeClr val="bg1"/>
              </a:solidFill>
            </a:endParaRPr>
          </a:p>
        </p:txBody>
      </p:sp>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991185" y="3191238"/>
            <a:ext cx="6209629" cy="445043"/>
          </a:xfrm>
          <a:prstGeom prst="rect">
            <a:avLst/>
          </a:prstGeom>
        </p:spPr>
        <p:txBody>
          <a:bodyPr anchor="ctr"/>
          <a:lstStyle>
            <a:lvl1pPr marL="0" indent="0" algn="ctr">
              <a:buNone/>
              <a:defRPr sz="40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EBE13CCD-82B0-8141-A54C-7576C8221ACF}"/>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latin typeface="Arial" charset="0"/>
              <a:ea typeface="Arial" charset="0"/>
              <a:cs typeface="Arial" charset="0"/>
            </a:endParaRPr>
          </a:p>
        </p:txBody>
      </p:sp>
      <p:sp>
        <p:nvSpPr>
          <p:cNvPr id="7" name="Text Placeholder 6">
            <a:extLst>
              <a:ext uri="{FF2B5EF4-FFF2-40B4-BE49-F238E27FC236}">
                <a16:creationId xmlns:a16="http://schemas.microsoft.com/office/drawing/2014/main" id="{3BA951A9-91CA-064C-8D91-1F99DBF4F72D}"/>
              </a:ext>
            </a:extLst>
          </p:cNvPr>
          <p:cNvSpPr>
            <a:spLocks noGrp="1"/>
          </p:cNvSpPr>
          <p:nvPr>
            <p:ph type="body" sz="quarter" idx="13" hasCustomPrompt="1"/>
          </p:nvPr>
        </p:nvSpPr>
        <p:spPr>
          <a:xfrm>
            <a:off x="2990850" y="4361279"/>
            <a:ext cx="6210300" cy="1524000"/>
          </a:xfrm>
          <a:prstGeom prst="rect">
            <a:avLst/>
          </a:prstGeom>
        </p:spPr>
        <p:txBody>
          <a:bodyPr/>
          <a:lstStyle>
            <a:lvl1pPr>
              <a:defRPr sz="2000">
                <a:solidFill>
                  <a:schemeClr val="bg1"/>
                </a:solidFill>
              </a:defRPr>
            </a:lvl1pPr>
            <a:lvl2pPr marL="519099" indent="0">
              <a:buNone/>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Bullet 01</a:t>
            </a:r>
          </a:p>
          <a:p>
            <a:pPr lvl="0"/>
            <a:r>
              <a:rPr lang="en-US" dirty="0"/>
              <a:t>Bullet 02</a:t>
            </a:r>
          </a:p>
          <a:p>
            <a:pPr lvl="0"/>
            <a:r>
              <a:rPr lang="en-US" dirty="0"/>
              <a:t>Bullet 03</a:t>
            </a:r>
          </a:p>
          <a:p>
            <a:pPr lvl="0"/>
            <a:r>
              <a:rPr lang="en-US" dirty="0"/>
              <a:t>Bullet 04</a:t>
            </a:r>
          </a:p>
        </p:txBody>
      </p:sp>
    </p:spTree>
    <p:extLst>
      <p:ext uri="{BB962C8B-B14F-4D97-AF65-F5344CB8AC3E}">
        <p14:creationId xmlns:p14="http://schemas.microsoft.com/office/powerpoint/2010/main" val="1675386572"/>
      </p:ext>
    </p:extLst>
  </p:cSld>
  <p:clrMapOvr>
    <a:overrideClrMapping bg1="lt1" tx1="dk1" bg2="lt2" tx2="dk2" accent1="accent1" accent2="accent2" accent3="accent3" accent4="accent4" accent5="accent5" accent6="accent6" hlink="hlink" folHlink="folHlink"/>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9_Vision breaker Slide">
    <p:bg>
      <p:bgPr>
        <a:solidFill>
          <a:srgbClr val="10233F"/>
        </a:solidFill>
        <a:effectLst/>
      </p:bgPr>
    </p:bg>
    <p:spTree>
      <p:nvGrpSpPr>
        <p:cNvPr id="1" name=""/>
        <p:cNvGrpSpPr/>
        <p:nvPr/>
      </p:nvGrpSpPr>
      <p:grpSpPr>
        <a:xfrm>
          <a:off x="0" y="0"/>
          <a:ext cx="0" cy="0"/>
          <a:chOff x="0" y="0"/>
          <a:chExt cx="0" cy="0"/>
        </a:xfrm>
      </p:grpSpPr>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991185" y="3206478"/>
            <a:ext cx="6209629" cy="445043"/>
          </a:xfrm>
          <a:prstGeom prst="rect">
            <a:avLst/>
          </a:prstGeom>
        </p:spPr>
        <p:txBody>
          <a:bodyPr anchor="ctr"/>
          <a:lstStyle>
            <a:lvl1pPr marL="0" indent="0" algn="ctr">
              <a:buNone/>
              <a:defRPr sz="40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EBE13CCD-82B0-8141-A54C-7576C8221ACF}"/>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latin typeface="Arial" charset="0"/>
              <a:ea typeface="Arial" charset="0"/>
              <a:cs typeface="Arial" charset="0"/>
            </a:endParaRPr>
          </a:p>
        </p:txBody>
      </p:sp>
      <p:pic>
        <p:nvPicPr>
          <p:cNvPr id="7" name="Picture 6">
            <a:extLst>
              <a:ext uri="{FF2B5EF4-FFF2-40B4-BE49-F238E27FC236}">
                <a16:creationId xmlns:a16="http://schemas.microsoft.com/office/drawing/2014/main" id="{473FE4B9-26E8-D247-B450-80DF0E868CF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 r="21401" b="10050"/>
          <a:stretch/>
        </p:blipFill>
        <p:spPr>
          <a:xfrm>
            <a:off x="8983632" y="3356240"/>
            <a:ext cx="3234159" cy="3501759"/>
          </a:xfrm>
          <a:prstGeom prst="rect">
            <a:avLst/>
          </a:prstGeom>
        </p:spPr>
      </p:pic>
    </p:spTree>
    <p:extLst>
      <p:ext uri="{BB962C8B-B14F-4D97-AF65-F5344CB8AC3E}">
        <p14:creationId xmlns:p14="http://schemas.microsoft.com/office/powerpoint/2010/main" val="2481037152"/>
      </p:ext>
    </p:extLst>
  </p:cSld>
  <p:clrMapOvr>
    <a:overrideClrMapping bg1="lt1" tx1="dk1" bg2="lt2" tx2="dk2" accent1="accent1" accent2="accent2" accent3="accent3" accent4="accent4" accent5="accent5" accent6="accent6" hlink="hlink" folHlink="folHlink"/>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Left 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Overlay">
            <a:extLst>
              <a:ext uri="{FF2B5EF4-FFF2-40B4-BE49-F238E27FC236}">
                <a16:creationId xmlns:a16="http://schemas.microsoft.com/office/drawing/2014/main" id="{89790728-0DD7-1F42-9A48-48A941B20D9A}"/>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6" name="Gold Bar">
            <a:extLst>
              <a:ext uri="{FF2B5EF4-FFF2-40B4-BE49-F238E27FC236}">
                <a16:creationId xmlns:a16="http://schemas.microsoft.com/office/drawing/2014/main" id="{C4B2230D-595B-5246-A3B2-FB53F20DDBA8}"/>
              </a:ext>
            </a:extLst>
          </p:cNvPr>
          <p:cNvSpPr/>
          <p:nvPr userDrawn="1"/>
        </p:nvSpPr>
        <p:spPr>
          <a:xfrm>
            <a:off x="792677" y="3883983"/>
            <a:ext cx="1178336"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p>
        </p:txBody>
      </p:sp>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761999" y="3206478"/>
            <a:ext cx="6209629" cy="445043"/>
          </a:xfrm>
          <a:prstGeom prst="rect">
            <a:avLst/>
          </a:prstGeom>
        </p:spPr>
        <p:txBody>
          <a:bodyPr anchor="ctr"/>
          <a:lstStyle>
            <a:lvl1pPr marL="0" indent="0" algn="l">
              <a:buNone/>
              <a:defRPr sz="36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9" name="Text Placeholder 20">
            <a:extLst>
              <a:ext uri="{FF2B5EF4-FFF2-40B4-BE49-F238E27FC236}">
                <a16:creationId xmlns:a16="http://schemas.microsoft.com/office/drawing/2014/main" id="{1F6599DE-5FEF-F349-BA19-07E55E174054}"/>
              </a:ext>
            </a:extLst>
          </p:cNvPr>
          <p:cNvSpPr>
            <a:spLocks noGrp="1"/>
          </p:cNvSpPr>
          <p:nvPr>
            <p:ph type="body" sz="quarter" idx="13" hasCustomPrompt="1"/>
          </p:nvPr>
        </p:nvSpPr>
        <p:spPr>
          <a:xfrm>
            <a:off x="762000" y="4189206"/>
            <a:ext cx="7696200" cy="535194"/>
          </a:xfrm>
          <a:prstGeom prst="rect">
            <a:avLst/>
          </a:prstGeom>
        </p:spPr>
        <p:txBody>
          <a:bodyPr anchor="t"/>
          <a:lstStyle>
            <a:lvl1pPr marL="0" indent="0" algn="l">
              <a:buNone/>
              <a:defRPr sz="3300">
                <a:solidFill>
                  <a:schemeClr val="bg1"/>
                </a:solidFill>
              </a:defRPr>
            </a:lvl1pPr>
          </a:lstStyle>
          <a:p>
            <a:pPr lvl="0"/>
            <a:r>
              <a:rPr lang="en-US" dirty="0"/>
              <a:t>Insert subhead</a:t>
            </a:r>
          </a:p>
        </p:txBody>
      </p:sp>
      <p:pic>
        <p:nvPicPr>
          <p:cNvPr id="11" name="Picture 10">
            <a:extLst>
              <a:ext uri="{FF2B5EF4-FFF2-40B4-BE49-F238E27FC236}">
                <a16:creationId xmlns:a16="http://schemas.microsoft.com/office/drawing/2014/main" id="{FAD6BF95-1DC6-E04D-9A48-1C3A091DF62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 r="21401" b="10050"/>
          <a:stretch/>
        </p:blipFill>
        <p:spPr>
          <a:xfrm>
            <a:off x="8983632" y="3356240"/>
            <a:ext cx="3234159" cy="3501759"/>
          </a:xfrm>
          <a:prstGeom prst="rect">
            <a:avLst/>
          </a:prstGeom>
        </p:spPr>
      </p:pic>
    </p:spTree>
    <p:extLst>
      <p:ext uri="{BB962C8B-B14F-4D97-AF65-F5344CB8AC3E}">
        <p14:creationId xmlns:p14="http://schemas.microsoft.com/office/powerpoint/2010/main" val="3539901099"/>
      </p:ext>
    </p:extLst>
  </p:cSld>
  <p:clrMapOvr>
    <a:overrideClrMapping bg1="lt1" tx1="dk1" bg2="lt2" tx2="dk2" accent1="accent1" accent2="accent2" accent3="accent3" accent4="accent4" accent5="accent5" accent6="accent6" hlink="hlink" folHlink="folHlink"/>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8_Vision breaker Slide">
    <p:bg>
      <p:bgPr>
        <a:solidFill>
          <a:srgbClr val="10233F"/>
        </a:solidFill>
        <a:effectLst/>
      </p:bgPr>
    </p:bg>
    <p:spTree>
      <p:nvGrpSpPr>
        <p:cNvPr id="1" name=""/>
        <p:cNvGrpSpPr/>
        <p:nvPr/>
      </p:nvGrpSpPr>
      <p:grpSpPr>
        <a:xfrm>
          <a:off x="0" y="0"/>
          <a:ext cx="0" cy="0"/>
          <a:chOff x="0" y="0"/>
          <a:chExt cx="0" cy="0"/>
        </a:xfrm>
      </p:grpSpPr>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991185" y="3206478"/>
            <a:ext cx="6209629" cy="445043"/>
          </a:xfrm>
          <a:prstGeom prst="rect">
            <a:avLst/>
          </a:prstGeom>
        </p:spPr>
        <p:txBody>
          <a:bodyPr anchor="ctr"/>
          <a:lstStyle>
            <a:lvl1pPr marL="0" indent="0" algn="ctr">
              <a:buNone/>
              <a:defRPr sz="40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EBE13CCD-82B0-8141-A54C-7576C8221ACF}"/>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latin typeface="Arial" charset="0"/>
              <a:ea typeface="Arial" charset="0"/>
              <a:cs typeface="Arial" charset="0"/>
            </a:endParaRPr>
          </a:p>
        </p:txBody>
      </p:sp>
      <p:pic>
        <p:nvPicPr>
          <p:cNvPr id="7" name="Picture 6">
            <a:extLst>
              <a:ext uri="{FF2B5EF4-FFF2-40B4-BE49-F238E27FC236}">
                <a16:creationId xmlns:a16="http://schemas.microsoft.com/office/drawing/2014/main" id="{473FE4B9-26E8-D247-B450-80DF0E868CF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 r="21401" b="10050"/>
          <a:stretch/>
        </p:blipFill>
        <p:spPr>
          <a:xfrm>
            <a:off x="8983632" y="3356240"/>
            <a:ext cx="3234159" cy="3501759"/>
          </a:xfrm>
          <a:prstGeom prst="rect">
            <a:avLst/>
          </a:prstGeom>
        </p:spPr>
      </p:pic>
    </p:spTree>
    <p:extLst>
      <p:ext uri="{BB962C8B-B14F-4D97-AF65-F5344CB8AC3E}">
        <p14:creationId xmlns:p14="http://schemas.microsoft.com/office/powerpoint/2010/main" val="3715367982"/>
      </p:ext>
    </p:extLst>
  </p:cSld>
  <p:clrMapOvr>
    <a:overrideClrMapping bg1="lt1" tx1="dk1" bg2="lt2" tx2="dk2" accent1="accent1" accent2="accent2" accent3="accent3" accent4="accent4" accent5="accent5" accent6="accent6" hlink="hlink" folHlink="folHlink"/>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0_Vision breaker Slide">
    <p:bg>
      <p:bgPr>
        <a:solidFill>
          <a:schemeClr val="bg1">
            <a:lumMod val="95000"/>
          </a:schemeClr>
        </a:solidFill>
        <a:effectLst/>
      </p:bgPr>
    </p:bg>
    <p:spTree>
      <p:nvGrpSpPr>
        <p:cNvPr id="1" name=""/>
        <p:cNvGrpSpPr/>
        <p:nvPr/>
      </p:nvGrpSpPr>
      <p:grpSpPr>
        <a:xfrm>
          <a:off x="0" y="0"/>
          <a:ext cx="0" cy="0"/>
          <a:chOff x="0" y="0"/>
          <a:chExt cx="0" cy="0"/>
        </a:xfrm>
      </p:grpSpPr>
      <p:sp>
        <p:nvSpPr>
          <p:cNvPr id="5" name="Freeform 8">
            <a:extLst>
              <a:ext uri="{FF2B5EF4-FFF2-40B4-BE49-F238E27FC236}">
                <a16:creationId xmlns:a16="http://schemas.microsoft.com/office/drawing/2014/main" id="{F16A505C-0D08-8E47-8830-B555CF827AD8}"/>
              </a:ext>
            </a:extLst>
          </p:cNvPr>
          <p:cNvSpPr>
            <a:spLocks noChangeAspect="1" noEditPoints="1"/>
          </p:cNvSpPr>
          <p:nvPr userDrawn="1"/>
        </p:nvSpPr>
        <p:spPr bwMode="auto">
          <a:xfrm>
            <a:off x="-1998308" y="-685800"/>
            <a:ext cx="15333308" cy="9757400"/>
          </a:xfrm>
          <a:custGeom>
            <a:avLst/>
            <a:gdLst>
              <a:gd name="T0" fmla="*/ 1980 w 2360"/>
              <a:gd name="T1" fmla="*/ 591 h 1390"/>
              <a:gd name="T2" fmla="*/ 2125 w 2360"/>
              <a:gd name="T3" fmla="*/ 273 h 1390"/>
              <a:gd name="T4" fmla="*/ 2069 w 2360"/>
              <a:gd name="T5" fmla="*/ 121 h 1390"/>
              <a:gd name="T6" fmla="*/ 1645 w 2360"/>
              <a:gd name="T7" fmla="*/ 111 h 1390"/>
              <a:gd name="T8" fmla="*/ 1488 w 2360"/>
              <a:gd name="T9" fmla="*/ 279 h 1390"/>
              <a:gd name="T10" fmla="*/ 1216 w 2360"/>
              <a:gd name="T11" fmla="*/ 297 h 1390"/>
              <a:gd name="T12" fmla="*/ 1247 w 2360"/>
              <a:gd name="T13" fmla="*/ 440 h 1390"/>
              <a:gd name="T14" fmla="*/ 1226 w 2360"/>
              <a:gd name="T15" fmla="*/ 611 h 1390"/>
              <a:gd name="T16" fmla="*/ 1001 w 2360"/>
              <a:gd name="T17" fmla="*/ 742 h 1390"/>
              <a:gd name="T18" fmla="*/ 1369 w 2360"/>
              <a:gd name="T19" fmla="*/ 751 h 1390"/>
              <a:gd name="T20" fmla="*/ 1767 w 2360"/>
              <a:gd name="T21" fmla="*/ 750 h 1390"/>
              <a:gd name="T22" fmla="*/ 1249 w 2360"/>
              <a:gd name="T23" fmla="*/ 285 h 1390"/>
              <a:gd name="T24" fmla="*/ 1352 w 2360"/>
              <a:gd name="T25" fmla="*/ 909 h 1390"/>
              <a:gd name="T26" fmla="*/ 1426 w 2360"/>
              <a:gd name="T27" fmla="*/ 462 h 1390"/>
              <a:gd name="T28" fmla="*/ 1667 w 2360"/>
              <a:gd name="T29" fmla="*/ 144 h 1390"/>
              <a:gd name="T30" fmla="*/ 186 w 2360"/>
              <a:gd name="T31" fmla="*/ 316 h 1390"/>
              <a:gd name="T32" fmla="*/ 530 w 2360"/>
              <a:gd name="T33" fmla="*/ 702 h 1390"/>
              <a:gd name="T34" fmla="*/ 703 w 2360"/>
              <a:gd name="T35" fmla="*/ 406 h 1390"/>
              <a:gd name="T36" fmla="*/ 587 w 2360"/>
              <a:gd name="T37" fmla="*/ 249 h 1390"/>
              <a:gd name="T38" fmla="*/ 385 w 2360"/>
              <a:gd name="T39" fmla="*/ 193 h 1390"/>
              <a:gd name="T40" fmla="*/ 94 w 2360"/>
              <a:gd name="T41" fmla="*/ 294 h 1390"/>
              <a:gd name="T42" fmla="*/ 260 w 2360"/>
              <a:gd name="T43" fmla="*/ 381 h 1390"/>
              <a:gd name="T44" fmla="*/ 327 w 2360"/>
              <a:gd name="T45" fmla="*/ 726 h 1390"/>
              <a:gd name="T46" fmla="*/ 615 w 2360"/>
              <a:gd name="T47" fmla="*/ 1325 h 1390"/>
              <a:gd name="T48" fmla="*/ 711 w 2360"/>
              <a:gd name="T49" fmla="*/ 1185 h 1390"/>
              <a:gd name="T50" fmla="*/ 568 w 2360"/>
              <a:gd name="T51" fmla="*/ 546 h 1390"/>
              <a:gd name="T52" fmla="*/ 481 w 2360"/>
              <a:gd name="T53" fmla="*/ 443 h 1390"/>
              <a:gd name="T54" fmla="*/ 258 w 2360"/>
              <a:gd name="T55" fmla="*/ 397 h 1390"/>
              <a:gd name="T56" fmla="*/ 386 w 2360"/>
              <a:gd name="T57" fmla="*/ 343 h 1390"/>
              <a:gd name="T58" fmla="*/ 761 w 2360"/>
              <a:gd name="T59" fmla="*/ 934 h 1390"/>
              <a:gd name="T60" fmla="*/ 1011 w 2360"/>
              <a:gd name="T61" fmla="*/ 73 h 1390"/>
              <a:gd name="T62" fmla="*/ 765 w 2360"/>
              <a:gd name="T63" fmla="*/ 130 h 1390"/>
              <a:gd name="T64" fmla="*/ 810 w 2360"/>
              <a:gd name="T65" fmla="*/ 385 h 1390"/>
              <a:gd name="T66" fmla="*/ 2069 w 2360"/>
              <a:gd name="T67" fmla="*/ 1009 h 1390"/>
              <a:gd name="T68" fmla="*/ 710 w 2360"/>
              <a:gd name="T69" fmla="*/ 90 h 1390"/>
              <a:gd name="T70" fmla="*/ 779 w 2360"/>
              <a:gd name="T71" fmla="*/ 8 h 1390"/>
              <a:gd name="T72" fmla="*/ 674 w 2360"/>
              <a:gd name="T73" fmla="*/ 277 h 1390"/>
              <a:gd name="T74" fmla="*/ 642 w 2360"/>
              <a:gd name="T75" fmla="*/ 225 h 1390"/>
              <a:gd name="T76" fmla="*/ 519 w 2360"/>
              <a:gd name="T77" fmla="*/ 194 h 1390"/>
              <a:gd name="T78" fmla="*/ 1463 w 2360"/>
              <a:gd name="T79" fmla="*/ 1013 h 1390"/>
              <a:gd name="T80" fmla="*/ 2045 w 2360"/>
              <a:gd name="T81" fmla="*/ 623 h 1390"/>
              <a:gd name="T82" fmla="*/ 438 w 2360"/>
              <a:gd name="T83" fmla="*/ 178 h 1390"/>
              <a:gd name="T84" fmla="*/ 1210 w 2360"/>
              <a:gd name="T85" fmla="*/ 170 h 1390"/>
              <a:gd name="T86" fmla="*/ 565 w 2360"/>
              <a:gd name="T87" fmla="*/ 109 h 1390"/>
              <a:gd name="T88" fmla="*/ 2345 w 2360"/>
              <a:gd name="T89" fmla="*/ 1261 h 1390"/>
              <a:gd name="T90" fmla="*/ 1978 w 2360"/>
              <a:gd name="T91" fmla="*/ 962 h 1390"/>
              <a:gd name="T92" fmla="*/ 1229 w 2360"/>
              <a:gd name="T93" fmla="*/ 115 h 1390"/>
              <a:gd name="T94" fmla="*/ 611 w 2360"/>
              <a:gd name="T95" fmla="*/ 70 h 1390"/>
              <a:gd name="T96" fmla="*/ 1999 w 2360"/>
              <a:gd name="T97" fmla="*/ 860 h 1390"/>
              <a:gd name="T98" fmla="*/ 611 w 2360"/>
              <a:gd name="T99" fmla="*/ 155 h 1390"/>
              <a:gd name="T100" fmla="*/ 2019 w 2360"/>
              <a:gd name="T101" fmla="*/ 841 h 1390"/>
              <a:gd name="T102" fmla="*/ 1175 w 2360"/>
              <a:gd name="T103" fmla="*/ 592 h 1390"/>
              <a:gd name="T104" fmla="*/ 2120 w 2360"/>
              <a:gd name="T105" fmla="*/ 507 h 1390"/>
              <a:gd name="T106" fmla="*/ 2074 w 2360"/>
              <a:gd name="T107" fmla="*/ 1222 h 1390"/>
              <a:gd name="T108" fmla="*/ 2016 w 2360"/>
              <a:gd name="T109" fmla="*/ 934 h 1390"/>
              <a:gd name="T110" fmla="*/ 543 w 2360"/>
              <a:gd name="T111" fmla="*/ 92 h 1390"/>
              <a:gd name="T112" fmla="*/ 673 w 2360"/>
              <a:gd name="T113" fmla="*/ 273 h 1390"/>
              <a:gd name="T114" fmla="*/ 619 w 2360"/>
              <a:gd name="T115" fmla="*/ 248 h 1390"/>
              <a:gd name="T116" fmla="*/ 587 w 2360"/>
              <a:gd name="T117" fmla="*/ 749 h 1390"/>
              <a:gd name="T118" fmla="*/ 482 w 2360"/>
              <a:gd name="T119" fmla="*/ 695 h 1390"/>
              <a:gd name="T120" fmla="*/ 1089 w 2360"/>
              <a:gd name="T121" fmla="*/ 434 h 1390"/>
              <a:gd name="T122" fmla="*/ 1995 w 2360"/>
              <a:gd name="T123" fmla="*/ 960 h 1390"/>
              <a:gd name="T124" fmla="*/ 100 w 2360"/>
              <a:gd name="T125" fmla="*/ 355 h 1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360" h="1390">
                <a:moveTo>
                  <a:pt x="1809" y="794"/>
                </a:moveTo>
                <a:cubicBezTo>
                  <a:pt x="1810" y="794"/>
                  <a:pt x="1811" y="794"/>
                  <a:pt x="1811" y="794"/>
                </a:cubicBezTo>
                <a:cubicBezTo>
                  <a:pt x="1813" y="795"/>
                  <a:pt x="1815" y="796"/>
                  <a:pt x="1815" y="799"/>
                </a:cubicBezTo>
                <a:cubicBezTo>
                  <a:pt x="1816" y="801"/>
                  <a:pt x="1816" y="803"/>
                  <a:pt x="1817" y="805"/>
                </a:cubicBezTo>
                <a:cubicBezTo>
                  <a:pt x="1818" y="810"/>
                  <a:pt x="1819" y="815"/>
                  <a:pt x="1822" y="820"/>
                </a:cubicBezTo>
                <a:cubicBezTo>
                  <a:pt x="1823" y="820"/>
                  <a:pt x="1823" y="822"/>
                  <a:pt x="1824" y="823"/>
                </a:cubicBezTo>
                <a:cubicBezTo>
                  <a:pt x="1824" y="824"/>
                  <a:pt x="1824" y="825"/>
                  <a:pt x="1824" y="826"/>
                </a:cubicBezTo>
                <a:cubicBezTo>
                  <a:pt x="1826" y="831"/>
                  <a:pt x="1826" y="835"/>
                  <a:pt x="1824" y="839"/>
                </a:cubicBezTo>
                <a:cubicBezTo>
                  <a:pt x="1824" y="840"/>
                  <a:pt x="1824" y="842"/>
                  <a:pt x="1824" y="843"/>
                </a:cubicBezTo>
                <a:cubicBezTo>
                  <a:pt x="1825" y="846"/>
                  <a:pt x="1825" y="849"/>
                  <a:pt x="1824" y="852"/>
                </a:cubicBezTo>
                <a:cubicBezTo>
                  <a:pt x="1822" y="856"/>
                  <a:pt x="1823" y="858"/>
                  <a:pt x="1827" y="860"/>
                </a:cubicBezTo>
                <a:cubicBezTo>
                  <a:pt x="1827" y="860"/>
                  <a:pt x="1827" y="860"/>
                  <a:pt x="1827" y="860"/>
                </a:cubicBezTo>
                <a:cubicBezTo>
                  <a:pt x="1831" y="865"/>
                  <a:pt x="1834" y="869"/>
                  <a:pt x="1838" y="873"/>
                </a:cubicBezTo>
                <a:cubicBezTo>
                  <a:pt x="1839" y="875"/>
                  <a:pt x="1839" y="878"/>
                  <a:pt x="1839" y="881"/>
                </a:cubicBezTo>
                <a:cubicBezTo>
                  <a:pt x="1840" y="881"/>
                  <a:pt x="1840" y="882"/>
                  <a:pt x="1840" y="882"/>
                </a:cubicBezTo>
                <a:cubicBezTo>
                  <a:pt x="1841" y="884"/>
                  <a:pt x="1841" y="886"/>
                  <a:pt x="1841" y="887"/>
                </a:cubicBezTo>
                <a:cubicBezTo>
                  <a:pt x="1841" y="889"/>
                  <a:pt x="1842" y="891"/>
                  <a:pt x="1843" y="892"/>
                </a:cubicBezTo>
                <a:cubicBezTo>
                  <a:pt x="1845" y="894"/>
                  <a:pt x="1847" y="896"/>
                  <a:pt x="1847" y="899"/>
                </a:cubicBezTo>
                <a:cubicBezTo>
                  <a:pt x="1847" y="899"/>
                  <a:pt x="1848" y="900"/>
                  <a:pt x="1849" y="901"/>
                </a:cubicBezTo>
                <a:cubicBezTo>
                  <a:pt x="1850" y="901"/>
                  <a:pt x="1851" y="902"/>
                  <a:pt x="1852" y="903"/>
                </a:cubicBezTo>
                <a:cubicBezTo>
                  <a:pt x="1853" y="905"/>
                  <a:pt x="1855" y="906"/>
                  <a:pt x="1858" y="908"/>
                </a:cubicBezTo>
                <a:cubicBezTo>
                  <a:pt x="1861" y="909"/>
                  <a:pt x="1863" y="910"/>
                  <a:pt x="1866" y="912"/>
                </a:cubicBezTo>
                <a:cubicBezTo>
                  <a:pt x="1866" y="912"/>
                  <a:pt x="1866" y="912"/>
                  <a:pt x="1866" y="912"/>
                </a:cubicBezTo>
                <a:cubicBezTo>
                  <a:pt x="1866" y="912"/>
                  <a:pt x="1866" y="912"/>
                  <a:pt x="1867" y="912"/>
                </a:cubicBezTo>
                <a:cubicBezTo>
                  <a:pt x="1866" y="912"/>
                  <a:pt x="1866" y="912"/>
                  <a:pt x="1866" y="912"/>
                </a:cubicBezTo>
                <a:cubicBezTo>
                  <a:pt x="1867" y="911"/>
                  <a:pt x="1867" y="911"/>
                  <a:pt x="1868" y="910"/>
                </a:cubicBezTo>
                <a:cubicBezTo>
                  <a:pt x="1869" y="910"/>
                  <a:pt x="1869" y="909"/>
                  <a:pt x="1869" y="907"/>
                </a:cubicBezTo>
                <a:cubicBezTo>
                  <a:pt x="1868" y="905"/>
                  <a:pt x="1867" y="902"/>
                  <a:pt x="1865" y="901"/>
                </a:cubicBezTo>
                <a:cubicBezTo>
                  <a:pt x="1863" y="898"/>
                  <a:pt x="1863" y="895"/>
                  <a:pt x="1863" y="893"/>
                </a:cubicBezTo>
                <a:cubicBezTo>
                  <a:pt x="1863" y="891"/>
                  <a:pt x="1863" y="889"/>
                  <a:pt x="1863" y="887"/>
                </a:cubicBezTo>
                <a:cubicBezTo>
                  <a:pt x="1863" y="885"/>
                  <a:pt x="1862" y="883"/>
                  <a:pt x="1861" y="882"/>
                </a:cubicBezTo>
                <a:cubicBezTo>
                  <a:pt x="1859" y="879"/>
                  <a:pt x="1856" y="877"/>
                  <a:pt x="1854" y="874"/>
                </a:cubicBezTo>
                <a:cubicBezTo>
                  <a:pt x="1850" y="873"/>
                  <a:pt x="1848" y="870"/>
                  <a:pt x="1845" y="868"/>
                </a:cubicBezTo>
                <a:cubicBezTo>
                  <a:pt x="1842" y="867"/>
                  <a:pt x="1840" y="865"/>
                  <a:pt x="1840" y="862"/>
                </a:cubicBezTo>
                <a:cubicBezTo>
                  <a:pt x="1840" y="860"/>
                  <a:pt x="1840" y="858"/>
                  <a:pt x="1839" y="857"/>
                </a:cubicBezTo>
                <a:cubicBezTo>
                  <a:pt x="1837" y="855"/>
                  <a:pt x="1836" y="853"/>
                  <a:pt x="1835" y="851"/>
                </a:cubicBezTo>
                <a:cubicBezTo>
                  <a:pt x="1832" y="850"/>
                  <a:pt x="1831" y="849"/>
                  <a:pt x="1830" y="846"/>
                </a:cubicBezTo>
                <a:cubicBezTo>
                  <a:pt x="1830" y="844"/>
                  <a:pt x="1830" y="843"/>
                  <a:pt x="1831" y="841"/>
                </a:cubicBezTo>
                <a:cubicBezTo>
                  <a:pt x="1833" y="834"/>
                  <a:pt x="1835" y="828"/>
                  <a:pt x="1835" y="821"/>
                </a:cubicBezTo>
                <a:cubicBezTo>
                  <a:pt x="1835" y="821"/>
                  <a:pt x="1836" y="821"/>
                  <a:pt x="1836" y="821"/>
                </a:cubicBezTo>
                <a:cubicBezTo>
                  <a:pt x="1836" y="820"/>
                  <a:pt x="1837" y="820"/>
                  <a:pt x="1837" y="820"/>
                </a:cubicBezTo>
                <a:cubicBezTo>
                  <a:pt x="1838" y="820"/>
                  <a:pt x="1838" y="820"/>
                  <a:pt x="1839" y="820"/>
                </a:cubicBezTo>
                <a:cubicBezTo>
                  <a:pt x="1839" y="821"/>
                  <a:pt x="1840" y="821"/>
                  <a:pt x="1840" y="822"/>
                </a:cubicBezTo>
                <a:cubicBezTo>
                  <a:pt x="1840" y="825"/>
                  <a:pt x="1842" y="826"/>
                  <a:pt x="1845" y="826"/>
                </a:cubicBezTo>
                <a:cubicBezTo>
                  <a:pt x="1846" y="826"/>
                  <a:pt x="1847" y="826"/>
                  <a:pt x="1848" y="827"/>
                </a:cubicBezTo>
                <a:cubicBezTo>
                  <a:pt x="1851" y="829"/>
                  <a:pt x="1854" y="830"/>
                  <a:pt x="1856" y="834"/>
                </a:cubicBezTo>
                <a:cubicBezTo>
                  <a:pt x="1858" y="838"/>
                  <a:pt x="1862" y="841"/>
                  <a:pt x="1865" y="844"/>
                </a:cubicBezTo>
                <a:cubicBezTo>
                  <a:pt x="1866" y="844"/>
                  <a:pt x="1867" y="843"/>
                  <a:pt x="1868" y="843"/>
                </a:cubicBezTo>
                <a:cubicBezTo>
                  <a:pt x="1869" y="844"/>
                  <a:pt x="1871" y="845"/>
                  <a:pt x="1871" y="848"/>
                </a:cubicBezTo>
                <a:cubicBezTo>
                  <a:pt x="1871" y="850"/>
                  <a:pt x="1871" y="852"/>
                  <a:pt x="1871" y="855"/>
                </a:cubicBezTo>
                <a:cubicBezTo>
                  <a:pt x="1871" y="855"/>
                  <a:pt x="1873" y="856"/>
                  <a:pt x="1873" y="855"/>
                </a:cubicBezTo>
                <a:cubicBezTo>
                  <a:pt x="1874" y="855"/>
                  <a:pt x="1874" y="855"/>
                  <a:pt x="1874" y="855"/>
                </a:cubicBezTo>
                <a:cubicBezTo>
                  <a:pt x="1878" y="852"/>
                  <a:pt x="1881" y="849"/>
                  <a:pt x="1884" y="845"/>
                </a:cubicBezTo>
                <a:cubicBezTo>
                  <a:pt x="1885" y="845"/>
                  <a:pt x="1886" y="844"/>
                  <a:pt x="1887" y="843"/>
                </a:cubicBezTo>
                <a:cubicBezTo>
                  <a:pt x="1892" y="842"/>
                  <a:pt x="1895" y="839"/>
                  <a:pt x="1898" y="837"/>
                </a:cubicBezTo>
                <a:cubicBezTo>
                  <a:pt x="1900" y="835"/>
                  <a:pt x="1901" y="833"/>
                  <a:pt x="1902" y="830"/>
                </a:cubicBezTo>
                <a:cubicBezTo>
                  <a:pt x="1903" y="826"/>
                  <a:pt x="1903" y="822"/>
                  <a:pt x="1902" y="818"/>
                </a:cubicBezTo>
                <a:cubicBezTo>
                  <a:pt x="1902" y="818"/>
                  <a:pt x="1902" y="817"/>
                  <a:pt x="1902" y="817"/>
                </a:cubicBezTo>
                <a:cubicBezTo>
                  <a:pt x="1901" y="812"/>
                  <a:pt x="1899" y="807"/>
                  <a:pt x="1897" y="802"/>
                </a:cubicBezTo>
                <a:cubicBezTo>
                  <a:pt x="1896" y="800"/>
                  <a:pt x="1894" y="799"/>
                  <a:pt x="1893" y="797"/>
                </a:cubicBezTo>
                <a:cubicBezTo>
                  <a:pt x="1890" y="794"/>
                  <a:pt x="1887" y="792"/>
                  <a:pt x="1883" y="790"/>
                </a:cubicBezTo>
                <a:cubicBezTo>
                  <a:pt x="1881" y="788"/>
                  <a:pt x="1879" y="787"/>
                  <a:pt x="1878" y="784"/>
                </a:cubicBezTo>
                <a:cubicBezTo>
                  <a:pt x="1878" y="783"/>
                  <a:pt x="1877" y="781"/>
                  <a:pt x="1876" y="781"/>
                </a:cubicBezTo>
                <a:cubicBezTo>
                  <a:pt x="1875" y="780"/>
                  <a:pt x="1874" y="779"/>
                  <a:pt x="1873" y="778"/>
                </a:cubicBezTo>
                <a:cubicBezTo>
                  <a:pt x="1873" y="778"/>
                  <a:pt x="1872" y="777"/>
                  <a:pt x="1872" y="777"/>
                </a:cubicBezTo>
                <a:cubicBezTo>
                  <a:pt x="1872" y="774"/>
                  <a:pt x="1871" y="770"/>
                  <a:pt x="1874" y="768"/>
                </a:cubicBezTo>
                <a:cubicBezTo>
                  <a:pt x="1876" y="767"/>
                  <a:pt x="1877" y="765"/>
                  <a:pt x="1877" y="763"/>
                </a:cubicBezTo>
                <a:cubicBezTo>
                  <a:pt x="1877" y="762"/>
                  <a:pt x="1878" y="761"/>
                  <a:pt x="1879" y="760"/>
                </a:cubicBezTo>
                <a:cubicBezTo>
                  <a:pt x="1882" y="759"/>
                  <a:pt x="1885" y="757"/>
                  <a:pt x="1889" y="755"/>
                </a:cubicBezTo>
                <a:cubicBezTo>
                  <a:pt x="1889" y="755"/>
                  <a:pt x="1890" y="755"/>
                  <a:pt x="1891" y="755"/>
                </a:cubicBezTo>
                <a:cubicBezTo>
                  <a:pt x="1892" y="755"/>
                  <a:pt x="1893" y="755"/>
                  <a:pt x="1894" y="756"/>
                </a:cubicBezTo>
                <a:cubicBezTo>
                  <a:pt x="1896" y="756"/>
                  <a:pt x="1897" y="757"/>
                  <a:pt x="1898" y="760"/>
                </a:cubicBezTo>
                <a:cubicBezTo>
                  <a:pt x="1898" y="761"/>
                  <a:pt x="1899" y="763"/>
                  <a:pt x="1901" y="764"/>
                </a:cubicBezTo>
                <a:cubicBezTo>
                  <a:pt x="1902" y="765"/>
                  <a:pt x="1905" y="764"/>
                  <a:pt x="1905" y="762"/>
                </a:cubicBezTo>
                <a:cubicBezTo>
                  <a:pt x="1905" y="761"/>
                  <a:pt x="1905" y="760"/>
                  <a:pt x="1905" y="760"/>
                </a:cubicBezTo>
                <a:cubicBezTo>
                  <a:pt x="1905" y="760"/>
                  <a:pt x="1905" y="760"/>
                  <a:pt x="1905" y="760"/>
                </a:cubicBezTo>
                <a:cubicBezTo>
                  <a:pt x="1905" y="759"/>
                  <a:pt x="1905" y="759"/>
                  <a:pt x="1905" y="759"/>
                </a:cubicBezTo>
                <a:cubicBezTo>
                  <a:pt x="1905" y="760"/>
                  <a:pt x="1905" y="760"/>
                  <a:pt x="1905" y="760"/>
                </a:cubicBezTo>
                <a:cubicBezTo>
                  <a:pt x="1905" y="759"/>
                  <a:pt x="1904" y="759"/>
                  <a:pt x="1904" y="758"/>
                </a:cubicBezTo>
                <a:cubicBezTo>
                  <a:pt x="1904" y="758"/>
                  <a:pt x="1905" y="757"/>
                  <a:pt x="1905" y="757"/>
                </a:cubicBezTo>
                <a:cubicBezTo>
                  <a:pt x="1909" y="756"/>
                  <a:pt x="1913" y="754"/>
                  <a:pt x="1917" y="753"/>
                </a:cubicBezTo>
                <a:cubicBezTo>
                  <a:pt x="1920" y="752"/>
                  <a:pt x="1923" y="750"/>
                  <a:pt x="1925" y="747"/>
                </a:cubicBezTo>
                <a:cubicBezTo>
                  <a:pt x="1925" y="746"/>
                  <a:pt x="1926" y="746"/>
                  <a:pt x="1927" y="746"/>
                </a:cubicBezTo>
                <a:cubicBezTo>
                  <a:pt x="1927" y="747"/>
                  <a:pt x="1928" y="748"/>
                  <a:pt x="1930" y="747"/>
                </a:cubicBezTo>
                <a:cubicBezTo>
                  <a:pt x="1932" y="746"/>
                  <a:pt x="1935" y="745"/>
                  <a:pt x="1937" y="745"/>
                </a:cubicBezTo>
                <a:cubicBezTo>
                  <a:pt x="1939" y="744"/>
                  <a:pt x="1941" y="744"/>
                  <a:pt x="1943" y="743"/>
                </a:cubicBezTo>
                <a:cubicBezTo>
                  <a:pt x="1945" y="742"/>
                  <a:pt x="1947" y="741"/>
                  <a:pt x="1947" y="739"/>
                </a:cubicBezTo>
                <a:cubicBezTo>
                  <a:pt x="1947" y="738"/>
                  <a:pt x="1948" y="738"/>
                  <a:pt x="1949" y="737"/>
                </a:cubicBezTo>
                <a:cubicBezTo>
                  <a:pt x="1952" y="735"/>
                  <a:pt x="1955" y="734"/>
                  <a:pt x="1956" y="730"/>
                </a:cubicBezTo>
                <a:cubicBezTo>
                  <a:pt x="1956" y="730"/>
                  <a:pt x="1956" y="729"/>
                  <a:pt x="1957" y="729"/>
                </a:cubicBezTo>
                <a:cubicBezTo>
                  <a:pt x="1959" y="728"/>
                  <a:pt x="1960" y="726"/>
                  <a:pt x="1961" y="723"/>
                </a:cubicBezTo>
                <a:cubicBezTo>
                  <a:pt x="1961" y="722"/>
                  <a:pt x="1962" y="722"/>
                  <a:pt x="1963" y="722"/>
                </a:cubicBezTo>
                <a:cubicBezTo>
                  <a:pt x="1965" y="721"/>
                  <a:pt x="1965" y="721"/>
                  <a:pt x="1965" y="719"/>
                </a:cubicBezTo>
                <a:cubicBezTo>
                  <a:pt x="1964" y="717"/>
                  <a:pt x="1964" y="715"/>
                  <a:pt x="1964" y="712"/>
                </a:cubicBezTo>
                <a:cubicBezTo>
                  <a:pt x="1964" y="711"/>
                  <a:pt x="1964" y="710"/>
                  <a:pt x="1965" y="709"/>
                </a:cubicBezTo>
                <a:cubicBezTo>
                  <a:pt x="1968" y="707"/>
                  <a:pt x="1970" y="705"/>
                  <a:pt x="1970" y="702"/>
                </a:cubicBezTo>
                <a:cubicBezTo>
                  <a:pt x="1970" y="700"/>
                  <a:pt x="1971" y="698"/>
                  <a:pt x="1972" y="697"/>
                </a:cubicBezTo>
                <a:cubicBezTo>
                  <a:pt x="1974" y="696"/>
                  <a:pt x="1975" y="694"/>
                  <a:pt x="1975" y="691"/>
                </a:cubicBezTo>
                <a:cubicBezTo>
                  <a:pt x="1975" y="690"/>
                  <a:pt x="1975" y="688"/>
                  <a:pt x="1976" y="687"/>
                </a:cubicBezTo>
                <a:cubicBezTo>
                  <a:pt x="1977" y="684"/>
                  <a:pt x="1976" y="682"/>
                  <a:pt x="1975" y="681"/>
                </a:cubicBezTo>
                <a:cubicBezTo>
                  <a:pt x="1974" y="680"/>
                  <a:pt x="1973" y="679"/>
                  <a:pt x="1971" y="678"/>
                </a:cubicBezTo>
                <a:cubicBezTo>
                  <a:pt x="1971" y="677"/>
                  <a:pt x="1969" y="677"/>
                  <a:pt x="1968" y="677"/>
                </a:cubicBezTo>
                <a:cubicBezTo>
                  <a:pt x="1968" y="677"/>
                  <a:pt x="1968" y="677"/>
                  <a:pt x="1968" y="677"/>
                </a:cubicBezTo>
                <a:cubicBezTo>
                  <a:pt x="1968" y="677"/>
                  <a:pt x="1968" y="677"/>
                  <a:pt x="1968" y="677"/>
                </a:cubicBezTo>
                <a:cubicBezTo>
                  <a:pt x="1968" y="677"/>
                  <a:pt x="1968" y="677"/>
                  <a:pt x="1968" y="677"/>
                </a:cubicBezTo>
                <a:cubicBezTo>
                  <a:pt x="1968" y="677"/>
                  <a:pt x="1968" y="677"/>
                  <a:pt x="1968" y="677"/>
                </a:cubicBezTo>
                <a:cubicBezTo>
                  <a:pt x="1969" y="676"/>
                  <a:pt x="1969" y="675"/>
                  <a:pt x="1969" y="675"/>
                </a:cubicBezTo>
                <a:cubicBezTo>
                  <a:pt x="1970" y="674"/>
                  <a:pt x="1971" y="673"/>
                  <a:pt x="1972" y="672"/>
                </a:cubicBezTo>
                <a:cubicBezTo>
                  <a:pt x="1973" y="671"/>
                  <a:pt x="1973" y="670"/>
                  <a:pt x="1972" y="669"/>
                </a:cubicBezTo>
                <a:cubicBezTo>
                  <a:pt x="1971" y="667"/>
                  <a:pt x="1970" y="666"/>
                  <a:pt x="1968" y="665"/>
                </a:cubicBezTo>
                <a:cubicBezTo>
                  <a:pt x="1968" y="665"/>
                  <a:pt x="1968" y="665"/>
                  <a:pt x="1968" y="665"/>
                </a:cubicBezTo>
                <a:cubicBezTo>
                  <a:pt x="1968" y="665"/>
                  <a:pt x="1968" y="665"/>
                  <a:pt x="1968" y="665"/>
                </a:cubicBezTo>
                <a:cubicBezTo>
                  <a:pt x="1968" y="665"/>
                  <a:pt x="1968" y="665"/>
                  <a:pt x="1968" y="665"/>
                </a:cubicBezTo>
                <a:cubicBezTo>
                  <a:pt x="1968" y="665"/>
                  <a:pt x="1968" y="665"/>
                  <a:pt x="1968" y="665"/>
                </a:cubicBezTo>
                <a:cubicBezTo>
                  <a:pt x="1969" y="665"/>
                  <a:pt x="1969" y="665"/>
                  <a:pt x="1970" y="665"/>
                </a:cubicBezTo>
                <a:cubicBezTo>
                  <a:pt x="1972" y="664"/>
                  <a:pt x="1972" y="662"/>
                  <a:pt x="1971" y="660"/>
                </a:cubicBezTo>
                <a:cubicBezTo>
                  <a:pt x="1970" y="659"/>
                  <a:pt x="1969" y="658"/>
                  <a:pt x="1968" y="657"/>
                </a:cubicBezTo>
                <a:cubicBezTo>
                  <a:pt x="1965" y="656"/>
                  <a:pt x="1964" y="655"/>
                  <a:pt x="1963" y="652"/>
                </a:cubicBezTo>
                <a:cubicBezTo>
                  <a:pt x="1962" y="649"/>
                  <a:pt x="1960" y="647"/>
                  <a:pt x="1959" y="644"/>
                </a:cubicBezTo>
                <a:cubicBezTo>
                  <a:pt x="1958" y="642"/>
                  <a:pt x="1956" y="640"/>
                  <a:pt x="1954" y="639"/>
                </a:cubicBezTo>
                <a:cubicBezTo>
                  <a:pt x="1953" y="639"/>
                  <a:pt x="1952" y="638"/>
                  <a:pt x="1951" y="638"/>
                </a:cubicBezTo>
                <a:cubicBezTo>
                  <a:pt x="1949" y="637"/>
                  <a:pt x="1948" y="635"/>
                  <a:pt x="1948" y="632"/>
                </a:cubicBezTo>
                <a:cubicBezTo>
                  <a:pt x="1949" y="630"/>
                  <a:pt x="1949" y="629"/>
                  <a:pt x="1950" y="627"/>
                </a:cubicBezTo>
                <a:cubicBezTo>
                  <a:pt x="1951" y="626"/>
                  <a:pt x="1952" y="625"/>
                  <a:pt x="1952" y="623"/>
                </a:cubicBezTo>
                <a:cubicBezTo>
                  <a:pt x="1953" y="621"/>
                  <a:pt x="1955" y="619"/>
                  <a:pt x="1958" y="618"/>
                </a:cubicBezTo>
                <a:cubicBezTo>
                  <a:pt x="1960" y="616"/>
                  <a:pt x="1962" y="615"/>
                  <a:pt x="1965" y="615"/>
                </a:cubicBezTo>
                <a:cubicBezTo>
                  <a:pt x="1966" y="615"/>
                  <a:pt x="1966" y="614"/>
                  <a:pt x="1967" y="614"/>
                </a:cubicBezTo>
                <a:cubicBezTo>
                  <a:pt x="1967" y="613"/>
                  <a:pt x="1967" y="612"/>
                  <a:pt x="1967" y="611"/>
                </a:cubicBezTo>
                <a:cubicBezTo>
                  <a:pt x="1967" y="610"/>
                  <a:pt x="1966" y="608"/>
                  <a:pt x="1964" y="608"/>
                </a:cubicBezTo>
                <a:cubicBezTo>
                  <a:pt x="1963" y="608"/>
                  <a:pt x="1962" y="608"/>
                  <a:pt x="1960" y="608"/>
                </a:cubicBezTo>
                <a:cubicBezTo>
                  <a:pt x="1959" y="608"/>
                  <a:pt x="1958" y="608"/>
                  <a:pt x="1957" y="608"/>
                </a:cubicBezTo>
                <a:cubicBezTo>
                  <a:pt x="1956" y="607"/>
                  <a:pt x="1955" y="606"/>
                  <a:pt x="1954" y="606"/>
                </a:cubicBezTo>
                <a:cubicBezTo>
                  <a:pt x="1952" y="605"/>
                  <a:pt x="1951" y="606"/>
                  <a:pt x="1950" y="606"/>
                </a:cubicBezTo>
                <a:cubicBezTo>
                  <a:pt x="1948" y="607"/>
                  <a:pt x="1947" y="609"/>
                  <a:pt x="1945" y="611"/>
                </a:cubicBezTo>
                <a:cubicBezTo>
                  <a:pt x="1945" y="612"/>
                  <a:pt x="1944" y="612"/>
                  <a:pt x="1943" y="612"/>
                </a:cubicBezTo>
                <a:cubicBezTo>
                  <a:pt x="1942" y="612"/>
                  <a:pt x="1940" y="612"/>
                  <a:pt x="1940" y="610"/>
                </a:cubicBezTo>
                <a:cubicBezTo>
                  <a:pt x="1939" y="608"/>
                  <a:pt x="1938" y="606"/>
                  <a:pt x="1935" y="605"/>
                </a:cubicBezTo>
                <a:cubicBezTo>
                  <a:pt x="1932" y="605"/>
                  <a:pt x="1931" y="603"/>
                  <a:pt x="1929" y="601"/>
                </a:cubicBezTo>
                <a:cubicBezTo>
                  <a:pt x="1927" y="599"/>
                  <a:pt x="1929" y="595"/>
                  <a:pt x="1931" y="595"/>
                </a:cubicBezTo>
                <a:cubicBezTo>
                  <a:pt x="1932" y="595"/>
                  <a:pt x="1933" y="595"/>
                  <a:pt x="1933" y="595"/>
                </a:cubicBezTo>
                <a:cubicBezTo>
                  <a:pt x="1935" y="595"/>
                  <a:pt x="1937" y="594"/>
                  <a:pt x="1937" y="592"/>
                </a:cubicBezTo>
                <a:cubicBezTo>
                  <a:pt x="1938" y="588"/>
                  <a:pt x="1939" y="585"/>
                  <a:pt x="1943" y="583"/>
                </a:cubicBezTo>
                <a:cubicBezTo>
                  <a:pt x="1943" y="583"/>
                  <a:pt x="1944" y="582"/>
                  <a:pt x="1944" y="581"/>
                </a:cubicBezTo>
                <a:cubicBezTo>
                  <a:pt x="1945" y="579"/>
                  <a:pt x="1946" y="577"/>
                  <a:pt x="1947" y="576"/>
                </a:cubicBezTo>
                <a:cubicBezTo>
                  <a:pt x="1947" y="575"/>
                  <a:pt x="1948" y="575"/>
                  <a:pt x="1949" y="575"/>
                </a:cubicBezTo>
                <a:cubicBezTo>
                  <a:pt x="1951" y="574"/>
                  <a:pt x="1953" y="575"/>
                  <a:pt x="1954" y="577"/>
                </a:cubicBezTo>
                <a:cubicBezTo>
                  <a:pt x="1956" y="578"/>
                  <a:pt x="1955" y="579"/>
                  <a:pt x="1955" y="581"/>
                </a:cubicBezTo>
                <a:cubicBezTo>
                  <a:pt x="1954" y="581"/>
                  <a:pt x="1954" y="582"/>
                  <a:pt x="1954" y="582"/>
                </a:cubicBezTo>
                <a:cubicBezTo>
                  <a:pt x="1953" y="584"/>
                  <a:pt x="1952" y="586"/>
                  <a:pt x="1953" y="588"/>
                </a:cubicBezTo>
                <a:cubicBezTo>
                  <a:pt x="1954" y="589"/>
                  <a:pt x="1954" y="590"/>
                  <a:pt x="1954" y="591"/>
                </a:cubicBezTo>
                <a:cubicBezTo>
                  <a:pt x="1955" y="592"/>
                  <a:pt x="1954" y="593"/>
                  <a:pt x="1953" y="594"/>
                </a:cubicBezTo>
                <a:cubicBezTo>
                  <a:pt x="1953" y="594"/>
                  <a:pt x="1953" y="594"/>
                  <a:pt x="1953" y="594"/>
                </a:cubicBezTo>
                <a:cubicBezTo>
                  <a:pt x="1953" y="595"/>
                  <a:pt x="1953" y="596"/>
                  <a:pt x="1953" y="596"/>
                </a:cubicBezTo>
                <a:cubicBezTo>
                  <a:pt x="1953" y="596"/>
                  <a:pt x="1954" y="596"/>
                  <a:pt x="1955" y="596"/>
                </a:cubicBezTo>
                <a:cubicBezTo>
                  <a:pt x="1957" y="595"/>
                  <a:pt x="1958" y="594"/>
                  <a:pt x="1959" y="592"/>
                </a:cubicBezTo>
                <a:cubicBezTo>
                  <a:pt x="1962" y="588"/>
                  <a:pt x="1967" y="586"/>
                  <a:pt x="1972" y="585"/>
                </a:cubicBezTo>
                <a:cubicBezTo>
                  <a:pt x="1973" y="585"/>
                  <a:pt x="1973" y="585"/>
                  <a:pt x="1974" y="586"/>
                </a:cubicBezTo>
                <a:cubicBezTo>
                  <a:pt x="1975" y="586"/>
                  <a:pt x="1976" y="586"/>
                  <a:pt x="1977" y="586"/>
                </a:cubicBezTo>
                <a:cubicBezTo>
                  <a:pt x="1980" y="588"/>
                  <a:pt x="1980" y="588"/>
                  <a:pt x="1980" y="591"/>
                </a:cubicBezTo>
                <a:cubicBezTo>
                  <a:pt x="1980" y="594"/>
                  <a:pt x="1980" y="597"/>
                  <a:pt x="1980" y="600"/>
                </a:cubicBezTo>
                <a:cubicBezTo>
                  <a:pt x="1980" y="601"/>
                  <a:pt x="1981" y="603"/>
                  <a:pt x="1982" y="604"/>
                </a:cubicBezTo>
                <a:cubicBezTo>
                  <a:pt x="1983" y="605"/>
                  <a:pt x="1984" y="605"/>
                  <a:pt x="1985" y="605"/>
                </a:cubicBezTo>
                <a:cubicBezTo>
                  <a:pt x="1986" y="605"/>
                  <a:pt x="1986" y="604"/>
                  <a:pt x="1987" y="604"/>
                </a:cubicBezTo>
                <a:cubicBezTo>
                  <a:pt x="1989" y="604"/>
                  <a:pt x="1990" y="604"/>
                  <a:pt x="1991" y="605"/>
                </a:cubicBezTo>
                <a:cubicBezTo>
                  <a:pt x="1993" y="606"/>
                  <a:pt x="1994" y="607"/>
                  <a:pt x="1994" y="608"/>
                </a:cubicBezTo>
                <a:cubicBezTo>
                  <a:pt x="1995" y="609"/>
                  <a:pt x="1995" y="610"/>
                  <a:pt x="1994" y="612"/>
                </a:cubicBezTo>
                <a:cubicBezTo>
                  <a:pt x="1993" y="613"/>
                  <a:pt x="1992" y="614"/>
                  <a:pt x="1993" y="615"/>
                </a:cubicBezTo>
                <a:cubicBezTo>
                  <a:pt x="1997" y="618"/>
                  <a:pt x="1998" y="622"/>
                  <a:pt x="1997" y="626"/>
                </a:cubicBezTo>
                <a:cubicBezTo>
                  <a:pt x="1997" y="627"/>
                  <a:pt x="1997" y="628"/>
                  <a:pt x="1997" y="630"/>
                </a:cubicBezTo>
                <a:cubicBezTo>
                  <a:pt x="1997" y="632"/>
                  <a:pt x="1998" y="634"/>
                  <a:pt x="1999" y="636"/>
                </a:cubicBezTo>
                <a:cubicBezTo>
                  <a:pt x="2000" y="636"/>
                  <a:pt x="2000" y="636"/>
                  <a:pt x="2000" y="636"/>
                </a:cubicBezTo>
                <a:cubicBezTo>
                  <a:pt x="2002" y="636"/>
                  <a:pt x="2003" y="635"/>
                  <a:pt x="2004" y="634"/>
                </a:cubicBezTo>
                <a:cubicBezTo>
                  <a:pt x="2005" y="633"/>
                  <a:pt x="2007" y="632"/>
                  <a:pt x="2009" y="632"/>
                </a:cubicBezTo>
                <a:cubicBezTo>
                  <a:pt x="2010" y="632"/>
                  <a:pt x="2011" y="632"/>
                  <a:pt x="2012" y="632"/>
                </a:cubicBezTo>
                <a:cubicBezTo>
                  <a:pt x="2014" y="632"/>
                  <a:pt x="2015" y="631"/>
                  <a:pt x="2016" y="630"/>
                </a:cubicBezTo>
                <a:cubicBezTo>
                  <a:pt x="2019" y="627"/>
                  <a:pt x="2020" y="623"/>
                  <a:pt x="2018" y="620"/>
                </a:cubicBezTo>
                <a:cubicBezTo>
                  <a:pt x="2018" y="618"/>
                  <a:pt x="2017" y="616"/>
                  <a:pt x="2017" y="615"/>
                </a:cubicBezTo>
                <a:cubicBezTo>
                  <a:pt x="2015" y="608"/>
                  <a:pt x="2015" y="608"/>
                  <a:pt x="2010" y="603"/>
                </a:cubicBezTo>
                <a:cubicBezTo>
                  <a:pt x="2008" y="601"/>
                  <a:pt x="2007" y="599"/>
                  <a:pt x="2005" y="596"/>
                </a:cubicBezTo>
                <a:cubicBezTo>
                  <a:pt x="2004" y="594"/>
                  <a:pt x="2003" y="593"/>
                  <a:pt x="2001" y="591"/>
                </a:cubicBezTo>
                <a:cubicBezTo>
                  <a:pt x="1999" y="590"/>
                  <a:pt x="1998" y="589"/>
                  <a:pt x="1996" y="588"/>
                </a:cubicBezTo>
                <a:cubicBezTo>
                  <a:pt x="1995" y="587"/>
                  <a:pt x="1994" y="584"/>
                  <a:pt x="1996" y="583"/>
                </a:cubicBezTo>
                <a:cubicBezTo>
                  <a:pt x="1996" y="582"/>
                  <a:pt x="1997" y="581"/>
                  <a:pt x="1998" y="580"/>
                </a:cubicBezTo>
                <a:cubicBezTo>
                  <a:pt x="2000" y="579"/>
                  <a:pt x="2001" y="577"/>
                  <a:pt x="2002" y="576"/>
                </a:cubicBezTo>
                <a:cubicBezTo>
                  <a:pt x="2005" y="572"/>
                  <a:pt x="2007" y="568"/>
                  <a:pt x="2005" y="563"/>
                </a:cubicBezTo>
                <a:cubicBezTo>
                  <a:pt x="2004" y="559"/>
                  <a:pt x="2005" y="556"/>
                  <a:pt x="2008" y="554"/>
                </a:cubicBezTo>
                <a:cubicBezTo>
                  <a:pt x="2009" y="553"/>
                  <a:pt x="2010" y="552"/>
                  <a:pt x="2010" y="551"/>
                </a:cubicBezTo>
                <a:cubicBezTo>
                  <a:pt x="2011" y="550"/>
                  <a:pt x="2012" y="550"/>
                  <a:pt x="2013" y="549"/>
                </a:cubicBezTo>
                <a:cubicBezTo>
                  <a:pt x="2014" y="547"/>
                  <a:pt x="2014" y="545"/>
                  <a:pt x="2016" y="544"/>
                </a:cubicBezTo>
                <a:cubicBezTo>
                  <a:pt x="2018" y="544"/>
                  <a:pt x="2019" y="546"/>
                  <a:pt x="2021" y="547"/>
                </a:cubicBezTo>
                <a:cubicBezTo>
                  <a:pt x="2023" y="548"/>
                  <a:pt x="2025" y="548"/>
                  <a:pt x="2027" y="547"/>
                </a:cubicBezTo>
                <a:cubicBezTo>
                  <a:pt x="2029" y="546"/>
                  <a:pt x="2030" y="545"/>
                  <a:pt x="2032" y="543"/>
                </a:cubicBezTo>
                <a:cubicBezTo>
                  <a:pt x="2034" y="541"/>
                  <a:pt x="2036" y="537"/>
                  <a:pt x="2037" y="534"/>
                </a:cubicBezTo>
                <a:cubicBezTo>
                  <a:pt x="2039" y="529"/>
                  <a:pt x="2042" y="524"/>
                  <a:pt x="2043" y="519"/>
                </a:cubicBezTo>
                <a:cubicBezTo>
                  <a:pt x="2043" y="518"/>
                  <a:pt x="2043" y="516"/>
                  <a:pt x="2044" y="516"/>
                </a:cubicBezTo>
                <a:cubicBezTo>
                  <a:pt x="2048" y="511"/>
                  <a:pt x="2048" y="505"/>
                  <a:pt x="2049" y="500"/>
                </a:cubicBezTo>
                <a:cubicBezTo>
                  <a:pt x="2049" y="495"/>
                  <a:pt x="2051" y="491"/>
                  <a:pt x="2051" y="486"/>
                </a:cubicBezTo>
                <a:cubicBezTo>
                  <a:pt x="2051" y="485"/>
                  <a:pt x="2051" y="484"/>
                  <a:pt x="2052" y="484"/>
                </a:cubicBezTo>
                <a:cubicBezTo>
                  <a:pt x="2054" y="481"/>
                  <a:pt x="2053" y="478"/>
                  <a:pt x="2053" y="474"/>
                </a:cubicBezTo>
                <a:cubicBezTo>
                  <a:pt x="2052" y="468"/>
                  <a:pt x="2050" y="463"/>
                  <a:pt x="2047" y="458"/>
                </a:cubicBezTo>
                <a:cubicBezTo>
                  <a:pt x="2046" y="456"/>
                  <a:pt x="2046" y="454"/>
                  <a:pt x="2045" y="451"/>
                </a:cubicBezTo>
                <a:cubicBezTo>
                  <a:pt x="2045" y="446"/>
                  <a:pt x="2045" y="441"/>
                  <a:pt x="2045" y="436"/>
                </a:cubicBezTo>
                <a:cubicBezTo>
                  <a:pt x="2045" y="436"/>
                  <a:pt x="2045" y="435"/>
                  <a:pt x="2046" y="435"/>
                </a:cubicBezTo>
                <a:cubicBezTo>
                  <a:pt x="2046" y="435"/>
                  <a:pt x="2046" y="435"/>
                  <a:pt x="2046" y="435"/>
                </a:cubicBezTo>
                <a:cubicBezTo>
                  <a:pt x="2048" y="438"/>
                  <a:pt x="2050" y="440"/>
                  <a:pt x="2053" y="443"/>
                </a:cubicBezTo>
                <a:cubicBezTo>
                  <a:pt x="2055" y="445"/>
                  <a:pt x="2054" y="449"/>
                  <a:pt x="2056" y="452"/>
                </a:cubicBezTo>
                <a:cubicBezTo>
                  <a:pt x="2057" y="453"/>
                  <a:pt x="2057" y="454"/>
                  <a:pt x="2058" y="456"/>
                </a:cubicBezTo>
                <a:cubicBezTo>
                  <a:pt x="2059" y="459"/>
                  <a:pt x="2061" y="462"/>
                  <a:pt x="2061" y="466"/>
                </a:cubicBezTo>
                <a:cubicBezTo>
                  <a:pt x="2061" y="466"/>
                  <a:pt x="2061" y="467"/>
                  <a:pt x="2061" y="467"/>
                </a:cubicBezTo>
                <a:cubicBezTo>
                  <a:pt x="2062" y="471"/>
                  <a:pt x="2062" y="475"/>
                  <a:pt x="2065" y="479"/>
                </a:cubicBezTo>
                <a:cubicBezTo>
                  <a:pt x="2066" y="480"/>
                  <a:pt x="2067" y="482"/>
                  <a:pt x="2067" y="484"/>
                </a:cubicBezTo>
                <a:cubicBezTo>
                  <a:pt x="2067" y="487"/>
                  <a:pt x="2068" y="490"/>
                  <a:pt x="2070" y="493"/>
                </a:cubicBezTo>
                <a:cubicBezTo>
                  <a:pt x="2071" y="495"/>
                  <a:pt x="2071" y="496"/>
                  <a:pt x="2071" y="499"/>
                </a:cubicBezTo>
                <a:cubicBezTo>
                  <a:pt x="2071" y="499"/>
                  <a:pt x="2071" y="500"/>
                  <a:pt x="2071" y="501"/>
                </a:cubicBezTo>
                <a:cubicBezTo>
                  <a:pt x="2072" y="503"/>
                  <a:pt x="2073" y="505"/>
                  <a:pt x="2075" y="506"/>
                </a:cubicBezTo>
                <a:cubicBezTo>
                  <a:pt x="2075" y="506"/>
                  <a:pt x="2076" y="505"/>
                  <a:pt x="2076" y="505"/>
                </a:cubicBezTo>
                <a:cubicBezTo>
                  <a:pt x="2076" y="504"/>
                  <a:pt x="2076" y="503"/>
                  <a:pt x="2076" y="502"/>
                </a:cubicBezTo>
                <a:cubicBezTo>
                  <a:pt x="2076" y="500"/>
                  <a:pt x="2077" y="499"/>
                  <a:pt x="2079" y="500"/>
                </a:cubicBezTo>
                <a:cubicBezTo>
                  <a:pt x="2081" y="500"/>
                  <a:pt x="2082" y="501"/>
                  <a:pt x="2083" y="502"/>
                </a:cubicBezTo>
                <a:cubicBezTo>
                  <a:pt x="2084" y="502"/>
                  <a:pt x="2084" y="502"/>
                  <a:pt x="2084" y="502"/>
                </a:cubicBezTo>
                <a:cubicBezTo>
                  <a:pt x="2085" y="502"/>
                  <a:pt x="2085" y="501"/>
                  <a:pt x="2085" y="501"/>
                </a:cubicBezTo>
                <a:cubicBezTo>
                  <a:pt x="2085" y="499"/>
                  <a:pt x="2084" y="496"/>
                  <a:pt x="2082" y="495"/>
                </a:cubicBezTo>
                <a:cubicBezTo>
                  <a:pt x="2078" y="494"/>
                  <a:pt x="2078" y="489"/>
                  <a:pt x="2074" y="487"/>
                </a:cubicBezTo>
                <a:cubicBezTo>
                  <a:pt x="2073" y="485"/>
                  <a:pt x="2072" y="483"/>
                  <a:pt x="2072" y="481"/>
                </a:cubicBezTo>
                <a:cubicBezTo>
                  <a:pt x="2071" y="478"/>
                  <a:pt x="2071" y="475"/>
                  <a:pt x="2070" y="472"/>
                </a:cubicBezTo>
                <a:cubicBezTo>
                  <a:pt x="2070" y="471"/>
                  <a:pt x="2070" y="471"/>
                  <a:pt x="2070" y="470"/>
                </a:cubicBezTo>
                <a:cubicBezTo>
                  <a:pt x="2070" y="469"/>
                  <a:pt x="2071" y="467"/>
                  <a:pt x="2072" y="467"/>
                </a:cubicBezTo>
                <a:cubicBezTo>
                  <a:pt x="2074" y="467"/>
                  <a:pt x="2075" y="467"/>
                  <a:pt x="2077" y="467"/>
                </a:cubicBezTo>
                <a:cubicBezTo>
                  <a:pt x="2077" y="465"/>
                  <a:pt x="2076" y="464"/>
                  <a:pt x="2076" y="463"/>
                </a:cubicBezTo>
                <a:cubicBezTo>
                  <a:pt x="2070" y="454"/>
                  <a:pt x="2066" y="444"/>
                  <a:pt x="2059" y="436"/>
                </a:cubicBezTo>
                <a:cubicBezTo>
                  <a:pt x="2057" y="434"/>
                  <a:pt x="2056" y="431"/>
                  <a:pt x="2056" y="427"/>
                </a:cubicBezTo>
                <a:cubicBezTo>
                  <a:pt x="2056" y="426"/>
                  <a:pt x="2055" y="424"/>
                  <a:pt x="2055" y="423"/>
                </a:cubicBezTo>
                <a:cubicBezTo>
                  <a:pt x="2052" y="419"/>
                  <a:pt x="2051" y="414"/>
                  <a:pt x="2047" y="412"/>
                </a:cubicBezTo>
                <a:cubicBezTo>
                  <a:pt x="2046" y="410"/>
                  <a:pt x="2046" y="408"/>
                  <a:pt x="2045" y="407"/>
                </a:cubicBezTo>
                <a:cubicBezTo>
                  <a:pt x="2044" y="405"/>
                  <a:pt x="2042" y="405"/>
                  <a:pt x="2041" y="404"/>
                </a:cubicBezTo>
                <a:cubicBezTo>
                  <a:pt x="2040" y="404"/>
                  <a:pt x="2040" y="405"/>
                  <a:pt x="2039" y="405"/>
                </a:cubicBezTo>
                <a:cubicBezTo>
                  <a:pt x="2039" y="405"/>
                  <a:pt x="2039" y="406"/>
                  <a:pt x="2039" y="406"/>
                </a:cubicBezTo>
                <a:cubicBezTo>
                  <a:pt x="2039" y="407"/>
                  <a:pt x="2040" y="407"/>
                  <a:pt x="2040" y="408"/>
                </a:cubicBezTo>
                <a:cubicBezTo>
                  <a:pt x="2043" y="411"/>
                  <a:pt x="2043" y="411"/>
                  <a:pt x="2040" y="415"/>
                </a:cubicBezTo>
                <a:cubicBezTo>
                  <a:pt x="2040" y="416"/>
                  <a:pt x="2040" y="417"/>
                  <a:pt x="2040" y="417"/>
                </a:cubicBezTo>
                <a:cubicBezTo>
                  <a:pt x="2040" y="418"/>
                  <a:pt x="2041" y="419"/>
                  <a:pt x="2041" y="420"/>
                </a:cubicBezTo>
                <a:cubicBezTo>
                  <a:pt x="2043" y="423"/>
                  <a:pt x="2044" y="426"/>
                  <a:pt x="2044" y="429"/>
                </a:cubicBezTo>
                <a:cubicBezTo>
                  <a:pt x="2044" y="430"/>
                  <a:pt x="2044" y="430"/>
                  <a:pt x="2044" y="431"/>
                </a:cubicBezTo>
                <a:cubicBezTo>
                  <a:pt x="2043" y="431"/>
                  <a:pt x="2042" y="431"/>
                  <a:pt x="2042" y="430"/>
                </a:cubicBezTo>
                <a:cubicBezTo>
                  <a:pt x="2041" y="428"/>
                  <a:pt x="2041" y="426"/>
                  <a:pt x="2040" y="425"/>
                </a:cubicBezTo>
                <a:cubicBezTo>
                  <a:pt x="2039" y="424"/>
                  <a:pt x="2038" y="423"/>
                  <a:pt x="2039" y="422"/>
                </a:cubicBezTo>
                <a:cubicBezTo>
                  <a:pt x="2039" y="419"/>
                  <a:pt x="2037" y="417"/>
                  <a:pt x="2035" y="416"/>
                </a:cubicBezTo>
                <a:cubicBezTo>
                  <a:pt x="2032" y="414"/>
                  <a:pt x="2028" y="412"/>
                  <a:pt x="2025" y="409"/>
                </a:cubicBezTo>
                <a:cubicBezTo>
                  <a:pt x="2024" y="409"/>
                  <a:pt x="2023" y="409"/>
                  <a:pt x="2022" y="409"/>
                </a:cubicBezTo>
                <a:cubicBezTo>
                  <a:pt x="2021" y="409"/>
                  <a:pt x="2020" y="409"/>
                  <a:pt x="2018" y="409"/>
                </a:cubicBezTo>
                <a:cubicBezTo>
                  <a:pt x="2016" y="409"/>
                  <a:pt x="2015" y="410"/>
                  <a:pt x="2015" y="412"/>
                </a:cubicBezTo>
                <a:cubicBezTo>
                  <a:pt x="2015" y="414"/>
                  <a:pt x="2014" y="415"/>
                  <a:pt x="2012" y="417"/>
                </a:cubicBezTo>
                <a:cubicBezTo>
                  <a:pt x="2012" y="417"/>
                  <a:pt x="2012" y="417"/>
                  <a:pt x="2012" y="417"/>
                </a:cubicBezTo>
                <a:cubicBezTo>
                  <a:pt x="2010" y="414"/>
                  <a:pt x="2009" y="412"/>
                  <a:pt x="2008" y="410"/>
                </a:cubicBezTo>
                <a:cubicBezTo>
                  <a:pt x="2008" y="410"/>
                  <a:pt x="2008" y="409"/>
                  <a:pt x="2008" y="409"/>
                </a:cubicBezTo>
                <a:cubicBezTo>
                  <a:pt x="2007" y="409"/>
                  <a:pt x="2007" y="410"/>
                  <a:pt x="2006" y="410"/>
                </a:cubicBezTo>
                <a:cubicBezTo>
                  <a:pt x="2005" y="411"/>
                  <a:pt x="2005" y="412"/>
                  <a:pt x="2006" y="413"/>
                </a:cubicBezTo>
                <a:cubicBezTo>
                  <a:pt x="2006" y="414"/>
                  <a:pt x="2005" y="415"/>
                  <a:pt x="2005" y="415"/>
                </a:cubicBezTo>
                <a:cubicBezTo>
                  <a:pt x="2005" y="415"/>
                  <a:pt x="2004" y="415"/>
                  <a:pt x="2004" y="414"/>
                </a:cubicBezTo>
                <a:cubicBezTo>
                  <a:pt x="2003" y="412"/>
                  <a:pt x="2002" y="410"/>
                  <a:pt x="2001" y="408"/>
                </a:cubicBezTo>
                <a:cubicBezTo>
                  <a:pt x="2000" y="406"/>
                  <a:pt x="1999" y="405"/>
                  <a:pt x="1997" y="406"/>
                </a:cubicBezTo>
                <a:cubicBezTo>
                  <a:pt x="1996" y="406"/>
                  <a:pt x="1995" y="407"/>
                  <a:pt x="1995" y="407"/>
                </a:cubicBezTo>
                <a:cubicBezTo>
                  <a:pt x="1994" y="407"/>
                  <a:pt x="1993" y="407"/>
                  <a:pt x="1992" y="407"/>
                </a:cubicBezTo>
                <a:cubicBezTo>
                  <a:pt x="1990" y="407"/>
                  <a:pt x="1989" y="405"/>
                  <a:pt x="1990" y="404"/>
                </a:cubicBezTo>
                <a:cubicBezTo>
                  <a:pt x="1990" y="403"/>
                  <a:pt x="1990" y="402"/>
                  <a:pt x="1991" y="401"/>
                </a:cubicBezTo>
                <a:cubicBezTo>
                  <a:pt x="1992" y="399"/>
                  <a:pt x="1993" y="396"/>
                  <a:pt x="1995" y="394"/>
                </a:cubicBezTo>
                <a:cubicBezTo>
                  <a:pt x="1996" y="391"/>
                  <a:pt x="1998" y="388"/>
                  <a:pt x="1998" y="385"/>
                </a:cubicBezTo>
                <a:cubicBezTo>
                  <a:pt x="1999" y="379"/>
                  <a:pt x="2001" y="373"/>
                  <a:pt x="2003" y="368"/>
                </a:cubicBezTo>
                <a:cubicBezTo>
                  <a:pt x="2005" y="364"/>
                  <a:pt x="2007" y="361"/>
                  <a:pt x="2006" y="356"/>
                </a:cubicBezTo>
                <a:cubicBezTo>
                  <a:pt x="2005" y="354"/>
                  <a:pt x="2006" y="353"/>
                  <a:pt x="2007" y="351"/>
                </a:cubicBezTo>
                <a:cubicBezTo>
                  <a:pt x="2008" y="349"/>
                  <a:pt x="2009" y="347"/>
                  <a:pt x="2008" y="344"/>
                </a:cubicBezTo>
                <a:cubicBezTo>
                  <a:pt x="2008" y="343"/>
                  <a:pt x="2008" y="342"/>
                  <a:pt x="2009" y="341"/>
                </a:cubicBezTo>
                <a:cubicBezTo>
                  <a:pt x="2010" y="338"/>
                  <a:pt x="2012" y="337"/>
                  <a:pt x="2015" y="336"/>
                </a:cubicBezTo>
                <a:cubicBezTo>
                  <a:pt x="2018" y="335"/>
                  <a:pt x="2021" y="334"/>
                  <a:pt x="2025" y="333"/>
                </a:cubicBezTo>
                <a:cubicBezTo>
                  <a:pt x="2026" y="332"/>
                  <a:pt x="2027" y="332"/>
                  <a:pt x="2029" y="333"/>
                </a:cubicBezTo>
                <a:cubicBezTo>
                  <a:pt x="2030" y="334"/>
                  <a:pt x="2032" y="334"/>
                  <a:pt x="2032" y="332"/>
                </a:cubicBezTo>
                <a:cubicBezTo>
                  <a:pt x="2034" y="330"/>
                  <a:pt x="2036" y="329"/>
                  <a:pt x="2038" y="329"/>
                </a:cubicBezTo>
                <a:cubicBezTo>
                  <a:pt x="2041" y="330"/>
                  <a:pt x="2044" y="328"/>
                  <a:pt x="2047" y="328"/>
                </a:cubicBezTo>
                <a:cubicBezTo>
                  <a:pt x="2047" y="328"/>
                  <a:pt x="2048" y="327"/>
                  <a:pt x="2048" y="327"/>
                </a:cubicBezTo>
                <a:cubicBezTo>
                  <a:pt x="2049" y="326"/>
                  <a:pt x="2049" y="324"/>
                  <a:pt x="2049" y="323"/>
                </a:cubicBezTo>
                <a:cubicBezTo>
                  <a:pt x="2050" y="321"/>
                  <a:pt x="2051" y="320"/>
                  <a:pt x="2053" y="320"/>
                </a:cubicBezTo>
                <a:cubicBezTo>
                  <a:pt x="2057" y="321"/>
                  <a:pt x="2061" y="321"/>
                  <a:pt x="2065" y="322"/>
                </a:cubicBezTo>
                <a:cubicBezTo>
                  <a:pt x="2065" y="322"/>
                  <a:pt x="2066" y="322"/>
                  <a:pt x="2067" y="323"/>
                </a:cubicBezTo>
                <a:cubicBezTo>
                  <a:pt x="2067" y="323"/>
                  <a:pt x="2067" y="324"/>
                  <a:pt x="2067" y="324"/>
                </a:cubicBezTo>
                <a:cubicBezTo>
                  <a:pt x="2067" y="325"/>
                  <a:pt x="2067" y="325"/>
                  <a:pt x="2066" y="326"/>
                </a:cubicBezTo>
                <a:cubicBezTo>
                  <a:pt x="2066" y="327"/>
                  <a:pt x="2066" y="328"/>
                  <a:pt x="2067" y="329"/>
                </a:cubicBezTo>
                <a:cubicBezTo>
                  <a:pt x="2068" y="330"/>
                  <a:pt x="2069" y="330"/>
                  <a:pt x="2070" y="330"/>
                </a:cubicBezTo>
                <a:cubicBezTo>
                  <a:pt x="2073" y="328"/>
                  <a:pt x="2077" y="327"/>
                  <a:pt x="2079" y="324"/>
                </a:cubicBezTo>
                <a:cubicBezTo>
                  <a:pt x="2079" y="323"/>
                  <a:pt x="2080" y="323"/>
                  <a:pt x="2082" y="323"/>
                </a:cubicBezTo>
                <a:cubicBezTo>
                  <a:pt x="2083" y="323"/>
                  <a:pt x="2084" y="323"/>
                  <a:pt x="2085" y="322"/>
                </a:cubicBezTo>
                <a:cubicBezTo>
                  <a:pt x="2086" y="321"/>
                  <a:pt x="2088" y="320"/>
                  <a:pt x="2088" y="318"/>
                </a:cubicBezTo>
                <a:cubicBezTo>
                  <a:pt x="2087" y="316"/>
                  <a:pt x="2085" y="316"/>
                  <a:pt x="2083" y="316"/>
                </a:cubicBezTo>
                <a:cubicBezTo>
                  <a:pt x="2083" y="316"/>
                  <a:pt x="2083" y="316"/>
                  <a:pt x="2083" y="316"/>
                </a:cubicBezTo>
                <a:cubicBezTo>
                  <a:pt x="2082" y="315"/>
                  <a:pt x="2081" y="315"/>
                  <a:pt x="2081" y="314"/>
                </a:cubicBezTo>
                <a:cubicBezTo>
                  <a:pt x="2079" y="311"/>
                  <a:pt x="2079" y="308"/>
                  <a:pt x="2080" y="305"/>
                </a:cubicBezTo>
                <a:cubicBezTo>
                  <a:pt x="2081" y="304"/>
                  <a:pt x="2081" y="303"/>
                  <a:pt x="2081" y="303"/>
                </a:cubicBezTo>
                <a:cubicBezTo>
                  <a:pt x="2082" y="300"/>
                  <a:pt x="2082" y="298"/>
                  <a:pt x="2082" y="295"/>
                </a:cubicBezTo>
                <a:cubicBezTo>
                  <a:pt x="2082" y="292"/>
                  <a:pt x="2082" y="288"/>
                  <a:pt x="2082" y="285"/>
                </a:cubicBezTo>
                <a:cubicBezTo>
                  <a:pt x="2082" y="282"/>
                  <a:pt x="2083" y="280"/>
                  <a:pt x="2086" y="279"/>
                </a:cubicBezTo>
                <a:cubicBezTo>
                  <a:pt x="2087" y="279"/>
                  <a:pt x="2089" y="278"/>
                  <a:pt x="2091" y="277"/>
                </a:cubicBezTo>
                <a:cubicBezTo>
                  <a:pt x="2093" y="276"/>
                  <a:pt x="2095" y="276"/>
                  <a:pt x="2097" y="276"/>
                </a:cubicBezTo>
                <a:cubicBezTo>
                  <a:pt x="2098" y="277"/>
                  <a:pt x="2099" y="276"/>
                  <a:pt x="2100" y="275"/>
                </a:cubicBezTo>
                <a:cubicBezTo>
                  <a:pt x="2101" y="275"/>
                  <a:pt x="2102" y="275"/>
                  <a:pt x="2102" y="276"/>
                </a:cubicBezTo>
                <a:cubicBezTo>
                  <a:pt x="2102" y="278"/>
                  <a:pt x="2103" y="280"/>
                  <a:pt x="2103" y="282"/>
                </a:cubicBezTo>
                <a:cubicBezTo>
                  <a:pt x="2103" y="284"/>
                  <a:pt x="2104" y="285"/>
                  <a:pt x="2106" y="286"/>
                </a:cubicBezTo>
                <a:cubicBezTo>
                  <a:pt x="2107" y="287"/>
                  <a:pt x="2109" y="288"/>
                  <a:pt x="2111" y="289"/>
                </a:cubicBezTo>
                <a:cubicBezTo>
                  <a:pt x="2111" y="289"/>
                  <a:pt x="2112" y="289"/>
                  <a:pt x="2112" y="289"/>
                </a:cubicBezTo>
                <a:cubicBezTo>
                  <a:pt x="2113" y="288"/>
                  <a:pt x="2113" y="287"/>
                  <a:pt x="2114" y="286"/>
                </a:cubicBezTo>
                <a:cubicBezTo>
                  <a:pt x="2114" y="283"/>
                  <a:pt x="2115" y="280"/>
                  <a:pt x="2115" y="276"/>
                </a:cubicBezTo>
                <a:cubicBezTo>
                  <a:pt x="2116" y="274"/>
                  <a:pt x="2117" y="273"/>
                  <a:pt x="2119" y="272"/>
                </a:cubicBezTo>
                <a:cubicBezTo>
                  <a:pt x="2120" y="271"/>
                  <a:pt x="2120" y="270"/>
                  <a:pt x="2120" y="269"/>
                </a:cubicBezTo>
                <a:cubicBezTo>
                  <a:pt x="2120" y="269"/>
                  <a:pt x="2120" y="269"/>
                  <a:pt x="2120" y="269"/>
                </a:cubicBezTo>
                <a:cubicBezTo>
                  <a:pt x="2116" y="265"/>
                  <a:pt x="2115" y="261"/>
                  <a:pt x="2114" y="256"/>
                </a:cubicBezTo>
                <a:cubicBezTo>
                  <a:pt x="2114" y="256"/>
                  <a:pt x="2114" y="256"/>
                  <a:pt x="2114" y="256"/>
                </a:cubicBezTo>
                <a:cubicBezTo>
                  <a:pt x="2115" y="254"/>
                  <a:pt x="2118" y="253"/>
                  <a:pt x="2120" y="254"/>
                </a:cubicBezTo>
                <a:cubicBezTo>
                  <a:pt x="2121" y="254"/>
                  <a:pt x="2122" y="255"/>
                  <a:pt x="2121" y="256"/>
                </a:cubicBezTo>
                <a:cubicBezTo>
                  <a:pt x="2120" y="259"/>
                  <a:pt x="2120" y="261"/>
                  <a:pt x="2122" y="263"/>
                </a:cubicBezTo>
                <a:cubicBezTo>
                  <a:pt x="2123" y="266"/>
                  <a:pt x="2125" y="269"/>
                  <a:pt x="2125" y="273"/>
                </a:cubicBezTo>
                <a:cubicBezTo>
                  <a:pt x="2125" y="274"/>
                  <a:pt x="2125" y="274"/>
                  <a:pt x="2126" y="275"/>
                </a:cubicBezTo>
                <a:cubicBezTo>
                  <a:pt x="2128" y="277"/>
                  <a:pt x="2127" y="280"/>
                  <a:pt x="2128" y="283"/>
                </a:cubicBezTo>
                <a:cubicBezTo>
                  <a:pt x="2127" y="285"/>
                  <a:pt x="2126" y="286"/>
                  <a:pt x="2124" y="288"/>
                </a:cubicBezTo>
                <a:cubicBezTo>
                  <a:pt x="2124" y="288"/>
                  <a:pt x="2124" y="288"/>
                  <a:pt x="2124" y="289"/>
                </a:cubicBezTo>
                <a:cubicBezTo>
                  <a:pt x="2123" y="290"/>
                  <a:pt x="2122" y="291"/>
                  <a:pt x="2122" y="293"/>
                </a:cubicBezTo>
                <a:cubicBezTo>
                  <a:pt x="2122" y="298"/>
                  <a:pt x="2123" y="303"/>
                  <a:pt x="2121" y="307"/>
                </a:cubicBezTo>
                <a:cubicBezTo>
                  <a:pt x="2120" y="308"/>
                  <a:pt x="2121" y="309"/>
                  <a:pt x="2120" y="311"/>
                </a:cubicBezTo>
                <a:cubicBezTo>
                  <a:pt x="2120" y="315"/>
                  <a:pt x="2120" y="319"/>
                  <a:pt x="2120" y="324"/>
                </a:cubicBezTo>
                <a:cubicBezTo>
                  <a:pt x="2121" y="327"/>
                  <a:pt x="2120" y="331"/>
                  <a:pt x="2118" y="333"/>
                </a:cubicBezTo>
                <a:cubicBezTo>
                  <a:pt x="2117" y="334"/>
                  <a:pt x="2117" y="335"/>
                  <a:pt x="2116" y="336"/>
                </a:cubicBezTo>
                <a:cubicBezTo>
                  <a:pt x="2116" y="336"/>
                  <a:pt x="2115" y="337"/>
                  <a:pt x="2114" y="337"/>
                </a:cubicBezTo>
                <a:cubicBezTo>
                  <a:pt x="2112" y="339"/>
                  <a:pt x="2112" y="339"/>
                  <a:pt x="2113" y="341"/>
                </a:cubicBezTo>
                <a:cubicBezTo>
                  <a:pt x="2115" y="343"/>
                  <a:pt x="2115" y="346"/>
                  <a:pt x="2115" y="349"/>
                </a:cubicBezTo>
                <a:cubicBezTo>
                  <a:pt x="2115" y="350"/>
                  <a:pt x="2114" y="351"/>
                  <a:pt x="2114" y="353"/>
                </a:cubicBezTo>
                <a:cubicBezTo>
                  <a:pt x="2113" y="355"/>
                  <a:pt x="2113" y="357"/>
                  <a:pt x="2113" y="359"/>
                </a:cubicBezTo>
                <a:cubicBezTo>
                  <a:pt x="2113" y="362"/>
                  <a:pt x="2115" y="365"/>
                  <a:pt x="2116" y="369"/>
                </a:cubicBezTo>
                <a:cubicBezTo>
                  <a:pt x="2119" y="380"/>
                  <a:pt x="2126" y="389"/>
                  <a:pt x="2132" y="399"/>
                </a:cubicBezTo>
                <a:cubicBezTo>
                  <a:pt x="2133" y="402"/>
                  <a:pt x="2135" y="404"/>
                  <a:pt x="2137" y="407"/>
                </a:cubicBezTo>
                <a:cubicBezTo>
                  <a:pt x="2138" y="409"/>
                  <a:pt x="2139" y="411"/>
                  <a:pt x="2140" y="412"/>
                </a:cubicBezTo>
                <a:cubicBezTo>
                  <a:pt x="2142" y="414"/>
                  <a:pt x="2144" y="416"/>
                  <a:pt x="2145" y="418"/>
                </a:cubicBezTo>
                <a:cubicBezTo>
                  <a:pt x="2146" y="421"/>
                  <a:pt x="2147" y="423"/>
                  <a:pt x="2148" y="426"/>
                </a:cubicBezTo>
                <a:cubicBezTo>
                  <a:pt x="2149" y="428"/>
                  <a:pt x="2151" y="429"/>
                  <a:pt x="2153" y="431"/>
                </a:cubicBezTo>
                <a:cubicBezTo>
                  <a:pt x="2153" y="431"/>
                  <a:pt x="2154" y="430"/>
                  <a:pt x="2154" y="430"/>
                </a:cubicBezTo>
                <a:cubicBezTo>
                  <a:pt x="2156" y="429"/>
                  <a:pt x="2156" y="427"/>
                  <a:pt x="2157" y="425"/>
                </a:cubicBezTo>
                <a:cubicBezTo>
                  <a:pt x="2159" y="420"/>
                  <a:pt x="2159" y="416"/>
                  <a:pt x="2158" y="411"/>
                </a:cubicBezTo>
                <a:cubicBezTo>
                  <a:pt x="2156" y="405"/>
                  <a:pt x="2155" y="404"/>
                  <a:pt x="2161" y="401"/>
                </a:cubicBezTo>
                <a:cubicBezTo>
                  <a:pt x="2161" y="401"/>
                  <a:pt x="2162" y="401"/>
                  <a:pt x="2162" y="400"/>
                </a:cubicBezTo>
                <a:cubicBezTo>
                  <a:pt x="2163" y="400"/>
                  <a:pt x="2163" y="399"/>
                  <a:pt x="2162" y="398"/>
                </a:cubicBezTo>
                <a:cubicBezTo>
                  <a:pt x="2162" y="397"/>
                  <a:pt x="2161" y="396"/>
                  <a:pt x="2160" y="395"/>
                </a:cubicBezTo>
                <a:cubicBezTo>
                  <a:pt x="2159" y="394"/>
                  <a:pt x="2159" y="392"/>
                  <a:pt x="2159" y="391"/>
                </a:cubicBezTo>
                <a:cubicBezTo>
                  <a:pt x="2159" y="389"/>
                  <a:pt x="2159" y="386"/>
                  <a:pt x="2159" y="383"/>
                </a:cubicBezTo>
                <a:cubicBezTo>
                  <a:pt x="2160" y="382"/>
                  <a:pt x="2161" y="380"/>
                  <a:pt x="2163" y="380"/>
                </a:cubicBezTo>
                <a:cubicBezTo>
                  <a:pt x="2164" y="379"/>
                  <a:pt x="2165" y="378"/>
                  <a:pt x="2166" y="378"/>
                </a:cubicBezTo>
                <a:cubicBezTo>
                  <a:pt x="2168" y="377"/>
                  <a:pt x="2168" y="375"/>
                  <a:pt x="2167" y="374"/>
                </a:cubicBezTo>
                <a:cubicBezTo>
                  <a:pt x="2166" y="372"/>
                  <a:pt x="2165" y="371"/>
                  <a:pt x="2163" y="369"/>
                </a:cubicBezTo>
                <a:cubicBezTo>
                  <a:pt x="2159" y="365"/>
                  <a:pt x="2158" y="361"/>
                  <a:pt x="2159" y="356"/>
                </a:cubicBezTo>
                <a:cubicBezTo>
                  <a:pt x="2159" y="355"/>
                  <a:pt x="2160" y="354"/>
                  <a:pt x="2161" y="354"/>
                </a:cubicBezTo>
                <a:cubicBezTo>
                  <a:pt x="2162" y="354"/>
                  <a:pt x="2162" y="354"/>
                  <a:pt x="2163" y="354"/>
                </a:cubicBezTo>
                <a:cubicBezTo>
                  <a:pt x="2164" y="354"/>
                  <a:pt x="2166" y="352"/>
                  <a:pt x="2165" y="351"/>
                </a:cubicBezTo>
                <a:cubicBezTo>
                  <a:pt x="2164" y="349"/>
                  <a:pt x="2163" y="347"/>
                  <a:pt x="2162" y="345"/>
                </a:cubicBezTo>
                <a:cubicBezTo>
                  <a:pt x="2161" y="343"/>
                  <a:pt x="2160" y="342"/>
                  <a:pt x="2158" y="343"/>
                </a:cubicBezTo>
                <a:cubicBezTo>
                  <a:pt x="2157" y="343"/>
                  <a:pt x="2156" y="342"/>
                  <a:pt x="2156" y="342"/>
                </a:cubicBezTo>
                <a:cubicBezTo>
                  <a:pt x="2155" y="340"/>
                  <a:pt x="2154" y="337"/>
                  <a:pt x="2155" y="334"/>
                </a:cubicBezTo>
                <a:cubicBezTo>
                  <a:pt x="2155" y="334"/>
                  <a:pt x="2155" y="333"/>
                  <a:pt x="2155" y="332"/>
                </a:cubicBezTo>
                <a:cubicBezTo>
                  <a:pt x="2155" y="331"/>
                  <a:pt x="2155" y="330"/>
                  <a:pt x="2154" y="330"/>
                </a:cubicBezTo>
                <a:cubicBezTo>
                  <a:pt x="2153" y="328"/>
                  <a:pt x="2151" y="328"/>
                  <a:pt x="2149" y="327"/>
                </a:cubicBezTo>
                <a:cubicBezTo>
                  <a:pt x="2149" y="327"/>
                  <a:pt x="2148" y="328"/>
                  <a:pt x="2148" y="328"/>
                </a:cubicBezTo>
                <a:cubicBezTo>
                  <a:pt x="2147" y="329"/>
                  <a:pt x="2147" y="329"/>
                  <a:pt x="2147" y="330"/>
                </a:cubicBezTo>
                <a:cubicBezTo>
                  <a:pt x="2147" y="330"/>
                  <a:pt x="2147" y="330"/>
                  <a:pt x="2147" y="330"/>
                </a:cubicBezTo>
                <a:cubicBezTo>
                  <a:pt x="2147" y="330"/>
                  <a:pt x="2147" y="330"/>
                  <a:pt x="2147" y="330"/>
                </a:cubicBezTo>
                <a:cubicBezTo>
                  <a:pt x="2147" y="330"/>
                  <a:pt x="2147" y="330"/>
                  <a:pt x="2147" y="330"/>
                </a:cubicBezTo>
                <a:cubicBezTo>
                  <a:pt x="2147" y="331"/>
                  <a:pt x="2147" y="331"/>
                  <a:pt x="2147" y="330"/>
                </a:cubicBezTo>
                <a:cubicBezTo>
                  <a:pt x="2147" y="330"/>
                  <a:pt x="2147" y="330"/>
                  <a:pt x="2147" y="330"/>
                </a:cubicBezTo>
                <a:cubicBezTo>
                  <a:pt x="2147" y="330"/>
                  <a:pt x="2147" y="330"/>
                  <a:pt x="2147" y="330"/>
                </a:cubicBezTo>
                <a:cubicBezTo>
                  <a:pt x="2145" y="329"/>
                  <a:pt x="2144" y="328"/>
                  <a:pt x="2143" y="326"/>
                </a:cubicBezTo>
                <a:cubicBezTo>
                  <a:pt x="2142" y="323"/>
                  <a:pt x="2142" y="320"/>
                  <a:pt x="2142" y="317"/>
                </a:cubicBezTo>
                <a:cubicBezTo>
                  <a:pt x="2142" y="312"/>
                  <a:pt x="2142" y="307"/>
                  <a:pt x="2139" y="303"/>
                </a:cubicBezTo>
                <a:cubicBezTo>
                  <a:pt x="2139" y="302"/>
                  <a:pt x="2139" y="301"/>
                  <a:pt x="2138" y="301"/>
                </a:cubicBezTo>
                <a:cubicBezTo>
                  <a:pt x="2138" y="298"/>
                  <a:pt x="2139" y="295"/>
                  <a:pt x="2142" y="294"/>
                </a:cubicBezTo>
                <a:cubicBezTo>
                  <a:pt x="2143" y="294"/>
                  <a:pt x="2144" y="295"/>
                  <a:pt x="2144" y="294"/>
                </a:cubicBezTo>
                <a:cubicBezTo>
                  <a:pt x="2146" y="294"/>
                  <a:pt x="2146" y="294"/>
                  <a:pt x="2147" y="293"/>
                </a:cubicBezTo>
                <a:cubicBezTo>
                  <a:pt x="2147" y="291"/>
                  <a:pt x="2147" y="290"/>
                  <a:pt x="2148" y="289"/>
                </a:cubicBezTo>
                <a:cubicBezTo>
                  <a:pt x="2149" y="288"/>
                  <a:pt x="2150" y="288"/>
                  <a:pt x="2150" y="288"/>
                </a:cubicBezTo>
                <a:cubicBezTo>
                  <a:pt x="2151" y="290"/>
                  <a:pt x="2151" y="291"/>
                  <a:pt x="2152" y="292"/>
                </a:cubicBezTo>
                <a:cubicBezTo>
                  <a:pt x="2152" y="293"/>
                  <a:pt x="2153" y="293"/>
                  <a:pt x="2154" y="293"/>
                </a:cubicBezTo>
                <a:cubicBezTo>
                  <a:pt x="2154" y="293"/>
                  <a:pt x="2155" y="292"/>
                  <a:pt x="2155" y="292"/>
                </a:cubicBezTo>
                <a:cubicBezTo>
                  <a:pt x="2155" y="290"/>
                  <a:pt x="2156" y="289"/>
                  <a:pt x="2156" y="287"/>
                </a:cubicBezTo>
                <a:cubicBezTo>
                  <a:pt x="2156" y="285"/>
                  <a:pt x="2157" y="284"/>
                  <a:pt x="2159" y="282"/>
                </a:cubicBezTo>
                <a:cubicBezTo>
                  <a:pt x="2161" y="280"/>
                  <a:pt x="2163" y="279"/>
                  <a:pt x="2166" y="279"/>
                </a:cubicBezTo>
                <a:cubicBezTo>
                  <a:pt x="2168" y="278"/>
                  <a:pt x="2169" y="280"/>
                  <a:pt x="2170" y="281"/>
                </a:cubicBezTo>
                <a:cubicBezTo>
                  <a:pt x="2172" y="281"/>
                  <a:pt x="2173" y="283"/>
                  <a:pt x="2175" y="284"/>
                </a:cubicBezTo>
                <a:cubicBezTo>
                  <a:pt x="2175" y="284"/>
                  <a:pt x="2176" y="284"/>
                  <a:pt x="2176" y="284"/>
                </a:cubicBezTo>
                <a:cubicBezTo>
                  <a:pt x="2177" y="285"/>
                  <a:pt x="2178" y="285"/>
                  <a:pt x="2179" y="285"/>
                </a:cubicBezTo>
                <a:cubicBezTo>
                  <a:pt x="2180" y="285"/>
                  <a:pt x="2180" y="284"/>
                  <a:pt x="2180" y="283"/>
                </a:cubicBezTo>
                <a:cubicBezTo>
                  <a:pt x="2180" y="281"/>
                  <a:pt x="2179" y="279"/>
                  <a:pt x="2179" y="277"/>
                </a:cubicBezTo>
                <a:cubicBezTo>
                  <a:pt x="2180" y="275"/>
                  <a:pt x="2180" y="273"/>
                  <a:pt x="2181" y="271"/>
                </a:cubicBezTo>
                <a:cubicBezTo>
                  <a:pt x="2181" y="269"/>
                  <a:pt x="2182" y="266"/>
                  <a:pt x="2182" y="263"/>
                </a:cubicBezTo>
                <a:cubicBezTo>
                  <a:pt x="2182" y="258"/>
                  <a:pt x="2184" y="254"/>
                  <a:pt x="2186" y="250"/>
                </a:cubicBezTo>
                <a:cubicBezTo>
                  <a:pt x="2187" y="248"/>
                  <a:pt x="2188" y="246"/>
                  <a:pt x="2189" y="243"/>
                </a:cubicBezTo>
                <a:cubicBezTo>
                  <a:pt x="2191" y="240"/>
                  <a:pt x="2193" y="236"/>
                  <a:pt x="2196" y="234"/>
                </a:cubicBezTo>
                <a:cubicBezTo>
                  <a:pt x="2197" y="233"/>
                  <a:pt x="2199" y="232"/>
                  <a:pt x="2200" y="232"/>
                </a:cubicBezTo>
                <a:cubicBezTo>
                  <a:pt x="2202" y="232"/>
                  <a:pt x="2204" y="232"/>
                  <a:pt x="2206" y="232"/>
                </a:cubicBezTo>
                <a:cubicBezTo>
                  <a:pt x="2207" y="232"/>
                  <a:pt x="2208" y="232"/>
                  <a:pt x="2209" y="232"/>
                </a:cubicBezTo>
                <a:cubicBezTo>
                  <a:pt x="2210" y="232"/>
                  <a:pt x="2210" y="231"/>
                  <a:pt x="2210" y="231"/>
                </a:cubicBezTo>
                <a:cubicBezTo>
                  <a:pt x="2210" y="227"/>
                  <a:pt x="2210" y="223"/>
                  <a:pt x="2207" y="220"/>
                </a:cubicBezTo>
                <a:cubicBezTo>
                  <a:pt x="2206" y="220"/>
                  <a:pt x="2206" y="219"/>
                  <a:pt x="2205" y="218"/>
                </a:cubicBezTo>
                <a:cubicBezTo>
                  <a:pt x="2205" y="217"/>
                  <a:pt x="2204" y="216"/>
                  <a:pt x="2203" y="216"/>
                </a:cubicBezTo>
                <a:cubicBezTo>
                  <a:pt x="2200" y="215"/>
                  <a:pt x="2198" y="212"/>
                  <a:pt x="2194" y="211"/>
                </a:cubicBezTo>
                <a:cubicBezTo>
                  <a:pt x="2194" y="211"/>
                  <a:pt x="2194" y="211"/>
                  <a:pt x="2194" y="211"/>
                </a:cubicBezTo>
                <a:cubicBezTo>
                  <a:pt x="2194" y="211"/>
                  <a:pt x="2194" y="211"/>
                  <a:pt x="2194" y="211"/>
                </a:cubicBezTo>
                <a:cubicBezTo>
                  <a:pt x="2194" y="211"/>
                  <a:pt x="2194" y="211"/>
                  <a:pt x="2194" y="211"/>
                </a:cubicBezTo>
                <a:cubicBezTo>
                  <a:pt x="2194" y="211"/>
                  <a:pt x="2194" y="211"/>
                  <a:pt x="2194" y="211"/>
                </a:cubicBezTo>
                <a:cubicBezTo>
                  <a:pt x="2194" y="210"/>
                  <a:pt x="2194" y="209"/>
                  <a:pt x="2193" y="208"/>
                </a:cubicBezTo>
                <a:cubicBezTo>
                  <a:pt x="2193" y="206"/>
                  <a:pt x="2191" y="204"/>
                  <a:pt x="2189" y="204"/>
                </a:cubicBezTo>
                <a:cubicBezTo>
                  <a:pt x="2188" y="204"/>
                  <a:pt x="2188" y="204"/>
                  <a:pt x="2187" y="204"/>
                </a:cubicBezTo>
                <a:cubicBezTo>
                  <a:pt x="2187" y="203"/>
                  <a:pt x="2187" y="203"/>
                  <a:pt x="2187" y="202"/>
                </a:cubicBezTo>
                <a:cubicBezTo>
                  <a:pt x="2186" y="200"/>
                  <a:pt x="2185" y="199"/>
                  <a:pt x="2182" y="199"/>
                </a:cubicBezTo>
                <a:cubicBezTo>
                  <a:pt x="2179" y="200"/>
                  <a:pt x="2178" y="198"/>
                  <a:pt x="2176" y="197"/>
                </a:cubicBezTo>
                <a:cubicBezTo>
                  <a:pt x="2176" y="196"/>
                  <a:pt x="2176" y="195"/>
                  <a:pt x="2177" y="195"/>
                </a:cubicBezTo>
                <a:cubicBezTo>
                  <a:pt x="2178" y="194"/>
                  <a:pt x="2179" y="194"/>
                  <a:pt x="2180" y="194"/>
                </a:cubicBezTo>
                <a:cubicBezTo>
                  <a:pt x="2183" y="193"/>
                  <a:pt x="2185" y="190"/>
                  <a:pt x="2185" y="187"/>
                </a:cubicBezTo>
                <a:cubicBezTo>
                  <a:pt x="2185" y="184"/>
                  <a:pt x="2185" y="180"/>
                  <a:pt x="2185" y="177"/>
                </a:cubicBezTo>
                <a:cubicBezTo>
                  <a:pt x="2185" y="176"/>
                  <a:pt x="2185" y="174"/>
                  <a:pt x="2185" y="173"/>
                </a:cubicBezTo>
                <a:cubicBezTo>
                  <a:pt x="2184" y="172"/>
                  <a:pt x="2183" y="171"/>
                  <a:pt x="2183" y="169"/>
                </a:cubicBezTo>
                <a:cubicBezTo>
                  <a:pt x="2182" y="167"/>
                  <a:pt x="2180" y="166"/>
                  <a:pt x="2178" y="166"/>
                </a:cubicBezTo>
                <a:cubicBezTo>
                  <a:pt x="2176" y="165"/>
                  <a:pt x="2174" y="164"/>
                  <a:pt x="2173" y="162"/>
                </a:cubicBezTo>
                <a:cubicBezTo>
                  <a:pt x="2173" y="162"/>
                  <a:pt x="2172" y="161"/>
                  <a:pt x="2173" y="160"/>
                </a:cubicBezTo>
                <a:cubicBezTo>
                  <a:pt x="2173" y="159"/>
                  <a:pt x="2174" y="158"/>
                  <a:pt x="2174" y="158"/>
                </a:cubicBezTo>
                <a:cubicBezTo>
                  <a:pt x="2175" y="156"/>
                  <a:pt x="2176" y="156"/>
                  <a:pt x="2176" y="157"/>
                </a:cubicBezTo>
                <a:cubicBezTo>
                  <a:pt x="2177" y="159"/>
                  <a:pt x="2179" y="161"/>
                  <a:pt x="2180" y="162"/>
                </a:cubicBezTo>
                <a:cubicBezTo>
                  <a:pt x="2186" y="164"/>
                  <a:pt x="2186" y="164"/>
                  <a:pt x="2189" y="159"/>
                </a:cubicBezTo>
                <a:cubicBezTo>
                  <a:pt x="2189" y="158"/>
                  <a:pt x="2189" y="157"/>
                  <a:pt x="2189" y="157"/>
                </a:cubicBezTo>
                <a:cubicBezTo>
                  <a:pt x="2190" y="155"/>
                  <a:pt x="2192" y="155"/>
                  <a:pt x="2194" y="154"/>
                </a:cubicBezTo>
                <a:cubicBezTo>
                  <a:pt x="2195" y="154"/>
                  <a:pt x="2196" y="155"/>
                  <a:pt x="2197" y="156"/>
                </a:cubicBezTo>
                <a:cubicBezTo>
                  <a:pt x="2198" y="157"/>
                  <a:pt x="2199" y="158"/>
                  <a:pt x="2200" y="159"/>
                </a:cubicBezTo>
                <a:cubicBezTo>
                  <a:pt x="2201" y="161"/>
                  <a:pt x="2203" y="161"/>
                  <a:pt x="2205" y="160"/>
                </a:cubicBezTo>
                <a:cubicBezTo>
                  <a:pt x="2207" y="159"/>
                  <a:pt x="2209" y="158"/>
                  <a:pt x="2211" y="158"/>
                </a:cubicBezTo>
                <a:cubicBezTo>
                  <a:pt x="2212" y="158"/>
                  <a:pt x="2214" y="159"/>
                  <a:pt x="2215" y="159"/>
                </a:cubicBezTo>
                <a:cubicBezTo>
                  <a:pt x="2216" y="159"/>
                  <a:pt x="2218" y="158"/>
                  <a:pt x="2219" y="158"/>
                </a:cubicBezTo>
                <a:cubicBezTo>
                  <a:pt x="2219" y="158"/>
                  <a:pt x="2220" y="157"/>
                  <a:pt x="2220" y="157"/>
                </a:cubicBezTo>
                <a:cubicBezTo>
                  <a:pt x="2221" y="157"/>
                  <a:pt x="2221" y="156"/>
                  <a:pt x="2221" y="156"/>
                </a:cubicBezTo>
                <a:cubicBezTo>
                  <a:pt x="2221" y="153"/>
                  <a:pt x="2221" y="150"/>
                  <a:pt x="2217" y="149"/>
                </a:cubicBezTo>
                <a:cubicBezTo>
                  <a:pt x="2215" y="149"/>
                  <a:pt x="2215" y="148"/>
                  <a:pt x="2215" y="147"/>
                </a:cubicBezTo>
                <a:cubicBezTo>
                  <a:pt x="2214" y="146"/>
                  <a:pt x="2214" y="145"/>
                  <a:pt x="2215" y="145"/>
                </a:cubicBezTo>
                <a:cubicBezTo>
                  <a:pt x="2215" y="142"/>
                  <a:pt x="2214" y="140"/>
                  <a:pt x="2211" y="138"/>
                </a:cubicBezTo>
                <a:cubicBezTo>
                  <a:pt x="2210" y="138"/>
                  <a:pt x="2209" y="136"/>
                  <a:pt x="2208" y="135"/>
                </a:cubicBezTo>
                <a:cubicBezTo>
                  <a:pt x="2207" y="134"/>
                  <a:pt x="2207" y="133"/>
                  <a:pt x="2209" y="132"/>
                </a:cubicBezTo>
                <a:cubicBezTo>
                  <a:pt x="2211" y="130"/>
                  <a:pt x="2212" y="128"/>
                  <a:pt x="2213" y="126"/>
                </a:cubicBezTo>
                <a:cubicBezTo>
                  <a:pt x="2213" y="125"/>
                  <a:pt x="2213" y="124"/>
                  <a:pt x="2212" y="123"/>
                </a:cubicBezTo>
                <a:cubicBezTo>
                  <a:pt x="2210" y="120"/>
                  <a:pt x="2209" y="117"/>
                  <a:pt x="2209" y="113"/>
                </a:cubicBezTo>
                <a:cubicBezTo>
                  <a:pt x="2209" y="112"/>
                  <a:pt x="2208" y="112"/>
                  <a:pt x="2207" y="112"/>
                </a:cubicBezTo>
                <a:cubicBezTo>
                  <a:pt x="2207" y="112"/>
                  <a:pt x="2206" y="112"/>
                  <a:pt x="2205" y="112"/>
                </a:cubicBezTo>
                <a:cubicBezTo>
                  <a:pt x="2202" y="111"/>
                  <a:pt x="2199" y="110"/>
                  <a:pt x="2196" y="110"/>
                </a:cubicBezTo>
                <a:cubicBezTo>
                  <a:pt x="2195" y="110"/>
                  <a:pt x="2194" y="109"/>
                  <a:pt x="2193" y="108"/>
                </a:cubicBezTo>
                <a:cubicBezTo>
                  <a:pt x="2191" y="107"/>
                  <a:pt x="2190" y="108"/>
                  <a:pt x="2188" y="109"/>
                </a:cubicBezTo>
                <a:cubicBezTo>
                  <a:pt x="2186" y="111"/>
                  <a:pt x="2185" y="113"/>
                  <a:pt x="2182" y="114"/>
                </a:cubicBezTo>
                <a:cubicBezTo>
                  <a:pt x="2182" y="114"/>
                  <a:pt x="2181" y="114"/>
                  <a:pt x="2181" y="115"/>
                </a:cubicBezTo>
                <a:cubicBezTo>
                  <a:pt x="2180" y="116"/>
                  <a:pt x="2180" y="117"/>
                  <a:pt x="2181" y="118"/>
                </a:cubicBezTo>
                <a:cubicBezTo>
                  <a:pt x="2182" y="120"/>
                  <a:pt x="2183" y="121"/>
                  <a:pt x="2185" y="123"/>
                </a:cubicBezTo>
                <a:cubicBezTo>
                  <a:pt x="2185" y="124"/>
                  <a:pt x="2185" y="125"/>
                  <a:pt x="2185" y="126"/>
                </a:cubicBezTo>
                <a:cubicBezTo>
                  <a:pt x="2185" y="126"/>
                  <a:pt x="2184" y="127"/>
                  <a:pt x="2184" y="127"/>
                </a:cubicBezTo>
                <a:cubicBezTo>
                  <a:pt x="2183" y="127"/>
                  <a:pt x="2183" y="127"/>
                  <a:pt x="2183" y="127"/>
                </a:cubicBezTo>
                <a:cubicBezTo>
                  <a:pt x="2181" y="123"/>
                  <a:pt x="2176" y="120"/>
                  <a:pt x="2174" y="116"/>
                </a:cubicBezTo>
                <a:cubicBezTo>
                  <a:pt x="2171" y="113"/>
                  <a:pt x="2168" y="111"/>
                  <a:pt x="2163" y="112"/>
                </a:cubicBezTo>
                <a:cubicBezTo>
                  <a:pt x="2162" y="112"/>
                  <a:pt x="2160" y="112"/>
                  <a:pt x="2158" y="112"/>
                </a:cubicBezTo>
                <a:cubicBezTo>
                  <a:pt x="2156" y="111"/>
                  <a:pt x="2153" y="111"/>
                  <a:pt x="2150" y="111"/>
                </a:cubicBezTo>
                <a:cubicBezTo>
                  <a:pt x="2147" y="111"/>
                  <a:pt x="2144" y="110"/>
                  <a:pt x="2141" y="109"/>
                </a:cubicBezTo>
                <a:cubicBezTo>
                  <a:pt x="2138" y="108"/>
                  <a:pt x="2135" y="108"/>
                  <a:pt x="2132" y="109"/>
                </a:cubicBezTo>
                <a:cubicBezTo>
                  <a:pt x="2130" y="110"/>
                  <a:pt x="2129" y="110"/>
                  <a:pt x="2127" y="108"/>
                </a:cubicBezTo>
                <a:cubicBezTo>
                  <a:pt x="2125" y="107"/>
                  <a:pt x="2123" y="106"/>
                  <a:pt x="2121" y="106"/>
                </a:cubicBezTo>
                <a:cubicBezTo>
                  <a:pt x="2115" y="105"/>
                  <a:pt x="2109" y="103"/>
                  <a:pt x="2102" y="104"/>
                </a:cubicBezTo>
                <a:cubicBezTo>
                  <a:pt x="2101" y="104"/>
                  <a:pt x="2100" y="104"/>
                  <a:pt x="2100" y="104"/>
                </a:cubicBezTo>
                <a:cubicBezTo>
                  <a:pt x="2095" y="102"/>
                  <a:pt x="2091" y="104"/>
                  <a:pt x="2088" y="105"/>
                </a:cubicBezTo>
                <a:cubicBezTo>
                  <a:pt x="2085" y="106"/>
                  <a:pt x="2082" y="108"/>
                  <a:pt x="2080" y="108"/>
                </a:cubicBezTo>
                <a:cubicBezTo>
                  <a:pt x="2076" y="108"/>
                  <a:pt x="2073" y="109"/>
                  <a:pt x="2070" y="109"/>
                </a:cubicBezTo>
                <a:cubicBezTo>
                  <a:pt x="2069" y="109"/>
                  <a:pt x="2067" y="110"/>
                  <a:pt x="2066" y="110"/>
                </a:cubicBezTo>
                <a:cubicBezTo>
                  <a:pt x="2065" y="110"/>
                  <a:pt x="2065" y="110"/>
                  <a:pt x="2065" y="111"/>
                </a:cubicBezTo>
                <a:cubicBezTo>
                  <a:pt x="2065" y="114"/>
                  <a:pt x="2068" y="116"/>
                  <a:pt x="2067" y="119"/>
                </a:cubicBezTo>
                <a:cubicBezTo>
                  <a:pt x="2067" y="120"/>
                  <a:pt x="2068" y="121"/>
                  <a:pt x="2069" y="121"/>
                </a:cubicBezTo>
                <a:cubicBezTo>
                  <a:pt x="2071" y="122"/>
                  <a:pt x="2074" y="122"/>
                  <a:pt x="2075" y="124"/>
                </a:cubicBezTo>
                <a:cubicBezTo>
                  <a:pt x="2077" y="126"/>
                  <a:pt x="2079" y="128"/>
                  <a:pt x="2080" y="130"/>
                </a:cubicBezTo>
                <a:cubicBezTo>
                  <a:pt x="2081" y="131"/>
                  <a:pt x="2081" y="133"/>
                  <a:pt x="2080" y="133"/>
                </a:cubicBezTo>
                <a:cubicBezTo>
                  <a:pt x="2079" y="134"/>
                  <a:pt x="2078" y="135"/>
                  <a:pt x="2077" y="136"/>
                </a:cubicBezTo>
                <a:cubicBezTo>
                  <a:pt x="2076" y="137"/>
                  <a:pt x="2074" y="137"/>
                  <a:pt x="2074" y="135"/>
                </a:cubicBezTo>
                <a:cubicBezTo>
                  <a:pt x="2072" y="132"/>
                  <a:pt x="2069" y="131"/>
                  <a:pt x="2065" y="130"/>
                </a:cubicBezTo>
                <a:cubicBezTo>
                  <a:pt x="2065" y="130"/>
                  <a:pt x="2064" y="130"/>
                  <a:pt x="2063" y="130"/>
                </a:cubicBezTo>
                <a:cubicBezTo>
                  <a:pt x="2063" y="130"/>
                  <a:pt x="2062" y="129"/>
                  <a:pt x="2061" y="128"/>
                </a:cubicBezTo>
                <a:cubicBezTo>
                  <a:pt x="2061" y="128"/>
                  <a:pt x="2060" y="126"/>
                  <a:pt x="2060" y="125"/>
                </a:cubicBezTo>
                <a:cubicBezTo>
                  <a:pt x="2059" y="125"/>
                  <a:pt x="2059" y="124"/>
                  <a:pt x="2060" y="124"/>
                </a:cubicBezTo>
                <a:cubicBezTo>
                  <a:pt x="2062" y="122"/>
                  <a:pt x="2061" y="120"/>
                  <a:pt x="2060" y="118"/>
                </a:cubicBezTo>
                <a:cubicBezTo>
                  <a:pt x="2059" y="116"/>
                  <a:pt x="2057" y="116"/>
                  <a:pt x="2055" y="116"/>
                </a:cubicBezTo>
                <a:cubicBezTo>
                  <a:pt x="2054" y="116"/>
                  <a:pt x="2052" y="118"/>
                  <a:pt x="2052" y="119"/>
                </a:cubicBezTo>
                <a:cubicBezTo>
                  <a:pt x="2052" y="122"/>
                  <a:pt x="2052" y="124"/>
                  <a:pt x="2052" y="126"/>
                </a:cubicBezTo>
                <a:cubicBezTo>
                  <a:pt x="2052" y="128"/>
                  <a:pt x="2051" y="129"/>
                  <a:pt x="2049" y="129"/>
                </a:cubicBezTo>
                <a:cubicBezTo>
                  <a:pt x="2046" y="130"/>
                  <a:pt x="2043" y="130"/>
                  <a:pt x="2041" y="131"/>
                </a:cubicBezTo>
                <a:cubicBezTo>
                  <a:pt x="2039" y="131"/>
                  <a:pt x="2037" y="132"/>
                  <a:pt x="2035" y="131"/>
                </a:cubicBezTo>
                <a:cubicBezTo>
                  <a:pt x="2034" y="131"/>
                  <a:pt x="2033" y="131"/>
                  <a:pt x="2033" y="131"/>
                </a:cubicBezTo>
                <a:cubicBezTo>
                  <a:pt x="2030" y="133"/>
                  <a:pt x="2026" y="135"/>
                  <a:pt x="2023" y="137"/>
                </a:cubicBezTo>
                <a:cubicBezTo>
                  <a:pt x="2018" y="140"/>
                  <a:pt x="2013" y="141"/>
                  <a:pt x="2008" y="141"/>
                </a:cubicBezTo>
                <a:cubicBezTo>
                  <a:pt x="2007" y="140"/>
                  <a:pt x="2006" y="140"/>
                  <a:pt x="2005" y="138"/>
                </a:cubicBezTo>
                <a:cubicBezTo>
                  <a:pt x="2005" y="138"/>
                  <a:pt x="2005" y="138"/>
                  <a:pt x="2005" y="138"/>
                </a:cubicBezTo>
                <a:cubicBezTo>
                  <a:pt x="2004" y="132"/>
                  <a:pt x="2001" y="128"/>
                  <a:pt x="1996" y="125"/>
                </a:cubicBezTo>
                <a:cubicBezTo>
                  <a:pt x="1996" y="125"/>
                  <a:pt x="1995" y="125"/>
                  <a:pt x="1995" y="124"/>
                </a:cubicBezTo>
                <a:cubicBezTo>
                  <a:pt x="1990" y="121"/>
                  <a:pt x="1984" y="119"/>
                  <a:pt x="1978" y="122"/>
                </a:cubicBezTo>
                <a:cubicBezTo>
                  <a:pt x="1977" y="123"/>
                  <a:pt x="1976" y="123"/>
                  <a:pt x="1975" y="123"/>
                </a:cubicBezTo>
                <a:cubicBezTo>
                  <a:pt x="1971" y="125"/>
                  <a:pt x="1966" y="127"/>
                  <a:pt x="1962" y="130"/>
                </a:cubicBezTo>
                <a:cubicBezTo>
                  <a:pt x="1960" y="132"/>
                  <a:pt x="1958" y="133"/>
                  <a:pt x="1955" y="135"/>
                </a:cubicBezTo>
                <a:cubicBezTo>
                  <a:pt x="1954" y="136"/>
                  <a:pt x="1952" y="135"/>
                  <a:pt x="1951" y="133"/>
                </a:cubicBezTo>
                <a:cubicBezTo>
                  <a:pt x="1950" y="131"/>
                  <a:pt x="1949" y="130"/>
                  <a:pt x="1947" y="129"/>
                </a:cubicBezTo>
                <a:cubicBezTo>
                  <a:pt x="1946" y="129"/>
                  <a:pt x="1944" y="128"/>
                  <a:pt x="1943" y="127"/>
                </a:cubicBezTo>
                <a:cubicBezTo>
                  <a:pt x="1941" y="127"/>
                  <a:pt x="1940" y="127"/>
                  <a:pt x="1939" y="128"/>
                </a:cubicBezTo>
                <a:cubicBezTo>
                  <a:pt x="1938" y="129"/>
                  <a:pt x="1938" y="129"/>
                  <a:pt x="1936" y="128"/>
                </a:cubicBezTo>
                <a:cubicBezTo>
                  <a:pt x="1935" y="128"/>
                  <a:pt x="1934" y="127"/>
                  <a:pt x="1933" y="127"/>
                </a:cubicBezTo>
                <a:cubicBezTo>
                  <a:pt x="1932" y="128"/>
                  <a:pt x="1931" y="128"/>
                  <a:pt x="1931" y="127"/>
                </a:cubicBezTo>
                <a:cubicBezTo>
                  <a:pt x="1929" y="126"/>
                  <a:pt x="1928" y="125"/>
                  <a:pt x="1926" y="125"/>
                </a:cubicBezTo>
                <a:cubicBezTo>
                  <a:pt x="1925" y="125"/>
                  <a:pt x="1925" y="124"/>
                  <a:pt x="1926" y="123"/>
                </a:cubicBezTo>
                <a:cubicBezTo>
                  <a:pt x="1927" y="121"/>
                  <a:pt x="1927" y="120"/>
                  <a:pt x="1926" y="118"/>
                </a:cubicBezTo>
                <a:cubicBezTo>
                  <a:pt x="1925" y="118"/>
                  <a:pt x="1925" y="118"/>
                  <a:pt x="1925" y="118"/>
                </a:cubicBezTo>
                <a:cubicBezTo>
                  <a:pt x="1922" y="116"/>
                  <a:pt x="1918" y="114"/>
                  <a:pt x="1914" y="115"/>
                </a:cubicBezTo>
                <a:cubicBezTo>
                  <a:pt x="1913" y="115"/>
                  <a:pt x="1911" y="116"/>
                  <a:pt x="1909" y="116"/>
                </a:cubicBezTo>
                <a:cubicBezTo>
                  <a:pt x="1908" y="117"/>
                  <a:pt x="1907" y="117"/>
                  <a:pt x="1906" y="118"/>
                </a:cubicBezTo>
                <a:cubicBezTo>
                  <a:pt x="1904" y="121"/>
                  <a:pt x="1902" y="121"/>
                  <a:pt x="1899" y="120"/>
                </a:cubicBezTo>
                <a:cubicBezTo>
                  <a:pt x="1896" y="119"/>
                  <a:pt x="1893" y="119"/>
                  <a:pt x="1890" y="119"/>
                </a:cubicBezTo>
                <a:cubicBezTo>
                  <a:pt x="1886" y="120"/>
                  <a:pt x="1882" y="120"/>
                  <a:pt x="1879" y="120"/>
                </a:cubicBezTo>
                <a:cubicBezTo>
                  <a:pt x="1875" y="121"/>
                  <a:pt x="1871" y="121"/>
                  <a:pt x="1867" y="120"/>
                </a:cubicBezTo>
                <a:cubicBezTo>
                  <a:pt x="1867" y="120"/>
                  <a:pt x="1866" y="121"/>
                  <a:pt x="1865" y="121"/>
                </a:cubicBezTo>
                <a:cubicBezTo>
                  <a:pt x="1865" y="121"/>
                  <a:pt x="1864" y="122"/>
                  <a:pt x="1864" y="122"/>
                </a:cubicBezTo>
                <a:cubicBezTo>
                  <a:pt x="1864" y="123"/>
                  <a:pt x="1864" y="123"/>
                  <a:pt x="1865" y="123"/>
                </a:cubicBezTo>
                <a:cubicBezTo>
                  <a:pt x="1866" y="124"/>
                  <a:pt x="1867" y="124"/>
                  <a:pt x="1869" y="125"/>
                </a:cubicBezTo>
                <a:cubicBezTo>
                  <a:pt x="1869" y="125"/>
                  <a:pt x="1870" y="125"/>
                  <a:pt x="1870" y="126"/>
                </a:cubicBezTo>
                <a:cubicBezTo>
                  <a:pt x="1870" y="126"/>
                  <a:pt x="1869" y="128"/>
                  <a:pt x="1869" y="128"/>
                </a:cubicBezTo>
                <a:cubicBezTo>
                  <a:pt x="1868" y="128"/>
                  <a:pt x="1867" y="128"/>
                  <a:pt x="1866" y="129"/>
                </a:cubicBezTo>
                <a:cubicBezTo>
                  <a:pt x="1864" y="130"/>
                  <a:pt x="1864" y="131"/>
                  <a:pt x="1864" y="133"/>
                </a:cubicBezTo>
                <a:cubicBezTo>
                  <a:pt x="1864" y="135"/>
                  <a:pt x="1865" y="136"/>
                  <a:pt x="1867" y="136"/>
                </a:cubicBezTo>
                <a:cubicBezTo>
                  <a:pt x="1868" y="136"/>
                  <a:pt x="1869" y="136"/>
                  <a:pt x="1870" y="136"/>
                </a:cubicBezTo>
                <a:cubicBezTo>
                  <a:pt x="1870" y="136"/>
                  <a:pt x="1870" y="136"/>
                  <a:pt x="1870" y="136"/>
                </a:cubicBezTo>
                <a:cubicBezTo>
                  <a:pt x="1870" y="135"/>
                  <a:pt x="1870" y="135"/>
                  <a:pt x="1870" y="135"/>
                </a:cubicBezTo>
                <a:cubicBezTo>
                  <a:pt x="1870" y="136"/>
                  <a:pt x="1870" y="136"/>
                  <a:pt x="1870" y="136"/>
                </a:cubicBezTo>
                <a:cubicBezTo>
                  <a:pt x="1870" y="136"/>
                  <a:pt x="1870" y="136"/>
                  <a:pt x="1870" y="136"/>
                </a:cubicBezTo>
                <a:cubicBezTo>
                  <a:pt x="1870" y="138"/>
                  <a:pt x="1870" y="139"/>
                  <a:pt x="1871" y="140"/>
                </a:cubicBezTo>
                <a:cubicBezTo>
                  <a:pt x="1872" y="142"/>
                  <a:pt x="1873" y="144"/>
                  <a:pt x="1875" y="145"/>
                </a:cubicBezTo>
                <a:cubicBezTo>
                  <a:pt x="1876" y="146"/>
                  <a:pt x="1876" y="147"/>
                  <a:pt x="1876" y="148"/>
                </a:cubicBezTo>
                <a:cubicBezTo>
                  <a:pt x="1875" y="148"/>
                  <a:pt x="1874" y="149"/>
                  <a:pt x="1873" y="148"/>
                </a:cubicBezTo>
                <a:cubicBezTo>
                  <a:pt x="1872" y="147"/>
                  <a:pt x="1870" y="147"/>
                  <a:pt x="1868" y="148"/>
                </a:cubicBezTo>
                <a:cubicBezTo>
                  <a:pt x="1867" y="149"/>
                  <a:pt x="1865" y="149"/>
                  <a:pt x="1864" y="150"/>
                </a:cubicBezTo>
                <a:cubicBezTo>
                  <a:pt x="1863" y="152"/>
                  <a:pt x="1861" y="152"/>
                  <a:pt x="1859" y="152"/>
                </a:cubicBezTo>
                <a:cubicBezTo>
                  <a:pt x="1858" y="151"/>
                  <a:pt x="1856" y="151"/>
                  <a:pt x="1855" y="151"/>
                </a:cubicBezTo>
                <a:cubicBezTo>
                  <a:pt x="1853" y="152"/>
                  <a:pt x="1851" y="153"/>
                  <a:pt x="1850" y="155"/>
                </a:cubicBezTo>
                <a:cubicBezTo>
                  <a:pt x="1850" y="157"/>
                  <a:pt x="1848" y="158"/>
                  <a:pt x="1846" y="158"/>
                </a:cubicBezTo>
                <a:cubicBezTo>
                  <a:pt x="1842" y="159"/>
                  <a:pt x="1838" y="158"/>
                  <a:pt x="1835" y="155"/>
                </a:cubicBezTo>
                <a:cubicBezTo>
                  <a:pt x="1834" y="154"/>
                  <a:pt x="1834" y="154"/>
                  <a:pt x="1834" y="154"/>
                </a:cubicBezTo>
                <a:cubicBezTo>
                  <a:pt x="1834" y="154"/>
                  <a:pt x="1833" y="154"/>
                  <a:pt x="1833" y="154"/>
                </a:cubicBezTo>
                <a:cubicBezTo>
                  <a:pt x="1833" y="155"/>
                  <a:pt x="1833" y="155"/>
                  <a:pt x="1833" y="155"/>
                </a:cubicBezTo>
                <a:cubicBezTo>
                  <a:pt x="1833" y="158"/>
                  <a:pt x="1833" y="160"/>
                  <a:pt x="1835" y="163"/>
                </a:cubicBezTo>
                <a:cubicBezTo>
                  <a:pt x="1836" y="166"/>
                  <a:pt x="1837" y="169"/>
                  <a:pt x="1838" y="173"/>
                </a:cubicBezTo>
                <a:cubicBezTo>
                  <a:pt x="1838" y="174"/>
                  <a:pt x="1837" y="174"/>
                  <a:pt x="1836" y="174"/>
                </a:cubicBezTo>
                <a:cubicBezTo>
                  <a:pt x="1834" y="174"/>
                  <a:pt x="1833" y="174"/>
                  <a:pt x="1831" y="173"/>
                </a:cubicBezTo>
                <a:cubicBezTo>
                  <a:pt x="1826" y="171"/>
                  <a:pt x="1823" y="167"/>
                  <a:pt x="1818" y="164"/>
                </a:cubicBezTo>
                <a:cubicBezTo>
                  <a:pt x="1818" y="164"/>
                  <a:pt x="1818" y="164"/>
                  <a:pt x="1818" y="164"/>
                </a:cubicBezTo>
                <a:cubicBezTo>
                  <a:pt x="1817" y="161"/>
                  <a:pt x="1817" y="161"/>
                  <a:pt x="1816" y="162"/>
                </a:cubicBezTo>
                <a:cubicBezTo>
                  <a:pt x="1814" y="163"/>
                  <a:pt x="1813" y="163"/>
                  <a:pt x="1812" y="162"/>
                </a:cubicBezTo>
                <a:cubicBezTo>
                  <a:pt x="1811" y="162"/>
                  <a:pt x="1811" y="161"/>
                  <a:pt x="1811" y="160"/>
                </a:cubicBezTo>
                <a:cubicBezTo>
                  <a:pt x="1810" y="160"/>
                  <a:pt x="1810" y="160"/>
                  <a:pt x="1810" y="160"/>
                </a:cubicBezTo>
                <a:cubicBezTo>
                  <a:pt x="1810" y="160"/>
                  <a:pt x="1810" y="160"/>
                  <a:pt x="1810" y="160"/>
                </a:cubicBezTo>
                <a:cubicBezTo>
                  <a:pt x="1809" y="160"/>
                  <a:pt x="1809" y="160"/>
                  <a:pt x="1808" y="159"/>
                </a:cubicBezTo>
                <a:cubicBezTo>
                  <a:pt x="1809" y="159"/>
                  <a:pt x="1809" y="159"/>
                  <a:pt x="1809" y="159"/>
                </a:cubicBezTo>
                <a:cubicBezTo>
                  <a:pt x="1809" y="159"/>
                  <a:pt x="1810" y="160"/>
                  <a:pt x="1810" y="160"/>
                </a:cubicBezTo>
                <a:cubicBezTo>
                  <a:pt x="1810" y="160"/>
                  <a:pt x="1810" y="160"/>
                  <a:pt x="1811" y="160"/>
                </a:cubicBezTo>
                <a:cubicBezTo>
                  <a:pt x="1811" y="160"/>
                  <a:pt x="1811" y="160"/>
                  <a:pt x="1811" y="160"/>
                </a:cubicBezTo>
                <a:cubicBezTo>
                  <a:pt x="1811" y="160"/>
                  <a:pt x="1812" y="159"/>
                  <a:pt x="1813" y="159"/>
                </a:cubicBezTo>
                <a:cubicBezTo>
                  <a:pt x="1814" y="158"/>
                  <a:pt x="1814" y="158"/>
                  <a:pt x="1814" y="157"/>
                </a:cubicBezTo>
                <a:cubicBezTo>
                  <a:pt x="1814" y="155"/>
                  <a:pt x="1812" y="153"/>
                  <a:pt x="1811" y="152"/>
                </a:cubicBezTo>
                <a:cubicBezTo>
                  <a:pt x="1810" y="151"/>
                  <a:pt x="1808" y="151"/>
                  <a:pt x="1807" y="151"/>
                </a:cubicBezTo>
                <a:cubicBezTo>
                  <a:pt x="1806" y="150"/>
                  <a:pt x="1805" y="150"/>
                  <a:pt x="1806" y="149"/>
                </a:cubicBezTo>
                <a:cubicBezTo>
                  <a:pt x="1806" y="148"/>
                  <a:pt x="1807" y="147"/>
                  <a:pt x="1806" y="146"/>
                </a:cubicBezTo>
                <a:cubicBezTo>
                  <a:pt x="1803" y="143"/>
                  <a:pt x="1801" y="141"/>
                  <a:pt x="1799" y="139"/>
                </a:cubicBezTo>
                <a:cubicBezTo>
                  <a:pt x="1797" y="137"/>
                  <a:pt x="1789" y="135"/>
                  <a:pt x="1786" y="135"/>
                </a:cubicBezTo>
                <a:cubicBezTo>
                  <a:pt x="1786" y="135"/>
                  <a:pt x="1785" y="135"/>
                  <a:pt x="1785" y="136"/>
                </a:cubicBezTo>
                <a:cubicBezTo>
                  <a:pt x="1784" y="137"/>
                  <a:pt x="1783" y="137"/>
                  <a:pt x="1781" y="136"/>
                </a:cubicBezTo>
                <a:cubicBezTo>
                  <a:pt x="1777" y="135"/>
                  <a:pt x="1773" y="135"/>
                  <a:pt x="1770" y="136"/>
                </a:cubicBezTo>
                <a:cubicBezTo>
                  <a:pt x="1769" y="136"/>
                  <a:pt x="1768" y="137"/>
                  <a:pt x="1767" y="137"/>
                </a:cubicBezTo>
                <a:cubicBezTo>
                  <a:pt x="1765" y="139"/>
                  <a:pt x="1765" y="140"/>
                  <a:pt x="1765" y="142"/>
                </a:cubicBezTo>
                <a:cubicBezTo>
                  <a:pt x="1767" y="144"/>
                  <a:pt x="1768" y="146"/>
                  <a:pt x="1769" y="148"/>
                </a:cubicBezTo>
                <a:cubicBezTo>
                  <a:pt x="1769" y="149"/>
                  <a:pt x="1769" y="150"/>
                  <a:pt x="1769" y="150"/>
                </a:cubicBezTo>
                <a:cubicBezTo>
                  <a:pt x="1765" y="152"/>
                  <a:pt x="1762" y="153"/>
                  <a:pt x="1758" y="154"/>
                </a:cubicBezTo>
                <a:cubicBezTo>
                  <a:pt x="1756" y="155"/>
                  <a:pt x="1754" y="155"/>
                  <a:pt x="1752" y="153"/>
                </a:cubicBezTo>
                <a:cubicBezTo>
                  <a:pt x="1750" y="152"/>
                  <a:pt x="1750" y="152"/>
                  <a:pt x="1749" y="153"/>
                </a:cubicBezTo>
                <a:cubicBezTo>
                  <a:pt x="1745" y="156"/>
                  <a:pt x="1741" y="155"/>
                  <a:pt x="1740" y="150"/>
                </a:cubicBezTo>
                <a:cubicBezTo>
                  <a:pt x="1740" y="150"/>
                  <a:pt x="1740" y="149"/>
                  <a:pt x="1740" y="149"/>
                </a:cubicBezTo>
                <a:cubicBezTo>
                  <a:pt x="1740" y="147"/>
                  <a:pt x="1738" y="146"/>
                  <a:pt x="1737" y="147"/>
                </a:cubicBezTo>
                <a:cubicBezTo>
                  <a:pt x="1732" y="147"/>
                  <a:pt x="1728" y="148"/>
                  <a:pt x="1723" y="149"/>
                </a:cubicBezTo>
                <a:cubicBezTo>
                  <a:pt x="1722" y="150"/>
                  <a:pt x="1720" y="150"/>
                  <a:pt x="1718" y="151"/>
                </a:cubicBezTo>
                <a:cubicBezTo>
                  <a:pt x="1716" y="152"/>
                  <a:pt x="1715" y="153"/>
                  <a:pt x="1713" y="154"/>
                </a:cubicBezTo>
                <a:cubicBezTo>
                  <a:pt x="1711" y="153"/>
                  <a:pt x="1710" y="152"/>
                  <a:pt x="1708" y="152"/>
                </a:cubicBezTo>
                <a:cubicBezTo>
                  <a:pt x="1708" y="151"/>
                  <a:pt x="1707" y="152"/>
                  <a:pt x="1707" y="152"/>
                </a:cubicBezTo>
                <a:cubicBezTo>
                  <a:pt x="1707" y="152"/>
                  <a:pt x="1707" y="153"/>
                  <a:pt x="1707" y="153"/>
                </a:cubicBezTo>
                <a:cubicBezTo>
                  <a:pt x="1705" y="156"/>
                  <a:pt x="1702" y="157"/>
                  <a:pt x="1700" y="155"/>
                </a:cubicBezTo>
                <a:cubicBezTo>
                  <a:pt x="1699" y="154"/>
                  <a:pt x="1698" y="153"/>
                  <a:pt x="1698" y="152"/>
                </a:cubicBezTo>
                <a:cubicBezTo>
                  <a:pt x="1697" y="151"/>
                  <a:pt x="1697" y="151"/>
                  <a:pt x="1696" y="151"/>
                </a:cubicBezTo>
                <a:cubicBezTo>
                  <a:pt x="1695" y="152"/>
                  <a:pt x="1693" y="152"/>
                  <a:pt x="1692" y="152"/>
                </a:cubicBezTo>
                <a:cubicBezTo>
                  <a:pt x="1690" y="152"/>
                  <a:pt x="1689" y="153"/>
                  <a:pt x="1689" y="154"/>
                </a:cubicBezTo>
                <a:cubicBezTo>
                  <a:pt x="1688" y="155"/>
                  <a:pt x="1688" y="156"/>
                  <a:pt x="1688" y="157"/>
                </a:cubicBezTo>
                <a:cubicBezTo>
                  <a:pt x="1688" y="158"/>
                  <a:pt x="1689" y="159"/>
                  <a:pt x="1690" y="160"/>
                </a:cubicBezTo>
                <a:cubicBezTo>
                  <a:pt x="1691" y="160"/>
                  <a:pt x="1692" y="160"/>
                  <a:pt x="1693" y="160"/>
                </a:cubicBezTo>
                <a:cubicBezTo>
                  <a:pt x="1693" y="160"/>
                  <a:pt x="1693" y="160"/>
                  <a:pt x="1693" y="160"/>
                </a:cubicBezTo>
                <a:cubicBezTo>
                  <a:pt x="1693" y="160"/>
                  <a:pt x="1693" y="160"/>
                  <a:pt x="1693" y="160"/>
                </a:cubicBezTo>
                <a:cubicBezTo>
                  <a:pt x="1693" y="160"/>
                  <a:pt x="1693" y="159"/>
                  <a:pt x="1693" y="159"/>
                </a:cubicBezTo>
                <a:cubicBezTo>
                  <a:pt x="1693" y="159"/>
                  <a:pt x="1694" y="158"/>
                  <a:pt x="1694" y="158"/>
                </a:cubicBezTo>
                <a:cubicBezTo>
                  <a:pt x="1694" y="158"/>
                  <a:pt x="1695" y="158"/>
                  <a:pt x="1694" y="159"/>
                </a:cubicBezTo>
                <a:cubicBezTo>
                  <a:pt x="1694" y="159"/>
                  <a:pt x="1694" y="159"/>
                  <a:pt x="1694" y="159"/>
                </a:cubicBezTo>
                <a:cubicBezTo>
                  <a:pt x="1694" y="160"/>
                  <a:pt x="1693" y="160"/>
                  <a:pt x="1693" y="160"/>
                </a:cubicBezTo>
                <a:cubicBezTo>
                  <a:pt x="1693" y="160"/>
                  <a:pt x="1693" y="160"/>
                  <a:pt x="1693" y="160"/>
                </a:cubicBezTo>
                <a:cubicBezTo>
                  <a:pt x="1693" y="160"/>
                  <a:pt x="1693" y="160"/>
                  <a:pt x="1693" y="160"/>
                </a:cubicBezTo>
                <a:cubicBezTo>
                  <a:pt x="1693" y="161"/>
                  <a:pt x="1693" y="162"/>
                  <a:pt x="1692" y="163"/>
                </a:cubicBezTo>
                <a:cubicBezTo>
                  <a:pt x="1690" y="164"/>
                  <a:pt x="1689" y="166"/>
                  <a:pt x="1688" y="167"/>
                </a:cubicBezTo>
                <a:cubicBezTo>
                  <a:pt x="1686" y="171"/>
                  <a:pt x="1683" y="172"/>
                  <a:pt x="1680" y="172"/>
                </a:cubicBezTo>
                <a:cubicBezTo>
                  <a:pt x="1678" y="173"/>
                  <a:pt x="1678" y="172"/>
                  <a:pt x="1678" y="171"/>
                </a:cubicBezTo>
                <a:cubicBezTo>
                  <a:pt x="1679" y="169"/>
                  <a:pt x="1679" y="168"/>
                  <a:pt x="1680" y="166"/>
                </a:cubicBezTo>
                <a:cubicBezTo>
                  <a:pt x="1680" y="164"/>
                  <a:pt x="1682" y="164"/>
                  <a:pt x="1683" y="162"/>
                </a:cubicBezTo>
                <a:cubicBezTo>
                  <a:pt x="1683" y="161"/>
                  <a:pt x="1684" y="160"/>
                  <a:pt x="1684" y="160"/>
                </a:cubicBezTo>
                <a:cubicBezTo>
                  <a:pt x="1683" y="157"/>
                  <a:pt x="1684" y="155"/>
                  <a:pt x="1685" y="152"/>
                </a:cubicBezTo>
                <a:cubicBezTo>
                  <a:pt x="1685" y="151"/>
                  <a:pt x="1686" y="150"/>
                  <a:pt x="1686" y="149"/>
                </a:cubicBezTo>
                <a:cubicBezTo>
                  <a:pt x="1685" y="148"/>
                  <a:pt x="1685" y="147"/>
                  <a:pt x="1686" y="145"/>
                </a:cubicBezTo>
                <a:cubicBezTo>
                  <a:pt x="1687" y="143"/>
                  <a:pt x="1688" y="140"/>
                  <a:pt x="1689" y="137"/>
                </a:cubicBezTo>
                <a:cubicBezTo>
                  <a:pt x="1690" y="135"/>
                  <a:pt x="1690" y="132"/>
                  <a:pt x="1691" y="129"/>
                </a:cubicBezTo>
                <a:cubicBezTo>
                  <a:pt x="1692" y="126"/>
                  <a:pt x="1692" y="124"/>
                  <a:pt x="1691" y="121"/>
                </a:cubicBezTo>
                <a:cubicBezTo>
                  <a:pt x="1690" y="119"/>
                  <a:pt x="1688" y="116"/>
                  <a:pt x="1687" y="113"/>
                </a:cubicBezTo>
                <a:cubicBezTo>
                  <a:pt x="1687" y="113"/>
                  <a:pt x="1687" y="112"/>
                  <a:pt x="1686" y="112"/>
                </a:cubicBezTo>
                <a:cubicBezTo>
                  <a:pt x="1683" y="111"/>
                  <a:pt x="1682" y="108"/>
                  <a:pt x="1679" y="105"/>
                </a:cubicBezTo>
                <a:cubicBezTo>
                  <a:pt x="1679" y="105"/>
                  <a:pt x="1678" y="105"/>
                  <a:pt x="1677" y="105"/>
                </a:cubicBezTo>
                <a:cubicBezTo>
                  <a:pt x="1677" y="106"/>
                  <a:pt x="1677" y="108"/>
                  <a:pt x="1675" y="106"/>
                </a:cubicBezTo>
                <a:cubicBezTo>
                  <a:pt x="1674" y="104"/>
                  <a:pt x="1671" y="103"/>
                  <a:pt x="1669" y="102"/>
                </a:cubicBezTo>
                <a:cubicBezTo>
                  <a:pt x="1667" y="101"/>
                  <a:pt x="1665" y="100"/>
                  <a:pt x="1663" y="99"/>
                </a:cubicBezTo>
                <a:cubicBezTo>
                  <a:pt x="1661" y="97"/>
                  <a:pt x="1659" y="97"/>
                  <a:pt x="1657" y="98"/>
                </a:cubicBezTo>
                <a:cubicBezTo>
                  <a:pt x="1654" y="100"/>
                  <a:pt x="1650" y="102"/>
                  <a:pt x="1646" y="103"/>
                </a:cubicBezTo>
                <a:cubicBezTo>
                  <a:pt x="1645" y="104"/>
                  <a:pt x="1645" y="105"/>
                  <a:pt x="1645" y="105"/>
                </a:cubicBezTo>
                <a:cubicBezTo>
                  <a:pt x="1645" y="106"/>
                  <a:pt x="1646" y="107"/>
                  <a:pt x="1646" y="108"/>
                </a:cubicBezTo>
                <a:cubicBezTo>
                  <a:pt x="1647" y="109"/>
                  <a:pt x="1646" y="110"/>
                  <a:pt x="1645" y="111"/>
                </a:cubicBezTo>
                <a:cubicBezTo>
                  <a:pt x="1643" y="112"/>
                  <a:pt x="1641" y="112"/>
                  <a:pt x="1641" y="110"/>
                </a:cubicBezTo>
                <a:cubicBezTo>
                  <a:pt x="1641" y="108"/>
                  <a:pt x="1641" y="107"/>
                  <a:pt x="1641" y="105"/>
                </a:cubicBezTo>
                <a:cubicBezTo>
                  <a:pt x="1641" y="104"/>
                  <a:pt x="1641" y="102"/>
                  <a:pt x="1640" y="101"/>
                </a:cubicBezTo>
                <a:cubicBezTo>
                  <a:pt x="1640" y="100"/>
                  <a:pt x="1638" y="99"/>
                  <a:pt x="1637" y="99"/>
                </a:cubicBezTo>
                <a:cubicBezTo>
                  <a:pt x="1636" y="99"/>
                  <a:pt x="1635" y="99"/>
                  <a:pt x="1634" y="100"/>
                </a:cubicBezTo>
                <a:cubicBezTo>
                  <a:pt x="1632" y="100"/>
                  <a:pt x="1630" y="100"/>
                  <a:pt x="1628" y="99"/>
                </a:cubicBezTo>
                <a:cubicBezTo>
                  <a:pt x="1627" y="98"/>
                  <a:pt x="1627" y="98"/>
                  <a:pt x="1627" y="96"/>
                </a:cubicBezTo>
                <a:cubicBezTo>
                  <a:pt x="1627" y="93"/>
                  <a:pt x="1626" y="92"/>
                  <a:pt x="1624" y="91"/>
                </a:cubicBezTo>
                <a:cubicBezTo>
                  <a:pt x="1620" y="91"/>
                  <a:pt x="1618" y="89"/>
                  <a:pt x="1614" y="89"/>
                </a:cubicBezTo>
                <a:cubicBezTo>
                  <a:pt x="1614" y="89"/>
                  <a:pt x="1613" y="90"/>
                  <a:pt x="1612" y="90"/>
                </a:cubicBezTo>
                <a:cubicBezTo>
                  <a:pt x="1612" y="90"/>
                  <a:pt x="1611" y="91"/>
                  <a:pt x="1611" y="91"/>
                </a:cubicBezTo>
                <a:cubicBezTo>
                  <a:pt x="1609" y="96"/>
                  <a:pt x="1608" y="101"/>
                  <a:pt x="1608" y="107"/>
                </a:cubicBezTo>
                <a:cubicBezTo>
                  <a:pt x="1608" y="110"/>
                  <a:pt x="1608" y="114"/>
                  <a:pt x="1612" y="116"/>
                </a:cubicBezTo>
                <a:cubicBezTo>
                  <a:pt x="1614" y="117"/>
                  <a:pt x="1613" y="119"/>
                  <a:pt x="1614" y="121"/>
                </a:cubicBezTo>
                <a:cubicBezTo>
                  <a:pt x="1614" y="122"/>
                  <a:pt x="1614" y="123"/>
                  <a:pt x="1613" y="123"/>
                </a:cubicBezTo>
                <a:cubicBezTo>
                  <a:pt x="1611" y="123"/>
                  <a:pt x="1609" y="123"/>
                  <a:pt x="1607" y="124"/>
                </a:cubicBezTo>
                <a:cubicBezTo>
                  <a:pt x="1606" y="125"/>
                  <a:pt x="1606" y="125"/>
                  <a:pt x="1606" y="126"/>
                </a:cubicBezTo>
                <a:cubicBezTo>
                  <a:pt x="1606" y="127"/>
                  <a:pt x="1606" y="128"/>
                  <a:pt x="1606" y="129"/>
                </a:cubicBezTo>
                <a:cubicBezTo>
                  <a:pt x="1605" y="131"/>
                  <a:pt x="1604" y="132"/>
                  <a:pt x="1603" y="134"/>
                </a:cubicBezTo>
                <a:cubicBezTo>
                  <a:pt x="1603" y="134"/>
                  <a:pt x="1602" y="135"/>
                  <a:pt x="1602" y="135"/>
                </a:cubicBezTo>
                <a:cubicBezTo>
                  <a:pt x="1600" y="136"/>
                  <a:pt x="1598" y="136"/>
                  <a:pt x="1596" y="137"/>
                </a:cubicBezTo>
                <a:cubicBezTo>
                  <a:pt x="1596" y="137"/>
                  <a:pt x="1595" y="137"/>
                  <a:pt x="1595" y="136"/>
                </a:cubicBezTo>
                <a:cubicBezTo>
                  <a:pt x="1596" y="135"/>
                  <a:pt x="1596" y="134"/>
                  <a:pt x="1596" y="133"/>
                </a:cubicBezTo>
                <a:cubicBezTo>
                  <a:pt x="1597" y="131"/>
                  <a:pt x="1595" y="130"/>
                  <a:pt x="1594" y="131"/>
                </a:cubicBezTo>
                <a:cubicBezTo>
                  <a:pt x="1592" y="131"/>
                  <a:pt x="1591" y="131"/>
                  <a:pt x="1590" y="133"/>
                </a:cubicBezTo>
                <a:cubicBezTo>
                  <a:pt x="1590" y="134"/>
                  <a:pt x="1589" y="135"/>
                  <a:pt x="1588" y="135"/>
                </a:cubicBezTo>
                <a:cubicBezTo>
                  <a:pt x="1587" y="135"/>
                  <a:pt x="1586" y="136"/>
                  <a:pt x="1585" y="136"/>
                </a:cubicBezTo>
                <a:cubicBezTo>
                  <a:pt x="1583" y="136"/>
                  <a:pt x="1581" y="137"/>
                  <a:pt x="1580" y="139"/>
                </a:cubicBezTo>
                <a:cubicBezTo>
                  <a:pt x="1579" y="140"/>
                  <a:pt x="1579" y="141"/>
                  <a:pt x="1580" y="143"/>
                </a:cubicBezTo>
                <a:cubicBezTo>
                  <a:pt x="1581" y="144"/>
                  <a:pt x="1581" y="145"/>
                  <a:pt x="1580" y="145"/>
                </a:cubicBezTo>
                <a:cubicBezTo>
                  <a:pt x="1578" y="147"/>
                  <a:pt x="1576" y="148"/>
                  <a:pt x="1574" y="149"/>
                </a:cubicBezTo>
                <a:cubicBezTo>
                  <a:pt x="1571" y="150"/>
                  <a:pt x="1569" y="151"/>
                  <a:pt x="1568" y="153"/>
                </a:cubicBezTo>
                <a:cubicBezTo>
                  <a:pt x="1567" y="155"/>
                  <a:pt x="1565" y="156"/>
                  <a:pt x="1564" y="159"/>
                </a:cubicBezTo>
                <a:cubicBezTo>
                  <a:pt x="1563" y="160"/>
                  <a:pt x="1562" y="162"/>
                  <a:pt x="1560" y="162"/>
                </a:cubicBezTo>
                <a:cubicBezTo>
                  <a:pt x="1558" y="163"/>
                  <a:pt x="1559" y="166"/>
                  <a:pt x="1557" y="167"/>
                </a:cubicBezTo>
                <a:cubicBezTo>
                  <a:pt x="1556" y="168"/>
                  <a:pt x="1555" y="169"/>
                  <a:pt x="1555" y="170"/>
                </a:cubicBezTo>
                <a:cubicBezTo>
                  <a:pt x="1554" y="172"/>
                  <a:pt x="1555" y="174"/>
                  <a:pt x="1555" y="176"/>
                </a:cubicBezTo>
                <a:cubicBezTo>
                  <a:pt x="1555" y="177"/>
                  <a:pt x="1556" y="178"/>
                  <a:pt x="1557" y="178"/>
                </a:cubicBezTo>
                <a:cubicBezTo>
                  <a:pt x="1559" y="180"/>
                  <a:pt x="1561" y="181"/>
                  <a:pt x="1563" y="182"/>
                </a:cubicBezTo>
                <a:cubicBezTo>
                  <a:pt x="1566" y="183"/>
                  <a:pt x="1569" y="184"/>
                  <a:pt x="1571" y="187"/>
                </a:cubicBezTo>
                <a:cubicBezTo>
                  <a:pt x="1571" y="187"/>
                  <a:pt x="1571" y="188"/>
                  <a:pt x="1571" y="188"/>
                </a:cubicBezTo>
                <a:cubicBezTo>
                  <a:pt x="1571" y="189"/>
                  <a:pt x="1571" y="189"/>
                  <a:pt x="1570" y="190"/>
                </a:cubicBezTo>
                <a:cubicBezTo>
                  <a:pt x="1569" y="190"/>
                  <a:pt x="1569" y="189"/>
                  <a:pt x="1569" y="189"/>
                </a:cubicBezTo>
                <a:cubicBezTo>
                  <a:pt x="1568" y="188"/>
                  <a:pt x="1568" y="187"/>
                  <a:pt x="1567" y="187"/>
                </a:cubicBezTo>
                <a:cubicBezTo>
                  <a:pt x="1566" y="187"/>
                  <a:pt x="1564" y="187"/>
                  <a:pt x="1563" y="188"/>
                </a:cubicBezTo>
                <a:cubicBezTo>
                  <a:pt x="1561" y="190"/>
                  <a:pt x="1557" y="191"/>
                  <a:pt x="1554" y="193"/>
                </a:cubicBezTo>
                <a:cubicBezTo>
                  <a:pt x="1551" y="194"/>
                  <a:pt x="1548" y="195"/>
                  <a:pt x="1544" y="196"/>
                </a:cubicBezTo>
                <a:cubicBezTo>
                  <a:pt x="1543" y="197"/>
                  <a:pt x="1542" y="197"/>
                  <a:pt x="1541" y="197"/>
                </a:cubicBezTo>
                <a:cubicBezTo>
                  <a:pt x="1538" y="198"/>
                  <a:pt x="1537" y="201"/>
                  <a:pt x="1539" y="204"/>
                </a:cubicBezTo>
                <a:cubicBezTo>
                  <a:pt x="1539" y="205"/>
                  <a:pt x="1540" y="207"/>
                  <a:pt x="1541" y="208"/>
                </a:cubicBezTo>
                <a:cubicBezTo>
                  <a:pt x="1542" y="209"/>
                  <a:pt x="1544" y="211"/>
                  <a:pt x="1544" y="213"/>
                </a:cubicBezTo>
                <a:cubicBezTo>
                  <a:pt x="1544" y="214"/>
                  <a:pt x="1545" y="215"/>
                  <a:pt x="1545" y="216"/>
                </a:cubicBezTo>
                <a:cubicBezTo>
                  <a:pt x="1546" y="217"/>
                  <a:pt x="1547" y="218"/>
                  <a:pt x="1548" y="219"/>
                </a:cubicBezTo>
                <a:cubicBezTo>
                  <a:pt x="1550" y="220"/>
                  <a:pt x="1552" y="219"/>
                  <a:pt x="1555" y="219"/>
                </a:cubicBezTo>
                <a:cubicBezTo>
                  <a:pt x="1557" y="221"/>
                  <a:pt x="1558" y="223"/>
                  <a:pt x="1560" y="225"/>
                </a:cubicBezTo>
                <a:cubicBezTo>
                  <a:pt x="1561" y="225"/>
                  <a:pt x="1561" y="225"/>
                  <a:pt x="1562" y="225"/>
                </a:cubicBezTo>
                <a:cubicBezTo>
                  <a:pt x="1563" y="226"/>
                  <a:pt x="1565" y="226"/>
                  <a:pt x="1566" y="227"/>
                </a:cubicBezTo>
                <a:cubicBezTo>
                  <a:pt x="1567" y="228"/>
                  <a:pt x="1568" y="228"/>
                  <a:pt x="1568" y="230"/>
                </a:cubicBezTo>
                <a:cubicBezTo>
                  <a:pt x="1569" y="233"/>
                  <a:pt x="1570" y="237"/>
                  <a:pt x="1572" y="240"/>
                </a:cubicBezTo>
                <a:cubicBezTo>
                  <a:pt x="1573" y="241"/>
                  <a:pt x="1572" y="242"/>
                  <a:pt x="1571" y="242"/>
                </a:cubicBezTo>
                <a:cubicBezTo>
                  <a:pt x="1570" y="243"/>
                  <a:pt x="1569" y="243"/>
                  <a:pt x="1568" y="244"/>
                </a:cubicBezTo>
                <a:cubicBezTo>
                  <a:pt x="1568" y="244"/>
                  <a:pt x="1568" y="244"/>
                  <a:pt x="1569" y="244"/>
                </a:cubicBezTo>
                <a:cubicBezTo>
                  <a:pt x="1568" y="244"/>
                  <a:pt x="1568" y="245"/>
                  <a:pt x="1568" y="245"/>
                </a:cubicBezTo>
                <a:cubicBezTo>
                  <a:pt x="1568" y="245"/>
                  <a:pt x="1568" y="245"/>
                  <a:pt x="1568" y="245"/>
                </a:cubicBezTo>
                <a:cubicBezTo>
                  <a:pt x="1568" y="245"/>
                  <a:pt x="1568" y="244"/>
                  <a:pt x="1568" y="244"/>
                </a:cubicBezTo>
                <a:cubicBezTo>
                  <a:pt x="1568" y="244"/>
                  <a:pt x="1568" y="244"/>
                  <a:pt x="1568" y="244"/>
                </a:cubicBezTo>
                <a:cubicBezTo>
                  <a:pt x="1568" y="244"/>
                  <a:pt x="1568" y="243"/>
                  <a:pt x="1568" y="243"/>
                </a:cubicBezTo>
                <a:cubicBezTo>
                  <a:pt x="1565" y="240"/>
                  <a:pt x="1564" y="237"/>
                  <a:pt x="1566" y="233"/>
                </a:cubicBezTo>
                <a:cubicBezTo>
                  <a:pt x="1567" y="233"/>
                  <a:pt x="1567" y="232"/>
                  <a:pt x="1567" y="231"/>
                </a:cubicBezTo>
                <a:cubicBezTo>
                  <a:pt x="1567" y="230"/>
                  <a:pt x="1565" y="228"/>
                  <a:pt x="1563" y="228"/>
                </a:cubicBezTo>
                <a:cubicBezTo>
                  <a:pt x="1562" y="228"/>
                  <a:pt x="1561" y="228"/>
                  <a:pt x="1559" y="228"/>
                </a:cubicBezTo>
                <a:cubicBezTo>
                  <a:pt x="1556" y="229"/>
                  <a:pt x="1554" y="229"/>
                  <a:pt x="1552" y="227"/>
                </a:cubicBezTo>
                <a:cubicBezTo>
                  <a:pt x="1551" y="226"/>
                  <a:pt x="1549" y="224"/>
                  <a:pt x="1548" y="224"/>
                </a:cubicBezTo>
                <a:cubicBezTo>
                  <a:pt x="1545" y="222"/>
                  <a:pt x="1542" y="221"/>
                  <a:pt x="1540" y="220"/>
                </a:cubicBezTo>
                <a:cubicBezTo>
                  <a:pt x="1537" y="220"/>
                  <a:pt x="1534" y="219"/>
                  <a:pt x="1531" y="218"/>
                </a:cubicBezTo>
                <a:cubicBezTo>
                  <a:pt x="1531" y="218"/>
                  <a:pt x="1529" y="218"/>
                  <a:pt x="1529" y="219"/>
                </a:cubicBezTo>
                <a:cubicBezTo>
                  <a:pt x="1528" y="220"/>
                  <a:pt x="1527" y="221"/>
                  <a:pt x="1527" y="223"/>
                </a:cubicBezTo>
                <a:cubicBezTo>
                  <a:pt x="1527" y="224"/>
                  <a:pt x="1527" y="224"/>
                  <a:pt x="1528" y="225"/>
                </a:cubicBezTo>
                <a:cubicBezTo>
                  <a:pt x="1528" y="225"/>
                  <a:pt x="1529" y="225"/>
                  <a:pt x="1530" y="225"/>
                </a:cubicBezTo>
                <a:cubicBezTo>
                  <a:pt x="1530" y="225"/>
                  <a:pt x="1530" y="225"/>
                  <a:pt x="1530" y="225"/>
                </a:cubicBezTo>
                <a:cubicBezTo>
                  <a:pt x="1530" y="225"/>
                  <a:pt x="1530" y="225"/>
                  <a:pt x="1530" y="225"/>
                </a:cubicBezTo>
                <a:cubicBezTo>
                  <a:pt x="1530" y="225"/>
                  <a:pt x="1530" y="225"/>
                  <a:pt x="1530" y="225"/>
                </a:cubicBezTo>
                <a:cubicBezTo>
                  <a:pt x="1531" y="226"/>
                  <a:pt x="1531" y="226"/>
                  <a:pt x="1532" y="227"/>
                </a:cubicBezTo>
                <a:cubicBezTo>
                  <a:pt x="1533" y="227"/>
                  <a:pt x="1533" y="227"/>
                  <a:pt x="1534" y="227"/>
                </a:cubicBezTo>
                <a:cubicBezTo>
                  <a:pt x="1535" y="228"/>
                  <a:pt x="1536" y="229"/>
                  <a:pt x="1535" y="230"/>
                </a:cubicBezTo>
                <a:cubicBezTo>
                  <a:pt x="1535" y="231"/>
                  <a:pt x="1534" y="232"/>
                  <a:pt x="1533" y="232"/>
                </a:cubicBezTo>
                <a:cubicBezTo>
                  <a:pt x="1532" y="231"/>
                  <a:pt x="1531" y="231"/>
                  <a:pt x="1530" y="230"/>
                </a:cubicBezTo>
                <a:cubicBezTo>
                  <a:pt x="1529" y="230"/>
                  <a:pt x="1528" y="229"/>
                  <a:pt x="1527" y="229"/>
                </a:cubicBezTo>
                <a:cubicBezTo>
                  <a:pt x="1526" y="229"/>
                  <a:pt x="1525" y="230"/>
                  <a:pt x="1524" y="231"/>
                </a:cubicBezTo>
                <a:cubicBezTo>
                  <a:pt x="1524" y="231"/>
                  <a:pt x="1524" y="232"/>
                  <a:pt x="1524" y="233"/>
                </a:cubicBezTo>
                <a:cubicBezTo>
                  <a:pt x="1525" y="236"/>
                  <a:pt x="1528" y="239"/>
                  <a:pt x="1531" y="240"/>
                </a:cubicBezTo>
                <a:cubicBezTo>
                  <a:pt x="1533" y="240"/>
                  <a:pt x="1535" y="241"/>
                  <a:pt x="1537" y="241"/>
                </a:cubicBezTo>
                <a:cubicBezTo>
                  <a:pt x="1538" y="241"/>
                  <a:pt x="1539" y="242"/>
                  <a:pt x="1540" y="242"/>
                </a:cubicBezTo>
                <a:cubicBezTo>
                  <a:pt x="1540" y="242"/>
                  <a:pt x="1540" y="242"/>
                  <a:pt x="1540" y="242"/>
                </a:cubicBezTo>
                <a:cubicBezTo>
                  <a:pt x="1540" y="243"/>
                  <a:pt x="1540" y="244"/>
                  <a:pt x="1539" y="243"/>
                </a:cubicBezTo>
                <a:cubicBezTo>
                  <a:pt x="1538" y="243"/>
                  <a:pt x="1537" y="242"/>
                  <a:pt x="1535" y="242"/>
                </a:cubicBezTo>
                <a:cubicBezTo>
                  <a:pt x="1533" y="243"/>
                  <a:pt x="1530" y="242"/>
                  <a:pt x="1527" y="242"/>
                </a:cubicBezTo>
                <a:cubicBezTo>
                  <a:pt x="1526" y="242"/>
                  <a:pt x="1525" y="242"/>
                  <a:pt x="1524" y="240"/>
                </a:cubicBezTo>
                <a:cubicBezTo>
                  <a:pt x="1524" y="240"/>
                  <a:pt x="1523" y="239"/>
                  <a:pt x="1523" y="239"/>
                </a:cubicBezTo>
                <a:cubicBezTo>
                  <a:pt x="1521" y="236"/>
                  <a:pt x="1520" y="233"/>
                  <a:pt x="1519" y="229"/>
                </a:cubicBezTo>
                <a:cubicBezTo>
                  <a:pt x="1519" y="226"/>
                  <a:pt x="1518" y="223"/>
                  <a:pt x="1516" y="221"/>
                </a:cubicBezTo>
                <a:cubicBezTo>
                  <a:pt x="1516" y="220"/>
                  <a:pt x="1515" y="220"/>
                  <a:pt x="1514" y="219"/>
                </a:cubicBezTo>
                <a:cubicBezTo>
                  <a:pt x="1514" y="219"/>
                  <a:pt x="1514" y="219"/>
                  <a:pt x="1513" y="219"/>
                </a:cubicBezTo>
                <a:cubicBezTo>
                  <a:pt x="1513" y="219"/>
                  <a:pt x="1513" y="220"/>
                  <a:pt x="1513" y="220"/>
                </a:cubicBezTo>
                <a:cubicBezTo>
                  <a:pt x="1514" y="222"/>
                  <a:pt x="1514" y="224"/>
                  <a:pt x="1515" y="227"/>
                </a:cubicBezTo>
                <a:cubicBezTo>
                  <a:pt x="1515" y="228"/>
                  <a:pt x="1515" y="230"/>
                  <a:pt x="1514" y="232"/>
                </a:cubicBezTo>
                <a:cubicBezTo>
                  <a:pt x="1514" y="232"/>
                  <a:pt x="1514" y="233"/>
                  <a:pt x="1513" y="233"/>
                </a:cubicBezTo>
                <a:cubicBezTo>
                  <a:pt x="1512" y="235"/>
                  <a:pt x="1511" y="236"/>
                  <a:pt x="1512" y="239"/>
                </a:cubicBezTo>
                <a:cubicBezTo>
                  <a:pt x="1512" y="241"/>
                  <a:pt x="1511" y="243"/>
                  <a:pt x="1513" y="245"/>
                </a:cubicBezTo>
                <a:cubicBezTo>
                  <a:pt x="1514" y="246"/>
                  <a:pt x="1515" y="248"/>
                  <a:pt x="1517" y="249"/>
                </a:cubicBezTo>
                <a:cubicBezTo>
                  <a:pt x="1518" y="250"/>
                  <a:pt x="1519" y="251"/>
                  <a:pt x="1520" y="252"/>
                </a:cubicBezTo>
                <a:cubicBezTo>
                  <a:pt x="1522" y="253"/>
                  <a:pt x="1523" y="255"/>
                  <a:pt x="1523" y="257"/>
                </a:cubicBezTo>
                <a:cubicBezTo>
                  <a:pt x="1523" y="259"/>
                  <a:pt x="1523" y="262"/>
                  <a:pt x="1523" y="264"/>
                </a:cubicBezTo>
                <a:cubicBezTo>
                  <a:pt x="1524" y="269"/>
                  <a:pt x="1527" y="272"/>
                  <a:pt x="1528" y="276"/>
                </a:cubicBezTo>
                <a:cubicBezTo>
                  <a:pt x="1529" y="277"/>
                  <a:pt x="1530" y="278"/>
                  <a:pt x="1531" y="277"/>
                </a:cubicBezTo>
                <a:cubicBezTo>
                  <a:pt x="1534" y="277"/>
                  <a:pt x="1536" y="277"/>
                  <a:pt x="1537" y="275"/>
                </a:cubicBezTo>
                <a:cubicBezTo>
                  <a:pt x="1539" y="272"/>
                  <a:pt x="1541" y="273"/>
                  <a:pt x="1544" y="274"/>
                </a:cubicBezTo>
                <a:cubicBezTo>
                  <a:pt x="1544" y="275"/>
                  <a:pt x="1544" y="275"/>
                  <a:pt x="1544" y="275"/>
                </a:cubicBezTo>
                <a:cubicBezTo>
                  <a:pt x="1544" y="275"/>
                  <a:pt x="1544" y="275"/>
                  <a:pt x="1544" y="276"/>
                </a:cubicBezTo>
                <a:cubicBezTo>
                  <a:pt x="1541" y="277"/>
                  <a:pt x="1539" y="279"/>
                  <a:pt x="1537" y="281"/>
                </a:cubicBezTo>
                <a:cubicBezTo>
                  <a:pt x="1535" y="283"/>
                  <a:pt x="1534" y="286"/>
                  <a:pt x="1536" y="288"/>
                </a:cubicBezTo>
                <a:cubicBezTo>
                  <a:pt x="1537" y="289"/>
                  <a:pt x="1538" y="290"/>
                  <a:pt x="1539" y="291"/>
                </a:cubicBezTo>
                <a:cubicBezTo>
                  <a:pt x="1540" y="293"/>
                  <a:pt x="1541" y="295"/>
                  <a:pt x="1540" y="297"/>
                </a:cubicBezTo>
                <a:cubicBezTo>
                  <a:pt x="1539" y="300"/>
                  <a:pt x="1538" y="303"/>
                  <a:pt x="1538" y="306"/>
                </a:cubicBezTo>
                <a:cubicBezTo>
                  <a:pt x="1539" y="307"/>
                  <a:pt x="1538" y="309"/>
                  <a:pt x="1537" y="310"/>
                </a:cubicBezTo>
                <a:cubicBezTo>
                  <a:pt x="1536" y="312"/>
                  <a:pt x="1533" y="315"/>
                  <a:pt x="1533" y="318"/>
                </a:cubicBezTo>
                <a:cubicBezTo>
                  <a:pt x="1533" y="318"/>
                  <a:pt x="1532" y="319"/>
                  <a:pt x="1532" y="319"/>
                </a:cubicBezTo>
                <a:cubicBezTo>
                  <a:pt x="1528" y="319"/>
                  <a:pt x="1525" y="318"/>
                  <a:pt x="1521" y="318"/>
                </a:cubicBezTo>
                <a:cubicBezTo>
                  <a:pt x="1521" y="318"/>
                  <a:pt x="1520" y="317"/>
                  <a:pt x="1520" y="317"/>
                </a:cubicBezTo>
                <a:cubicBezTo>
                  <a:pt x="1519" y="316"/>
                  <a:pt x="1520" y="315"/>
                  <a:pt x="1520" y="315"/>
                </a:cubicBezTo>
                <a:cubicBezTo>
                  <a:pt x="1520" y="315"/>
                  <a:pt x="1520" y="315"/>
                  <a:pt x="1519" y="314"/>
                </a:cubicBezTo>
                <a:cubicBezTo>
                  <a:pt x="1519" y="314"/>
                  <a:pt x="1519" y="314"/>
                  <a:pt x="1519" y="314"/>
                </a:cubicBezTo>
                <a:cubicBezTo>
                  <a:pt x="1519" y="314"/>
                  <a:pt x="1519" y="314"/>
                  <a:pt x="1520" y="314"/>
                </a:cubicBezTo>
                <a:cubicBezTo>
                  <a:pt x="1520" y="314"/>
                  <a:pt x="1520" y="315"/>
                  <a:pt x="1520" y="315"/>
                </a:cubicBezTo>
                <a:cubicBezTo>
                  <a:pt x="1520" y="315"/>
                  <a:pt x="1521" y="315"/>
                  <a:pt x="1522" y="316"/>
                </a:cubicBezTo>
                <a:cubicBezTo>
                  <a:pt x="1525" y="317"/>
                  <a:pt x="1527" y="316"/>
                  <a:pt x="1528" y="313"/>
                </a:cubicBezTo>
                <a:cubicBezTo>
                  <a:pt x="1530" y="308"/>
                  <a:pt x="1531" y="302"/>
                  <a:pt x="1532" y="297"/>
                </a:cubicBezTo>
                <a:cubicBezTo>
                  <a:pt x="1532" y="296"/>
                  <a:pt x="1532" y="295"/>
                  <a:pt x="1532" y="294"/>
                </a:cubicBezTo>
                <a:cubicBezTo>
                  <a:pt x="1531" y="292"/>
                  <a:pt x="1530" y="290"/>
                  <a:pt x="1531" y="288"/>
                </a:cubicBezTo>
                <a:cubicBezTo>
                  <a:pt x="1531" y="286"/>
                  <a:pt x="1530" y="285"/>
                  <a:pt x="1529" y="284"/>
                </a:cubicBezTo>
                <a:cubicBezTo>
                  <a:pt x="1528" y="283"/>
                  <a:pt x="1526" y="282"/>
                  <a:pt x="1525" y="282"/>
                </a:cubicBezTo>
                <a:cubicBezTo>
                  <a:pt x="1523" y="280"/>
                  <a:pt x="1522" y="279"/>
                  <a:pt x="1522" y="277"/>
                </a:cubicBezTo>
                <a:cubicBezTo>
                  <a:pt x="1519" y="270"/>
                  <a:pt x="1517" y="264"/>
                  <a:pt x="1515" y="257"/>
                </a:cubicBezTo>
                <a:cubicBezTo>
                  <a:pt x="1514" y="253"/>
                  <a:pt x="1512" y="249"/>
                  <a:pt x="1508" y="247"/>
                </a:cubicBezTo>
                <a:cubicBezTo>
                  <a:pt x="1506" y="246"/>
                  <a:pt x="1505" y="244"/>
                  <a:pt x="1505" y="242"/>
                </a:cubicBezTo>
                <a:cubicBezTo>
                  <a:pt x="1506" y="236"/>
                  <a:pt x="1505" y="230"/>
                  <a:pt x="1503" y="225"/>
                </a:cubicBezTo>
                <a:cubicBezTo>
                  <a:pt x="1503" y="223"/>
                  <a:pt x="1502" y="222"/>
                  <a:pt x="1501" y="222"/>
                </a:cubicBezTo>
                <a:cubicBezTo>
                  <a:pt x="1496" y="220"/>
                  <a:pt x="1492" y="219"/>
                  <a:pt x="1487" y="221"/>
                </a:cubicBezTo>
                <a:cubicBezTo>
                  <a:pt x="1486" y="221"/>
                  <a:pt x="1485" y="221"/>
                  <a:pt x="1484" y="221"/>
                </a:cubicBezTo>
                <a:cubicBezTo>
                  <a:pt x="1483" y="221"/>
                  <a:pt x="1482" y="222"/>
                  <a:pt x="1482" y="223"/>
                </a:cubicBezTo>
                <a:cubicBezTo>
                  <a:pt x="1482" y="224"/>
                  <a:pt x="1482" y="225"/>
                  <a:pt x="1482" y="227"/>
                </a:cubicBezTo>
                <a:cubicBezTo>
                  <a:pt x="1482" y="232"/>
                  <a:pt x="1482" y="236"/>
                  <a:pt x="1483" y="241"/>
                </a:cubicBezTo>
                <a:cubicBezTo>
                  <a:pt x="1483" y="243"/>
                  <a:pt x="1482" y="246"/>
                  <a:pt x="1481" y="247"/>
                </a:cubicBezTo>
                <a:cubicBezTo>
                  <a:pt x="1479" y="249"/>
                  <a:pt x="1478" y="252"/>
                  <a:pt x="1478" y="255"/>
                </a:cubicBezTo>
                <a:cubicBezTo>
                  <a:pt x="1478" y="257"/>
                  <a:pt x="1479" y="258"/>
                  <a:pt x="1480" y="259"/>
                </a:cubicBezTo>
                <a:cubicBezTo>
                  <a:pt x="1482" y="260"/>
                  <a:pt x="1483" y="262"/>
                  <a:pt x="1484" y="263"/>
                </a:cubicBezTo>
                <a:cubicBezTo>
                  <a:pt x="1484" y="266"/>
                  <a:pt x="1486" y="268"/>
                  <a:pt x="1484" y="271"/>
                </a:cubicBezTo>
                <a:cubicBezTo>
                  <a:pt x="1484" y="271"/>
                  <a:pt x="1484" y="272"/>
                  <a:pt x="1485" y="273"/>
                </a:cubicBezTo>
                <a:cubicBezTo>
                  <a:pt x="1486" y="275"/>
                  <a:pt x="1487" y="277"/>
                  <a:pt x="1488" y="279"/>
                </a:cubicBezTo>
                <a:cubicBezTo>
                  <a:pt x="1489" y="279"/>
                  <a:pt x="1490" y="279"/>
                  <a:pt x="1490" y="279"/>
                </a:cubicBezTo>
                <a:cubicBezTo>
                  <a:pt x="1491" y="278"/>
                  <a:pt x="1493" y="278"/>
                  <a:pt x="1494" y="279"/>
                </a:cubicBezTo>
                <a:cubicBezTo>
                  <a:pt x="1496" y="282"/>
                  <a:pt x="1498" y="285"/>
                  <a:pt x="1502" y="286"/>
                </a:cubicBezTo>
                <a:cubicBezTo>
                  <a:pt x="1502" y="286"/>
                  <a:pt x="1503" y="287"/>
                  <a:pt x="1503" y="287"/>
                </a:cubicBezTo>
                <a:cubicBezTo>
                  <a:pt x="1503" y="289"/>
                  <a:pt x="1503" y="290"/>
                  <a:pt x="1503" y="291"/>
                </a:cubicBezTo>
                <a:cubicBezTo>
                  <a:pt x="1503" y="292"/>
                  <a:pt x="1501" y="293"/>
                  <a:pt x="1501" y="292"/>
                </a:cubicBezTo>
                <a:cubicBezTo>
                  <a:pt x="1499" y="291"/>
                  <a:pt x="1497" y="290"/>
                  <a:pt x="1496" y="289"/>
                </a:cubicBezTo>
                <a:cubicBezTo>
                  <a:pt x="1494" y="288"/>
                  <a:pt x="1493" y="287"/>
                  <a:pt x="1492" y="287"/>
                </a:cubicBezTo>
                <a:cubicBezTo>
                  <a:pt x="1490" y="286"/>
                  <a:pt x="1488" y="285"/>
                  <a:pt x="1485" y="284"/>
                </a:cubicBezTo>
                <a:cubicBezTo>
                  <a:pt x="1483" y="284"/>
                  <a:pt x="1482" y="283"/>
                  <a:pt x="1480" y="282"/>
                </a:cubicBezTo>
                <a:cubicBezTo>
                  <a:pt x="1477" y="282"/>
                  <a:pt x="1476" y="280"/>
                  <a:pt x="1474" y="279"/>
                </a:cubicBezTo>
                <a:cubicBezTo>
                  <a:pt x="1470" y="277"/>
                  <a:pt x="1465" y="276"/>
                  <a:pt x="1461" y="277"/>
                </a:cubicBezTo>
                <a:cubicBezTo>
                  <a:pt x="1460" y="277"/>
                  <a:pt x="1460" y="277"/>
                  <a:pt x="1459" y="277"/>
                </a:cubicBezTo>
                <a:cubicBezTo>
                  <a:pt x="1454" y="277"/>
                  <a:pt x="1449" y="276"/>
                  <a:pt x="1445" y="273"/>
                </a:cubicBezTo>
                <a:cubicBezTo>
                  <a:pt x="1443" y="271"/>
                  <a:pt x="1441" y="270"/>
                  <a:pt x="1439" y="268"/>
                </a:cubicBezTo>
                <a:cubicBezTo>
                  <a:pt x="1438" y="268"/>
                  <a:pt x="1437" y="268"/>
                  <a:pt x="1437" y="269"/>
                </a:cubicBezTo>
                <a:cubicBezTo>
                  <a:pt x="1437" y="269"/>
                  <a:pt x="1436" y="270"/>
                  <a:pt x="1436" y="270"/>
                </a:cubicBezTo>
                <a:cubicBezTo>
                  <a:pt x="1435" y="272"/>
                  <a:pt x="1436" y="274"/>
                  <a:pt x="1438" y="276"/>
                </a:cubicBezTo>
                <a:cubicBezTo>
                  <a:pt x="1440" y="278"/>
                  <a:pt x="1444" y="278"/>
                  <a:pt x="1446" y="281"/>
                </a:cubicBezTo>
                <a:cubicBezTo>
                  <a:pt x="1446" y="281"/>
                  <a:pt x="1447" y="281"/>
                  <a:pt x="1447" y="281"/>
                </a:cubicBezTo>
                <a:cubicBezTo>
                  <a:pt x="1448" y="281"/>
                  <a:pt x="1449" y="282"/>
                  <a:pt x="1450" y="283"/>
                </a:cubicBezTo>
                <a:cubicBezTo>
                  <a:pt x="1452" y="285"/>
                  <a:pt x="1453" y="287"/>
                  <a:pt x="1455" y="289"/>
                </a:cubicBezTo>
                <a:cubicBezTo>
                  <a:pt x="1456" y="290"/>
                  <a:pt x="1456" y="291"/>
                  <a:pt x="1455" y="292"/>
                </a:cubicBezTo>
                <a:cubicBezTo>
                  <a:pt x="1453" y="294"/>
                  <a:pt x="1451" y="295"/>
                  <a:pt x="1450" y="297"/>
                </a:cubicBezTo>
                <a:cubicBezTo>
                  <a:pt x="1450" y="298"/>
                  <a:pt x="1450" y="298"/>
                  <a:pt x="1450" y="298"/>
                </a:cubicBezTo>
                <a:cubicBezTo>
                  <a:pt x="1449" y="297"/>
                  <a:pt x="1449" y="297"/>
                  <a:pt x="1448" y="297"/>
                </a:cubicBezTo>
                <a:cubicBezTo>
                  <a:pt x="1448" y="296"/>
                  <a:pt x="1448" y="294"/>
                  <a:pt x="1447" y="293"/>
                </a:cubicBezTo>
                <a:cubicBezTo>
                  <a:pt x="1447" y="292"/>
                  <a:pt x="1445" y="291"/>
                  <a:pt x="1444" y="292"/>
                </a:cubicBezTo>
                <a:cubicBezTo>
                  <a:pt x="1442" y="293"/>
                  <a:pt x="1440" y="294"/>
                  <a:pt x="1437" y="294"/>
                </a:cubicBezTo>
                <a:cubicBezTo>
                  <a:pt x="1437" y="294"/>
                  <a:pt x="1437" y="294"/>
                  <a:pt x="1437" y="294"/>
                </a:cubicBezTo>
                <a:cubicBezTo>
                  <a:pt x="1436" y="297"/>
                  <a:pt x="1434" y="297"/>
                  <a:pt x="1432" y="297"/>
                </a:cubicBezTo>
                <a:cubicBezTo>
                  <a:pt x="1430" y="297"/>
                  <a:pt x="1428" y="298"/>
                  <a:pt x="1426" y="299"/>
                </a:cubicBezTo>
                <a:cubicBezTo>
                  <a:pt x="1425" y="301"/>
                  <a:pt x="1422" y="301"/>
                  <a:pt x="1421" y="303"/>
                </a:cubicBezTo>
                <a:cubicBezTo>
                  <a:pt x="1420" y="303"/>
                  <a:pt x="1419" y="303"/>
                  <a:pt x="1418" y="303"/>
                </a:cubicBezTo>
                <a:cubicBezTo>
                  <a:pt x="1418" y="302"/>
                  <a:pt x="1418" y="302"/>
                  <a:pt x="1418" y="301"/>
                </a:cubicBezTo>
                <a:cubicBezTo>
                  <a:pt x="1418" y="299"/>
                  <a:pt x="1418" y="297"/>
                  <a:pt x="1416" y="295"/>
                </a:cubicBezTo>
                <a:cubicBezTo>
                  <a:pt x="1414" y="295"/>
                  <a:pt x="1413" y="295"/>
                  <a:pt x="1412" y="298"/>
                </a:cubicBezTo>
                <a:cubicBezTo>
                  <a:pt x="1412" y="298"/>
                  <a:pt x="1411" y="299"/>
                  <a:pt x="1411" y="299"/>
                </a:cubicBezTo>
                <a:cubicBezTo>
                  <a:pt x="1409" y="299"/>
                  <a:pt x="1409" y="300"/>
                  <a:pt x="1407" y="301"/>
                </a:cubicBezTo>
                <a:cubicBezTo>
                  <a:pt x="1406" y="302"/>
                  <a:pt x="1405" y="302"/>
                  <a:pt x="1403" y="302"/>
                </a:cubicBezTo>
                <a:cubicBezTo>
                  <a:pt x="1401" y="303"/>
                  <a:pt x="1400" y="304"/>
                  <a:pt x="1398" y="305"/>
                </a:cubicBezTo>
                <a:cubicBezTo>
                  <a:pt x="1395" y="309"/>
                  <a:pt x="1392" y="313"/>
                  <a:pt x="1388" y="316"/>
                </a:cubicBezTo>
                <a:cubicBezTo>
                  <a:pt x="1387" y="316"/>
                  <a:pt x="1386" y="317"/>
                  <a:pt x="1386" y="318"/>
                </a:cubicBezTo>
                <a:cubicBezTo>
                  <a:pt x="1386" y="320"/>
                  <a:pt x="1385" y="321"/>
                  <a:pt x="1385" y="323"/>
                </a:cubicBezTo>
                <a:cubicBezTo>
                  <a:pt x="1385" y="323"/>
                  <a:pt x="1385" y="324"/>
                  <a:pt x="1384" y="324"/>
                </a:cubicBezTo>
                <a:cubicBezTo>
                  <a:pt x="1382" y="327"/>
                  <a:pt x="1377" y="327"/>
                  <a:pt x="1375" y="325"/>
                </a:cubicBezTo>
                <a:cubicBezTo>
                  <a:pt x="1374" y="324"/>
                  <a:pt x="1373" y="322"/>
                  <a:pt x="1372" y="321"/>
                </a:cubicBezTo>
                <a:cubicBezTo>
                  <a:pt x="1371" y="320"/>
                  <a:pt x="1371" y="318"/>
                  <a:pt x="1372" y="317"/>
                </a:cubicBezTo>
                <a:cubicBezTo>
                  <a:pt x="1373" y="316"/>
                  <a:pt x="1375" y="315"/>
                  <a:pt x="1376" y="314"/>
                </a:cubicBezTo>
                <a:cubicBezTo>
                  <a:pt x="1377" y="314"/>
                  <a:pt x="1377" y="312"/>
                  <a:pt x="1377" y="311"/>
                </a:cubicBezTo>
                <a:cubicBezTo>
                  <a:pt x="1375" y="310"/>
                  <a:pt x="1374" y="309"/>
                  <a:pt x="1373" y="307"/>
                </a:cubicBezTo>
                <a:cubicBezTo>
                  <a:pt x="1371" y="305"/>
                  <a:pt x="1369" y="304"/>
                  <a:pt x="1366" y="304"/>
                </a:cubicBezTo>
                <a:cubicBezTo>
                  <a:pt x="1363" y="305"/>
                  <a:pt x="1361" y="305"/>
                  <a:pt x="1359" y="304"/>
                </a:cubicBezTo>
                <a:cubicBezTo>
                  <a:pt x="1358" y="304"/>
                  <a:pt x="1358" y="304"/>
                  <a:pt x="1358" y="304"/>
                </a:cubicBezTo>
                <a:cubicBezTo>
                  <a:pt x="1358" y="305"/>
                  <a:pt x="1358" y="305"/>
                  <a:pt x="1358" y="306"/>
                </a:cubicBezTo>
                <a:cubicBezTo>
                  <a:pt x="1362" y="309"/>
                  <a:pt x="1363" y="313"/>
                  <a:pt x="1363" y="318"/>
                </a:cubicBezTo>
                <a:cubicBezTo>
                  <a:pt x="1363" y="319"/>
                  <a:pt x="1363" y="321"/>
                  <a:pt x="1363" y="322"/>
                </a:cubicBezTo>
                <a:cubicBezTo>
                  <a:pt x="1363" y="323"/>
                  <a:pt x="1363" y="324"/>
                  <a:pt x="1364" y="325"/>
                </a:cubicBezTo>
                <a:cubicBezTo>
                  <a:pt x="1366" y="326"/>
                  <a:pt x="1367" y="327"/>
                  <a:pt x="1367" y="330"/>
                </a:cubicBezTo>
                <a:cubicBezTo>
                  <a:pt x="1367" y="331"/>
                  <a:pt x="1367" y="332"/>
                  <a:pt x="1367" y="333"/>
                </a:cubicBezTo>
                <a:cubicBezTo>
                  <a:pt x="1367" y="334"/>
                  <a:pt x="1365" y="335"/>
                  <a:pt x="1364" y="335"/>
                </a:cubicBezTo>
                <a:cubicBezTo>
                  <a:pt x="1363" y="335"/>
                  <a:pt x="1361" y="334"/>
                  <a:pt x="1359" y="334"/>
                </a:cubicBezTo>
                <a:cubicBezTo>
                  <a:pt x="1357" y="333"/>
                  <a:pt x="1355" y="334"/>
                  <a:pt x="1353" y="336"/>
                </a:cubicBezTo>
                <a:cubicBezTo>
                  <a:pt x="1352" y="337"/>
                  <a:pt x="1351" y="338"/>
                  <a:pt x="1350" y="339"/>
                </a:cubicBezTo>
                <a:cubicBezTo>
                  <a:pt x="1348" y="340"/>
                  <a:pt x="1347" y="342"/>
                  <a:pt x="1346" y="343"/>
                </a:cubicBezTo>
                <a:cubicBezTo>
                  <a:pt x="1343" y="347"/>
                  <a:pt x="1342" y="348"/>
                  <a:pt x="1346" y="353"/>
                </a:cubicBezTo>
                <a:cubicBezTo>
                  <a:pt x="1347" y="354"/>
                  <a:pt x="1347" y="354"/>
                  <a:pt x="1347" y="355"/>
                </a:cubicBezTo>
                <a:cubicBezTo>
                  <a:pt x="1348" y="356"/>
                  <a:pt x="1347" y="357"/>
                  <a:pt x="1347" y="358"/>
                </a:cubicBezTo>
                <a:cubicBezTo>
                  <a:pt x="1346" y="359"/>
                  <a:pt x="1344" y="360"/>
                  <a:pt x="1344" y="359"/>
                </a:cubicBezTo>
                <a:cubicBezTo>
                  <a:pt x="1339" y="357"/>
                  <a:pt x="1335" y="356"/>
                  <a:pt x="1331" y="353"/>
                </a:cubicBezTo>
                <a:cubicBezTo>
                  <a:pt x="1330" y="353"/>
                  <a:pt x="1329" y="353"/>
                  <a:pt x="1329" y="352"/>
                </a:cubicBezTo>
                <a:cubicBezTo>
                  <a:pt x="1328" y="352"/>
                  <a:pt x="1327" y="353"/>
                  <a:pt x="1326" y="353"/>
                </a:cubicBezTo>
                <a:cubicBezTo>
                  <a:pt x="1326" y="354"/>
                  <a:pt x="1326" y="356"/>
                  <a:pt x="1325" y="357"/>
                </a:cubicBezTo>
                <a:cubicBezTo>
                  <a:pt x="1325" y="358"/>
                  <a:pt x="1325" y="359"/>
                  <a:pt x="1326" y="360"/>
                </a:cubicBezTo>
                <a:cubicBezTo>
                  <a:pt x="1328" y="362"/>
                  <a:pt x="1329" y="364"/>
                  <a:pt x="1332" y="364"/>
                </a:cubicBezTo>
                <a:cubicBezTo>
                  <a:pt x="1333" y="364"/>
                  <a:pt x="1333" y="364"/>
                  <a:pt x="1334" y="364"/>
                </a:cubicBezTo>
                <a:cubicBezTo>
                  <a:pt x="1335" y="365"/>
                  <a:pt x="1335" y="366"/>
                  <a:pt x="1335" y="366"/>
                </a:cubicBezTo>
                <a:cubicBezTo>
                  <a:pt x="1335" y="368"/>
                  <a:pt x="1333" y="369"/>
                  <a:pt x="1332" y="369"/>
                </a:cubicBezTo>
                <a:cubicBezTo>
                  <a:pt x="1329" y="369"/>
                  <a:pt x="1326" y="368"/>
                  <a:pt x="1324" y="366"/>
                </a:cubicBezTo>
                <a:cubicBezTo>
                  <a:pt x="1323" y="364"/>
                  <a:pt x="1321" y="364"/>
                  <a:pt x="1320" y="363"/>
                </a:cubicBezTo>
                <a:cubicBezTo>
                  <a:pt x="1319" y="363"/>
                  <a:pt x="1318" y="362"/>
                  <a:pt x="1317" y="361"/>
                </a:cubicBezTo>
                <a:cubicBezTo>
                  <a:pt x="1317" y="359"/>
                  <a:pt x="1316" y="356"/>
                  <a:pt x="1314" y="354"/>
                </a:cubicBezTo>
                <a:cubicBezTo>
                  <a:pt x="1313" y="352"/>
                  <a:pt x="1314" y="351"/>
                  <a:pt x="1314" y="349"/>
                </a:cubicBezTo>
                <a:cubicBezTo>
                  <a:pt x="1314" y="345"/>
                  <a:pt x="1313" y="342"/>
                  <a:pt x="1309" y="341"/>
                </a:cubicBezTo>
                <a:cubicBezTo>
                  <a:pt x="1307" y="340"/>
                  <a:pt x="1306" y="339"/>
                  <a:pt x="1305" y="338"/>
                </a:cubicBezTo>
                <a:cubicBezTo>
                  <a:pt x="1303" y="337"/>
                  <a:pt x="1301" y="336"/>
                  <a:pt x="1301" y="334"/>
                </a:cubicBezTo>
                <a:cubicBezTo>
                  <a:pt x="1300" y="334"/>
                  <a:pt x="1300" y="334"/>
                  <a:pt x="1300" y="334"/>
                </a:cubicBezTo>
                <a:cubicBezTo>
                  <a:pt x="1300" y="334"/>
                  <a:pt x="1300" y="334"/>
                  <a:pt x="1300" y="333"/>
                </a:cubicBezTo>
                <a:cubicBezTo>
                  <a:pt x="1300" y="333"/>
                  <a:pt x="1299" y="333"/>
                  <a:pt x="1299" y="332"/>
                </a:cubicBezTo>
                <a:cubicBezTo>
                  <a:pt x="1299" y="332"/>
                  <a:pt x="1299" y="332"/>
                  <a:pt x="1298" y="332"/>
                </a:cubicBezTo>
                <a:cubicBezTo>
                  <a:pt x="1298" y="332"/>
                  <a:pt x="1298" y="332"/>
                  <a:pt x="1298" y="332"/>
                </a:cubicBezTo>
                <a:cubicBezTo>
                  <a:pt x="1299" y="332"/>
                  <a:pt x="1299" y="332"/>
                  <a:pt x="1299" y="332"/>
                </a:cubicBezTo>
                <a:cubicBezTo>
                  <a:pt x="1299" y="332"/>
                  <a:pt x="1299" y="332"/>
                  <a:pt x="1299" y="332"/>
                </a:cubicBezTo>
                <a:cubicBezTo>
                  <a:pt x="1300" y="333"/>
                  <a:pt x="1300" y="333"/>
                  <a:pt x="1300" y="333"/>
                </a:cubicBezTo>
                <a:cubicBezTo>
                  <a:pt x="1300" y="334"/>
                  <a:pt x="1300" y="334"/>
                  <a:pt x="1300" y="334"/>
                </a:cubicBezTo>
                <a:cubicBezTo>
                  <a:pt x="1300" y="334"/>
                  <a:pt x="1301" y="334"/>
                  <a:pt x="1301" y="334"/>
                </a:cubicBezTo>
                <a:cubicBezTo>
                  <a:pt x="1303" y="334"/>
                  <a:pt x="1305" y="335"/>
                  <a:pt x="1308" y="336"/>
                </a:cubicBezTo>
                <a:cubicBezTo>
                  <a:pt x="1314" y="338"/>
                  <a:pt x="1320" y="340"/>
                  <a:pt x="1327" y="341"/>
                </a:cubicBezTo>
                <a:cubicBezTo>
                  <a:pt x="1332" y="342"/>
                  <a:pt x="1337" y="341"/>
                  <a:pt x="1342" y="339"/>
                </a:cubicBezTo>
                <a:cubicBezTo>
                  <a:pt x="1342" y="339"/>
                  <a:pt x="1343" y="338"/>
                  <a:pt x="1344" y="338"/>
                </a:cubicBezTo>
                <a:cubicBezTo>
                  <a:pt x="1347" y="335"/>
                  <a:pt x="1349" y="331"/>
                  <a:pt x="1349" y="327"/>
                </a:cubicBezTo>
                <a:cubicBezTo>
                  <a:pt x="1349" y="326"/>
                  <a:pt x="1349" y="324"/>
                  <a:pt x="1349" y="324"/>
                </a:cubicBezTo>
                <a:cubicBezTo>
                  <a:pt x="1347" y="321"/>
                  <a:pt x="1345" y="318"/>
                  <a:pt x="1342" y="317"/>
                </a:cubicBezTo>
                <a:cubicBezTo>
                  <a:pt x="1341" y="316"/>
                  <a:pt x="1340" y="315"/>
                  <a:pt x="1339" y="314"/>
                </a:cubicBezTo>
                <a:cubicBezTo>
                  <a:pt x="1338" y="313"/>
                  <a:pt x="1336" y="312"/>
                  <a:pt x="1334" y="312"/>
                </a:cubicBezTo>
                <a:cubicBezTo>
                  <a:pt x="1332" y="311"/>
                  <a:pt x="1329" y="310"/>
                  <a:pt x="1327" y="308"/>
                </a:cubicBezTo>
                <a:cubicBezTo>
                  <a:pt x="1324" y="306"/>
                  <a:pt x="1322" y="305"/>
                  <a:pt x="1319" y="303"/>
                </a:cubicBezTo>
                <a:cubicBezTo>
                  <a:pt x="1312" y="299"/>
                  <a:pt x="1310" y="298"/>
                  <a:pt x="1302" y="298"/>
                </a:cubicBezTo>
                <a:cubicBezTo>
                  <a:pt x="1301" y="298"/>
                  <a:pt x="1300" y="299"/>
                  <a:pt x="1299" y="299"/>
                </a:cubicBezTo>
                <a:cubicBezTo>
                  <a:pt x="1297" y="299"/>
                  <a:pt x="1296" y="299"/>
                  <a:pt x="1294" y="298"/>
                </a:cubicBezTo>
                <a:cubicBezTo>
                  <a:pt x="1293" y="298"/>
                  <a:pt x="1294" y="297"/>
                  <a:pt x="1294" y="296"/>
                </a:cubicBezTo>
                <a:cubicBezTo>
                  <a:pt x="1294" y="295"/>
                  <a:pt x="1294" y="294"/>
                  <a:pt x="1293" y="294"/>
                </a:cubicBezTo>
                <a:cubicBezTo>
                  <a:pt x="1292" y="293"/>
                  <a:pt x="1291" y="293"/>
                  <a:pt x="1290" y="292"/>
                </a:cubicBezTo>
                <a:cubicBezTo>
                  <a:pt x="1289" y="292"/>
                  <a:pt x="1288" y="292"/>
                  <a:pt x="1287" y="293"/>
                </a:cubicBezTo>
                <a:cubicBezTo>
                  <a:pt x="1286" y="294"/>
                  <a:pt x="1284" y="295"/>
                  <a:pt x="1282" y="294"/>
                </a:cubicBezTo>
                <a:cubicBezTo>
                  <a:pt x="1281" y="293"/>
                  <a:pt x="1279" y="294"/>
                  <a:pt x="1277" y="294"/>
                </a:cubicBezTo>
                <a:cubicBezTo>
                  <a:pt x="1277" y="294"/>
                  <a:pt x="1276" y="294"/>
                  <a:pt x="1275" y="293"/>
                </a:cubicBezTo>
                <a:cubicBezTo>
                  <a:pt x="1275" y="293"/>
                  <a:pt x="1274" y="292"/>
                  <a:pt x="1274" y="292"/>
                </a:cubicBezTo>
                <a:cubicBezTo>
                  <a:pt x="1274" y="291"/>
                  <a:pt x="1275" y="291"/>
                  <a:pt x="1275" y="291"/>
                </a:cubicBezTo>
                <a:cubicBezTo>
                  <a:pt x="1277" y="291"/>
                  <a:pt x="1278" y="290"/>
                  <a:pt x="1279" y="289"/>
                </a:cubicBezTo>
                <a:cubicBezTo>
                  <a:pt x="1280" y="288"/>
                  <a:pt x="1282" y="287"/>
                  <a:pt x="1283" y="286"/>
                </a:cubicBezTo>
                <a:cubicBezTo>
                  <a:pt x="1283" y="286"/>
                  <a:pt x="1283" y="285"/>
                  <a:pt x="1282" y="284"/>
                </a:cubicBezTo>
                <a:cubicBezTo>
                  <a:pt x="1279" y="282"/>
                  <a:pt x="1274" y="281"/>
                  <a:pt x="1270" y="279"/>
                </a:cubicBezTo>
                <a:cubicBezTo>
                  <a:pt x="1270" y="279"/>
                  <a:pt x="1269" y="280"/>
                  <a:pt x="1268" y="280"/>
                </a:cubicBezTo>
                <a:cubicBezTo>
                  <a:pt x="1267" y="281"/>
                  <a:pt x="1267" y="281"/>
                  <a:pt x="1267" y="282"/>
                </a:cubicBezTo>
                <a:cubicBezTo>
                  <a:pt x="1266" y="282"/>
                  <a:pt x="1266" y="283"/>
                  <a:pt x="1266" y="282"/>
                </a:cubicBezTo>
                <a:cubicBezTo>
                  <a:pt x="1266" y="282"/>
                  <a:pt x="1265" y="282"/>
                  <a:pt x="1265" y="282"/>
                </a:cubicBezTo>
                <a:cubicBezTo>
                  <a:pt x="1265" y="281"/>
                  <a:pt x="1266" y="280"/>
                  <a:pt x="1265" y="279"/>
                </a:cubicBezTo>
                <a:cubicBezTo>
                  <a:pt x="1265" y="277"/>
                  <a:pt x="1264" y="276"/>
                  <a:pt x="1263" y="276"/>
                </a:cubicBezTo>
                <a:cubicBezTo>
                  <a:pt x="1262" y="275"/>
                  <a:pt x="1261" y="276"/>
                  <a:pt x="1260" y="277"/>
                </a:cubicBezTo>
                <a:cubicBezTo>
                  <a:pt x="1259" y="277"/>
                  <a:pt x="1258" y="278"/>
                  <a:pt x="1258" y="280"/>
                </a:cubicBezTo>
                <a:cubicBezTo>
                  <a:pt x="1258" y="280"/>
                  <a:pt x="1258" y="281"/>
                  <a:pt x="1257" y="282"/>
                </a:cubicBezTo>
                <a:cubicBezTo>
                  <a:pt x="1257" y="282"/>
                  <a:pt x="1257" y="283"/>
                  <a:pt x="1256" y="283"/>
                </a:cubicBezTo>
                <a:cubicBezTo>
                  <a:pt x="1256" y="283"/>
                  <a:pt x="1256" y="283"/>
                  <a:pt x="1256" y="282"/>
                </a:cubicBezTo>
                <a:cubicBezTo>
                  <a:pt x="1255" y="281"/>
                  <a:pt x="1255" y="280"/>
                  <a:pt x="1253" y="280"/>
                </a:cubicBezTo>
                <a:cubicBezTo>
                  <a:pt x="1252" y="280"/>
                  <a:pt x="1252" y="279"/>
                  <a:pt x="1252" y="278"/>
                </a:cubicBezTo>
                <a:cubicBezTo>
                  <a:pt x="1251" y="276"/>
                  <a:pt x="1249" y="275"/>
                  <a:pt x="1248" y="276"/>
                </a:cubicBezTo>
                <a:cubicBezTo>
                  <a:pt x="1247" y="279"/>
                  <a:pt x="1244" y="279"/>
                  <a:pt x="1242" y="281"/>
                </a:cubicBezTo>
                <a:cubicBezTo>
                  <a:pt x="1240" y="281"/>
                  <a:pt x="1239" y="283"/>
                  <a:pt x="1236" y="284"/>
                </a:cubicBezTo>
                <a:cubicBezTo>
                  <a:pt x="1236" y="284"/>
                  <a:pt x="1236" y="284"/>
                  <a:pt x="1236" y="284"/>
                </a:cubicBezTo>
                <a:cubicBezTo>
                  <a:pt x="1236" y="284"/>
                  <a:pt x="1236" y="284"/>
                  <a:pt x="1236" y="284"/>
                </a:cubicBezTo>
                <a:cubicBezTo>
                  <a:pt x="1235" y="285"/>
                  <a:pt x="1235" y="285"/>
                  <a:pt x="1235" y="285"/>
                </a:cubicBezTo>
                <a:cubicBezTo>
                  <a:pt x="1236" y="284"/>
                  <a:pt x="1236" y="284"/>
                  <a:pt x="1236" y="284"/>
                </a:cubicBezTo>
                <a:cubicBezTo>
                  <a:pt x="1236" y="284"/>
                  <a:pt x="1236" y="284"/>
                  <a:pt x="1236" y="284"/>
                </a:cubicBezTo>
                <a:cubicBezTo>
                  <a:pt x="1236" y="284"/>
                  <a:pt x="1236" y="283"/>
                  <a:pt x="1235" y="283"/>
                </a:cubicBezTo>
                <a:cubicBezTo>
                  <a:pt x="1235" y="283"/>
                  <a:pt x="1235" y="283"/>
                  <a:pt x="1235" y="283"/>
                </a:cubicBezTo>
                <a:cubicBezTo>
                  <a:pt x="1231" y="283"/>
                  <a:pt x="1231" y="283"/>
                  <a:pt x="1232" y="286"/>
                </a:cubicBezTo>
                <a:cubicBezTo>
                  <a:pt x="1232" y="287"/>
                  <a:pt x="1232" y="287"/>
                  <a:pt x="1232" y="288"/>
                </a:cubicBezTo>
                <a:cubicBezTo>
                  <a:pt x="1232" y="288"/>
                  <a:pt x="1232" y="288"/>
                  <a:pt x="1232" y="288"/>
                </a:cubicBezTo>
                <a:cubicBezTo>
                  <a:pt x="1232" y="288"/>
                  <a:pt x="1232" y="288"/>
                  <a:pt x="1232" y="288"/>
                </a:cubicBezTo>
                <a:cubicBezTo>
                  <a:pt x="1232" y="288"/>
                  <a:pt x="1232" y="288"/>
                  <a:pt x="1232" y="288"/>
                </a:cubicBezTo>
                <a:cubicBezTo>
                  <a:pt x="1232" y="288"/>
                  <a:pt x="1232" y="288"/>
                  <a:pt x="1232" y="288"/>
                </a:cubicBezTo>
                <a:cubicBezTo>
                  <a:pt x="1228" y="288"/>
                  <a:pt x="1225" y="290"/>
                  <a:pt x="1222" y="291"/>
                </a:cubicBezTo>
                <a:cubicBezTo>
                  <a:pt x="1222" y="291"/>
                  <a:pt x="1222" y="292"/>
                  <a:pt x="1222" y="293"/>
                </a:cubicBezTo>
                <a:cubicBezTo>
                  <a:pt x="1222" y="293"/>
                  <a:pt x="1223" y="294"/>
                  <a:pt x="1223" y="295"/>
                </a:cubicBezTo>
                <a:cubicBezTo>
                  <a:pt x="1222" y="296"/>
                  <a:pt x="1221" y="295"/>
                  <a:pt x="1220" y="296"/>
                </a:cubicBezTo>
                <a:cubicBezTo>
                  <a:pt x="1219" y="296"/>
                  <a:pt x="1218" y="297"/>
                  <a:pt x="1216" y="297"/>
                </a:cubicBezTo>
                <a:cubicBezTo>
                  <a:pt x="1216" y="297"/>
                  <a:pt x="1216" y="297"/>
                  <a:pt x="1216" y="297"/>
                </a:cubicBezTo>
                <a:cubicBezTo>
                  <a:pt x="1216" y="297"/>
                  <a:pt x="1216" y="297"/>
                  <a:pt x="1216" y="297"/>
                </a:cubicBezTo>
                <a:cubicBezTo>
                  <a:pt x="1216" y="297"/>
                  <a:pt x="1216" y="297"/>
                  <a:pt x="1216" y="297"/>
                </a:cubicBezTo>
                <a:cubicBezTo>
                  <a:pt x="1216" y="297"/>
                  <a:pt x="1216" y="297"/>
                  <a:pt x="1215" y="297"/>
                </a:cubicBezTo>
                <a:cubicBezTo>
                  <a:pt x="1216" y="297"/>
                  <a:pt x="1216" y="297"/>
                  <a:pt x="1216" y="297"/>
                </a:cubicBezTo>
                <a:cubicBezTo>
                  <a:pt x="1216" y="296"/>
                  <a:pt x="1216" y="295"/>
                  <a:pt x="1216" y="294"/>
                </a:cubicBezTo>
                <a:cubicBezTo>
                  <a:pt x="1216" y="293"/>
                  <a:pt x="1215" y="293"/>
                  <a:pt x="1214" y="293"/>
                </a:cubicBezTo>
                <a:cubicBezTo>
                  <a:pt x="1214" y="293"/>
                  <a:pt x="1213" y="294"/>
                  <a:pt x="1213" y="294"/>
                </a:cubicBezTo>
                <a:cubicBezTo>
                  <a:pt x="1214" y="295"/>
                  <a:pt x="1214" y="296"/>
                  <a:pt x="1215" y="297"/>
                </a:cubicBezTo>
                <a:cubicBezTo>
                  <a:pt x="1214" y="297"/>
                  <a:pt x="1214" y="297"/>
                  <a:pt x="1214" y="297"/>
                </a:cubicBezTo>
                <a:cubicBezTo>
                  <a:pt x="1215" y="297"/>
                  <a:pt x="1215" y="297"/>
                  <a:pt x="1215" y="297"/>
                </a:cubicBezTo>
                <a:cubicBezTo>
                  <a:pt x="1212" y="297"/>
                  <a:pt x="1210" y="298"/>
                  <a:pt x="1209" y="300"/>
                </a:cubicBezTo>
                <a:cubicBezTo>
                  <a:pt x="1209" y="300"/>
                  <a:pt x="1209" y="300"/>
                  <a:pt x="1209" y="300"/>
                </a:cubicBezTo>
                <a:cubicBezTo>
                  <a:pt x="1209" y="300"/>
                  <a:pt x="1210" y="301"/>
                  <a:pt x="1209" y="300"/>
                </a:cubicBezTo>
                <a:cubicBezTo>
                  <a:pt x="1209" y="300"/>
                  <a:pt x="1209" y="300"/>
                  <a:pt x="1209" y="300"/>
                </a:cubicBezTo>
                <a:cubicBezTo>
                  <a:pt x="1209" y="300"/>
                  <a:pt x="1208" y="300"/>
                  <a:pt x="1207" y="300"/>
                </a:cubicBezTo>
                <a:cubicBezTo>
                  <a:pt x="1205" y="300"/>
                  <a:pt x="1204" y="301"/>
                  <a:pt x="1204" y="303"/>
                </a:cubicBezTo>
                <a:cubicBezTo>
                  <a:pt x="1203" y="304"/>
                  <a:pt x="1203" y="306"/>
                  <a:pt x="1205" y="307"/>
                </a:cubicBezTo>
                <a:cubicBezTo>
                  <a:pt x="1205" y="308"/>
                  <a:pt x="1206" y="308"/>
                  <a:pt x="1206" y="308"/>
                </a:cubicBezTo>
                <a:cubicBezTo>
                  <a:pt x="1207" y="309"/>
                  <a:pt x="1206" y="310"/>
                  <a:pt x="1205" y="310"/>
                </a:cubicBezTo>
                <a:cubicBezTo>
                  <a:pt x="1205" y="311"/>
                  <a:pt x="1204" y="312"/>
                  <a:pt x="1202" y="311"/>
                </a:cubicBezTo>
                <a:cubicBezTo>
                  <a:pt x="1201" y="311"/>
                  <a:pt x="1200" y="311"/>
                  <a:pt x="1198" y="311"/>
                </a:cubicBezTo>
                <a:cubicBezTo>
                  <a:pt x="1197" y="311"/>
                  <a:pt x="1196" y="310"/>
                  <a:pt x="1197" y="310"/>
                </a:cubicBezTo>
                <a:cubicBezTo>
                  <a:pt x="1197" y="308"/>
                  <a:pt x="1198" y="307"/>
                  <a:pt x="1198" y="305"/>
                </a:cubicBezTo>
                <a:cubicBezTo>
                  <a:pt x="1198" y="305"/>
                  <a:pt x="1198" y="305"/>
                  <a:pt x="1198" y="305"/>
                </a:cubicBezTo>
                <a:cubicBezTo>
                  <a:pt x="1198" y="305"/>
                  <a:pt x="1197" y="305"/>
                  <a:pt x="1197" y="305"/>
                </a:cubicBezTo>
                <a:cubicBezTo>
                  <a:pt x="1195" y="307"/>
                  <a:pt x="1193" y="309"/>
                  <a:pt x="1191" y="311"/>
                </a:cubicBezTo>
                <a:cubicBezTo>
                  <a:pt x="1190" y="312"/>
                  <a:pt x="1191" y="313"/>
                  <a:pt x="1192" y="313"/>
                </a:cubicBezTo>
                <a:cubicBezTo>
                  <a:pt x="1192" y="315"/>
                  <a:pt x="1192" y="316"/>
                  <a:pt x="1191" y="316"/>
                </a:cubicBezTo>
                <a:cubicBezTo>
                  <a:pt x="1191" y="317"/>
                  <a:pt x="1191" y="317"/>
                  <a:pt x="1190" y="318"/>
                </a:cubicBezTo>
                <a:cubicBezTo>
                  <a:pt x="1191" y="318"/>
                  <a:pt x="1192" y="318"/>
                  <a:pt x="1193" y="318"/>
                </a:cubicBezTo>
                <a:cubicBezTo>
                  <a:pt x="1195" y="317"/>
                  <a:pt x="1197" y="317"/>
                  <a:pt x="1199" y="316"/>
                </a:cubicBezTo>
                <a:cubicBezTo>
                  <a:pt x="1200" y="316"/>
                  <a:pt x="1202" y="316"/>
                  <a:pt x="1203" y="317"/>
                </a:cubicBezTo>
                <a:cubicBezTo>
                  <a:pt x="1203" y="317"/>
                  <a:pt x="1203" y="317"/>
                  <a:pt x="1203" y="317"/>
                </a:cubicBezTo>
                <a:cubicBezTo>
                  <a:pt x="1203" y="317"/>
                  <a:pt x="1203" y="317"/>
                  <a:pt x="1203" y="318"/>
                </a:cubicBezTo>
                <a:cubicBezTo>
                  <a:pt x="1202" y="318"/>
                  <a:pt x="1201" y="319"/>
                  <a:pt x="1200" y="319"/>
                </a:cubicBezTo>
                <a:cubicBezTo>
                  <a:pt x="1199" y="319"/>
                  <a:pt x="1199" y="319"/>
                  <a:pt x="1198" y="320"/>
                </a:cubicBezTo>
                <a:cubicBezTo>
                  <a:pt x="1196" y="320"/>
                  <a:pt x="1196" y="321"/>
                  <a:pt x="1197" y="322"/>
                </a:cubicBezTo>
                <a:cubicBezTo>
                  <a:pt x="1196" y="323"/>
                  <a:pt x="1195" y="323"/>
                  <a:pt x="1194" y="324"/>
                </a:cubicBezTo>
                <a:cubicBezTo>
                  <a:pt x="1194" y="325"/>
                  <a:pt x="1194" y="326"/>
                  <a:pt x="1194" y="327"/>
                </a:cubicBezTo>
                <a:cubicBezTo>
                  <a:pt x="1194" y="328"/>
                  <a:pt x="1194" y="328"/>
                  <a:pt x="1193" y="329"/>
                </a:cubicBezTo>
                <a:cubicBezTo>
                  <a:pt x="1193" y="330"/>
                  <a:pt x="1192" y="330"/>
                  <a:pt x="1192" y="331"/>
                </a:cubicBezTo>
                <a:cubicBezTo>
                  <a:pt x="1192" y="333"/>
                  <a:pt x="1191" y="334"/>
                  <a:pt x="1190" y="334"/>
                </a:cubicBezTo>
                <a:cubicBezTo>
                  <a:pt x="1189" y="335"/>
                  <a:pt x="1187" y="336"/>
                  <a:pt x="1187" y="338"/>
                </a:cubicBezTo>
                <a:cubicBezTo>
                  <a:pt x="1187" y="340"/>
                  <a:pt x="1185" y="341"/>
                  <a:pt x="1185" y="343"/>
                </a:cubicBezTo>
                <a:cubicBezTo>
                  <a:pt x="1185" y="345"/>
                  <a:pt x="1185" y="346"/>
                  <a:pt x="1183" y="346"/>
                </a:cubicBezTo>
                <a:cubicBezTo>
                  <a:pt x="1182" y="347"/>
                  <a:pt x="1182" y="348"/>
                  <a:pt x="1182" y="348"/>
                </a:cubicBezTo>
                <a:cubicBezTo>
                  <a:pt x="1183" y="350"/>
                  <a:pt x="1183" y="352"/>
                  <a:pt x="1182" y="354"/>
                </a:cubicBezTo>
                <a:cubicBezTo>
                  <a:pt x="1181" y="355"/>
                  <a:pt x="1181" y="357"/>
                  <a:pt x="1181" y="359"/>
                </a:cubicBezTo>
                <a:cubicBezTo>
                  <a:pt x="1181" y="360"/>
                  <a:pt x="1180" y="361"/>
                  <a:pt x="1179" y="361"/>
                </a:cubicBezTo>
                <a:cubicBezTo>
                  <a:pt x="1178" y="361"/>
                  <a:pt x="1177" y="362"/>
                  <a:pt x="1176" y="362"/>
                </a:cubicBezTo>
                <a:cubicBezTo>
                  <a:pt x="1176" y="362"/>
                  <a:pt x="1175" y="363"/>
                  <a:pt x="1175" y="363"/>
                </a:cubicBezTo>
                <a:cubicBezTo>
                  <a:pt x="1175" y="365"/>
                  <a:pt x="1175" y="366"/>
                  <a:pt x="1174" y="367"/>
                </a:cubicBezTo>
                <a:cubicBezTo>
                  <a:pt x="1171" y="369"/>
                  <a:pt x="1169" y="372"/>
                  <a:pt x="1168" y="375"/>
                </a:cubicBezTo>
                <a:cubicBezTo>
                  <a:pt x="1167" y="376"/>
                  <a:pt x="1167" y="377"/>
                  <a:pt x="1166" y="378"/>
                </a:cubicBezTo>
                <a:cubicBezTo>
                  <a:pt x="1166" y="379"/>
                  <a:pt x="1165" y="379"/>
                  <a:pt x="1164" y="379"/>
                </a:cubicBezTo>
                <a:cubicBezTo>
                  <a:pt x="1162" y="379"/>
                  <a:pt x="1161" y="379"/>
                  <a:pt x="1160" y="379"/>
                </a:cubicBezTo>
                <a:cubicBezTo>
                  <a:pt x="1160" y="379"/>
                  <a:pt x="1160" y="379"/>
                  <a:pt x="1159" y="379"/>
                </a:cubicBezTo>
                <a:cubicBezTo>
                  <a:pt x="1159" y="380"/>
                  <a:pt x="1159" y="380"/>
                  <a:pt x="1159" y="381"/>
                </a:cubicBezTo>
                <a:cubicBezTo>
                  <a:pt x="1160" y="381"/>
                  <a:pt x="1160" y="381"/>
                  <a:pt x="1160" y="381"/>
                </a:cubicBezTo>
                <a:cubicBezTo>
                  <a:pt x="1160" y="382"/>
                  <a:pt x="1160" y="383"/>
                  <a:pt x="1160" y="383"/>
                </a:cubicBezTo>
                <a:cubicBezTo>
                  <a:pt x="1157" y="384"/>
                  <a:pt x="1155" y="387"/>
                  <a:pt x="1153" y="386"/>
                </a:cubicBezTo>
                <a:cubicBezTo>
                  <a:pt x="1151" y="388"/>
                  <a:pt x="1149" y="389"/>
                  <a:pt x="1147" y="390"/>
                </a:cubicBezTo>
                <a:cubicBezTo>
                  <a:pt x="1147" y="391"/>
                  <a:pt x="1147" y="391"/>
                  <a:pt x="1147" y="391"/>
                </a:cubicBezTo>
                <a:cubicBezTo>
                  <a:pt x="1147" y="393"/>
                  <a:pt x="1146" y="394"/>
                  <a:pt x="1145" y="394"/>
                </a:cubicBezTo>
                <a:cubicBezTo>
                  <a:pt x="1144" y="394"/>
                  <a:pt x="1142" y="395"/>
                  <a:pt x="1141" y="395"/>
                </a:cubicBezTo>
                <a:cubicBezTo>
                  <a:pt x="1141" y="395"/>
                  <a:pt x="1140" y="396"/>
                  <a:pt x="1140" y="397"/>
                </a:cubicBezTo>
                <a:cubicBezTo>
                  <a:pt x="1139" y="398"/>
                  <a:pt x="1140" y="399"/>
                  <a:pt x="1139" y="400"/>
                </a:cubicBezTo>
                <a:cubicBezTo>
                  <a:pt x="1139" y="403"/>
                  <a:pt x="1140" y="407"/>
                  <a:pt x="1139" y="410"/>
                </a:cubicBezTo>
                <a:cubicBezTo>
                  <a:pt x="1139" y="410"/>
                  <a:pt x="1139" y="410"/>
                  <a:pt x="1139" y="411"/>
                </a:cubicBezTo>
                <a:cubicBezTo>
                  <a:pt x="1140" y="413"/>
                  <a:pt x="1141" y="414"/>
                  <a:pt x="1142" y="417"/>
                </a:cubicBezTo>
                <a:cubicBezTo>
                  <a:pt x="1143" y="418"/>
                  <a:pt x="1144" y="419"/>
                  <a:pt x="1144" y="421"/>
                </a:cubicBezTo>
                <a:cubicBezTo>
                  <a:pt x="1144" y="421"/>
                  <a:pt x="1144" y="422"/>
                  <a:pt x="1143" y="423"/>
                </a:cubicBezTo>
                <a:cubicBezTo>
                  <a:pt x="1143" y="424"/>
                  <a:pt x="1142" y="425"/>
                  <a:pt x="1141" y="426"/>
                </a:cubicBezTo>
                <a:cubicBezTo>
                  <a:pt x="1141" y="426"/>
                  <a:pt x="1141" y="428"/>
                  <a:pt x="1142" y="428"/>
                </a:cubicBezTo>
                <a:cubicBezTo>
                  <a:pt x="1142" y="428"/>
                  <a:pt x="1143" y="429"/>
                  <a:pt x="1144" y="429"/>
                </a:cubicBezTo>
                <a:cubicBezTo>
                  <a:pt x="1145" y="429"/>
                  <a:pt x="1145" y="430"/>
                  <a:pt x="1145" y="431"/>
                </a:cubicBezTo>
                <a:cubicBezTo>
                  <a:pt x="1144" y="432"/>
                  <a:pt x="1143" y="433"/>
                  <a:pt x="1143" y="434"/>
                </a:cubicBezTo>
                <a:cubicBezTo>
                  <a:pt x="1142" y="434"/>
                  <a:pt x="1142" y="436"/>
                  <a:pt x="1143" y="437"/>
                </a:cubicBezTo>
                <a:cubicBezTo>
                  <a:pt x="1146" y="440"/>
                  <a:pt x="1150" y="442"/>
                  <a:pt x="1153" y="443"/>
                </a:cubicBezTo>
                <a:cubicBezTo>
                  <a:pt x="1154" y="443"/>
                  <a:pt x="1155" y="444"/>
                  <a:pt x="1155" y="443"/>
                </a:cubicBezTo>
                <a:cubicBezTo>
                  <a:pt x="1159" y="442"/>
                  <a:pt x="1162" y="442"/>
                  <a:pt x="1165" y="438"/>
                </a:cubicBezTo>
                <a:cubicBezTo>
                  <a:pt x="1166" y="437"/>
                  <a:pt x="1167" y="435"/>
                  <a:pt x="1168" y="434"/>
                </a:cubicBezTo>
                <a:cubicBezTo>
                  <a:pt x="1170" y="432"/>
                  <a:pt x="1174" y="432"/>
                  <a:pt x="1175" y="429"/>
                </a:cubicBezTo>
                <a:cubicBezTo>
                  <a:pt x="1175" y="429"/>
                  <a:pt x="1175" y="429"/>
                  <a:pt x="1176" y="429"/>
                </a:cubicBezTo>
                <a:cubicBezTo>
                  <a:pt x="1176" y="430"/>
                  <a:pt x="1178" y="430"/>
                  <a:pt x="1178" y="431"/>
                </a:cubicBezTo>
                <a:cubicBezTo>
                  <a:pt x="1179" y="433"/>
                  <a:pt x="1178" y="435"/>
                  <a:pt x="1179" y="436"/>
                </a:cubicBezTo>
                <a:cubicBezTo>
                  <a:pt x="1179" y="438"/>
                  <a:pt x="1181" y="440"/>
                  <a:pt x="1181" y="442"/>
                </a:cubicBezTo>
                <a:cubicBezTo>
                  <a:pt x="1181" y="445"/>
                  <a:pt x="1183" y="448"/>
                  <a:pt x="1184" y="451"/>
                </a:cubicBezTo>
                <a:cubicBezTo>
                  <a:pt x="1186" y="453"/>
                  <a:pt x="1187" y="456"/>
                  <a:pt x="1189" y="458"/>
                </a:cubicBezTo>
                <a:cubicBezTo>
                  <a:pt x="1190" y="459"/>
                  <a:pt x="1189" y="460"/>
                  <a:pt x="1189" y="461"/>
                </a:cubicBezTo>
                <a:cubicBezTo>
                  <a:pt x="1189" y="461"/>
                  <a:pt x="1188" y="462"/>
                  <a:pt x="1188" y="463"/>
                </a:cubicBezTo>
                <a:cubicBezTo>
                  <a:pt x="1188" y="463"/>
                  <a:pt x="1188" y="463"/>
                  <a:pt x="1188" y="463"/>
                </a:cubicBezTo>
                <a:cubicBezTo>
                  <a:pt x="1188" y="463"/>
                  <a:pt x="1188" y="463"/>
                  <a:pt x="1188" y="464"/>
                </a:cubicBezTo>
                <a:cubicBezTo>
                  <a:pt x="1189" y="464"/>
                  <a:pt x="1189" y="465"/>
                  <a:pt x="1190" y="465"/>
                </a:cubicBezTo>
                <a:cubicBezTo>
                  <a:pt x="1192" y="471"/>
                  <a:pt x="1193" y="470"/>
                  <a:pt x="1198" y="469"/>
                </a:cubicBezTo>
                <a:cubicBezTo>
                  <a:pt x="1199" y="469"/>
                  <a:pt x="1200" y="468"/>
                  <a:pt x="1200" y="467"/>
                </a:cubicBezTo>
                <a:cubicBezTo>
                  <a:pt x="1200" y="465"/>
                  <a:pt x="1202" y="464"/>
                  <a:pt x="1203" y="463"/>
                </a:cubicBezTo>
                <a:cubicBezTo>
                  <a:pt x="1204" y="463"/>
                  <a:pt x="1205" y="463"/>
                  <a:pt x="1206" y="463"/>
                </a:cubicBezTo>
                <a:cubicBezTo>
                  <a:pt x="1208" y="463"/>
                  <a:pt x="1211" y="463"/>
                  <a:pt x="1212" y="460"/>
                </a:cubicBezTo>
                <a:cubicBezTo>
                  <a:pt x="1216" y="461"/>
                  <a:pt x="1216" y="458"/>
                  <a:pt x="1216" y="455"/>
                </a:cubicBezTo>
                <a:cubicBezTo>
                  <a:pt x="1216" y="455"/>
                  <a:pt x="1216" y="454"/>
                  <a:pt x="1216" y="454"/>
                </a:cubicBezTo>
                <a:cubicBezTo>
                  <a:pt x="1216" y="453"/>
                  <a:pt x="1216" y="452"/>
                  <a:pt x="1214" y="452"/>
                </a:cubicBezTo>
                <a:cubicBezTo>
                  <a:pt x="1214" y="452"/>
                  <a:pt x="1214" y="452"/>
                  <a:pt x="1214" y="452"/>
                </a:cubicBezTo>
                <a:cubicBezTo>
                  <a:pt x="1213" y="452"/>
                  <a:pt x="1213" y="452"/>
                  <a:pt x="1213" y="452"/>
                </a:cubicBezTo>
                <a:cubicBezTo>
                  <a:pt x="1213" y="449"/>
                  <a:pt x="1213" y="446"/>
                  <a:pt x="1214" y="443"/>
                </a:cubicBezTo>
                <a:cubicBezTo>
                  <a:pt x="1214" y="442"/>
                  <a:pt x="1215" y="440"/>
                  <a:pt x="1215" y="439"/>
                </a:cubicBezTo>
                <a:cubicBezTo>
                  <a:pt x="1215" y="436"/>
                  <a:pt x="1216" y="434"/>
                  <a:pt x="1218" y="433"/>
                </a:cubicBezTo>
                <a:cubicBezTo>
                  <a:pt x="1219" y="432"/>
                  <a:pt x="1221" y="431"/>
                  <a:pt x="1222" y="430"/>
                </a:cubicBezTo>
                <a:cubicBezTo>
                  <a:pt x="1224" y="429"/>
                  <a:pt x="1225" y="427"/>
                  <a:pt x="1225" y="425"/>
                </a:cubicBezTo>
                <a:cubicBezTo>
                  <a:pt x="1225" y="424"/>
                  <a:pt x="1225" y="423"/>
                  <a:pt x="1225" y="421"/>
                </a:cubicBezTo>
                <a:cubicBezTo>
                  <a:pt x="1225" y="421"/>
                  <a:pt x="1225" y="420"/>
                  <a:pt x="1224" y="419"/>
                </a:cubicBezTo>
                <a:cubicBezTo>
                  <a:pt x="1222" y="416"/>
                  <a:pt x="1220" y="413"/>
                  <a:pt x="1217" y="412"/>
                </a:cubicBezTo>
                <a:cubicBezTo>
                  <a:pt x="1215" y="411"/>
                  <a:pt x="1214" y="409"/>
                  <a:pt x="1215" y="408"/>
                </a:cubicBezTo>
                <a:cubicBezTo>
                  <a:pt x="1215" y="403"/>
                  <a:pt x="1215" y="398"/>
                  <a:pt x="1215" y="394"/>
                </a:cubicBezTo>
                <a:cubicBezTo>
                  <a:pt x="1215" y="393"/>
                  <a:pt x="1215" y="392"/>
                  <a:pt x="1216" y="391"/>
                </a:cubicBezTo>
                <a:cubicBezTo>
                  <a:pt x="1218" y="387"/>
                  <a:pt x="1221" y="384"/>
                  <a:pt x="1225" y="381"/>
                </a:cubicBezTo>
                <a:cubicBezTo>
                  <a:pt x="1227" y="380"/>
                  <a:pt x="1228" y="378"/>
                  <a:pt x="1230" y="376"/>
                </a:cubicBezTo>
                <a:cubicBezTo>
                  <a:pt x="1233" y="373"/>
                  <a:pt x="1233" y="373"/>
                  <a:pt x="1235" y="368"/>
                </a:cubicBezTo>
                <a:cubicBezTo>
                  <a:pt x="1236" y="367"/>
                  <a:pt x="1236" y="366"/>
                  <a:pt x="1236" y="364"/>
                </a:cubicBezTo>
                <a:cubicBezTo>
                  <a:pt x="1235" y="361"/>
                  <a:pt x="1236" y="357"/>
                  <a:pt x="1237" y="354"/>
                </a:cubicBezTo>
                <a:cubicBezTo>
                  <a:pt x="1238" y="352"/>
                  <a:pt x="1240" y="349"/>
                  <a:pt x="1244" y="350"/>
                </a:cubicBezTo>
                <a:cubicBezTo>
                  <a:pt x="1248" y="349"/>
                  <a:pt x="1252" y="350"/>
                  <a:pt x="1256" y="352"/>
                </a:cubicBezTo>
                <a:cubicBezTo>
                  <a:pt x="1257" y="353"/>
                  <a:pt x="1257" y="355"/>
                  <a:pt x="1256" y="356"/>
                </a:cubicBezTo>
                <a:cubicBezTo>
                  <a:pt x="1255" y="357"/>
                  <a:pt x="1254" y="357"/>
                  <a:pt x="1254" y="359"/>
                </a:cubicBezTo>
                <a:cubicBezTo>
                  <a:pt x="1254" y="360"/>
                  <a:pt x="1253" y="361"/>
                  <a:pt x="1253" y="362"/>
                </a:cubicBezTo>
                <a:cubicBezTo>
                  <a:pt x="1250" y="366"/>
                  <a:pt x="1248" y="371"/>
                  <a:pt x="1244" y="375"/>
                </a:cubicBezTo>
                <a:cubicBezTo>
                  <a:pt x="1243" y="376"/>
                  <a:pt x="1242" y="377"/>
                  <a:pt x="1242" y="378"/>
                </a:cubicBezTo>
                <a:cubicBezTo>
                  <a:pt x="1241" y="380"/>
                  <a:pt x="1240" y="381"/>
                  <a:pt x="1238" y="380"/>
                </a:cubicBezTo>
                <a:cubicBezTo>
                  <a:pt x="1237" y="380"/>
                  <a:pt x="1236" y="381"/>
                  <a:pt x="1236" y="382"/>
                </a:cubicBezTo>
                <a:cubicBezTo>
                  <a:pt x="1237" y="384"/>
                  <a:pt x="1236" y="385"/>
                  <a:pt x="1236" y="386"/>
                </a:cubicBezTo>
                <a:cubicBezTo>
                  <a:pt x="1236" y="387"/>
                  <a:pt x="1236" y="389"/>
                  <a:pt x="1236" y="390"/>
                </a:cubicBezTo>
                <a:cubicBezTo>
                  <a:pt x="1236" y="391"/>
                  <a:pt x="1237" y="392"/>
                  <a:pt x="1237" y="393"/>
                </a:cubicBezTo>
                <a:cubicBezTo>
                  <a:pt x="1238" y="398"/>
                  <a:pt x="1239" y="402"/>
                  <a:pt x="1239" y="407"/>
                </a:cubicBezTo>
                <a:cubicBezTo>
                  <a:pt x="1239" y="408"/>
                  <a:pt x="1239" y="408"/>
                  <a:pt x="1239" y="409"/>
                </a:cubicBezTo>
                <a:cubicBezTo>
                  <a:pt x="1239" y="411"/>
                  <a:pt x="1240" y="412"/>
                  <a:pt x="1241" y="413"/>
                </a:cubicBezTo>
                <a:cubicBezTo>
                  <a:pt x="1242" y="413"/>
                  <a:pt x="1243" y="414"/>
                  <a:pt x="1244" y="414"/>
                </a:cubicBezTo>
                <a:cubicBezTo>
                  <a:pt x="1244" y="414"/>
                  <a:pt x="1244" y="414"/>
                  <a:pt x="1244" y="414"/>
                </a:cubicBezTo>
                <a:cubicBezTo>
                  <a:pt x="1244" y="414"/>
                  <a:pt x="1244" y="414"/>
                  <a:pt x="1244" y="414"/>
                </a:cubicBezTo>
                <a:cubicBezTo>
                  <a:pt x="1245" y="414"/>
                  <a:pt x="1245" y="414"/>
                  <a:pt x="1245" y="414"/>
                </a:cubicBezTo>
                <a:cubicBezTo>
                  <a:pt x="1244" y="414"/>
                  <a:pt x="1244" y="414"/>
                  <a:pt x="1244" y="414"/>
                </a:cubicBezTo>
                <a:cubicBezTo>
                  <a:pt x="1245" y="415"/>
                  <a:pt x="1246" y="415"/>
                  <a:pt x="1246" y="415"/>
                </a:cubicBezTo>
                <a:cubicBezTo>
                  <a:pt x="1248" y="415"/>
                  <a:pt x="1250" y="416"/>
                  <a:pt x="1251" y="418"/>
                </a:cubicBezTo>
                <a:cubicBezTo>
                  <a:pt x="1252" y="419"/>
                  <a:pt x="1253" y="420"/>
                  <a:pt x="1255" y="419"/>
                </a:cubicBezTo>
                <a:cubicBezTo>
                  <a:pt x="1257" y="419"/>
                  <a:pt x="1258" y="418"/>
                  <a:pt x="1260" y="417"/>
                </a:cubicBezTo>
                <a:cubicBezTo>
                  <a:pt x="1265" y="414"/>
                  <a:pt x="1271" y="413"/>
                  <a:pt x="1277" y="413"/>
                </a:cubicBezTo>
                <a:cubicBezTo>
                  <a:pt x="1279" y="413"/>
                  <a:pt x="1281" y="412"/>
                  <a:pt x="1283" y="412"/>
                </a:cubicBezTo>
                <a:cubicBezTo>
                  <a:pt x="1283" y="412"/>
                  <a:pt x="1284" y="412"/>
                  <a:pt x="1284" y="413"/>
                </a:cubicBezTo>
                <a:cubicBezTo>
                  <a:pt x="1285" y="415"/>
                  <a:pt x="1288" y="415"/>
                  <a:pt x="1290" y="416"/>
                </a:cubicBezTo>
                <a:cubicBezTo>
                  <a:pt x="1290" y="416"/>
                  <a:pt x="1290" y="416"/>
                  <a:pt x="1291" y="416"/>
                </a:cubicBezTo>
                <a:cubicBezTo>
                  <a:pt x="1291" y="417"/>
                  <a:pt x="1291" y="417"/>
                  <a:pt x="1291" y="417"/>
                </a:cubicBezTo>
                <a:cubicBezTo>
                  <a:pt x="1290" y="418"/>
                  <a:pt x="1289" y="418"/>
                  <a:pt x="1288" y="419"/>
                </a:cubicBezTo>
                <a:cubicBezTo>
                  <a:pt x="1286" y="420"/>
                  <a:pt x="1284" y="420"/>
                  <a:pt x="1284" y="422"/>
                </a:cubicBezTo>
                <a:cubicBezTo>
                  <a:pt x="1282" y="425"/>
                  <a:pt x="1279" y="425"/>
                  <a:pt x="1276" y="424"/>
                </a:cubicBezTo>
                <a:cubicBezTo>
                  <a:pt x="1274" y="423"/>
                  <a:pt x="1272" y="423"/>
                  <a:pt x="1270" y="422"/>
                </a:cubicBezTo>
                <a:cubicBezTo>
                  <a:pt x="1269" y="422"/>
                  <a:pt x="1268" y="422"/>
                  <a:pt x="1268" y="422"/>
                </a:cubicBezTo>
                <a:cubicBezTo>
                  <a:pt x="1265" y="423"/>
                  <a:pt x="1262" y="424"/>
                  <a:pt x="1259" y="425"/>
                </a:cubicBezTo>
                <a:cubicBezTo>
                  <a:pt x="1257" y="426"/>
                  <a:pt x="1255" y="428"/>
                  <a:pt x="1254" y="431"/>
                </a:cubicBezTo>
                <a:cubicBezTo>
                  <a:pt x="1254" y="433"/>
                  <a:pt x="1253" y="434"/>
                  <a:pt x="1252" y="434"/>
                </a:cubicBezTo>
                <a:cubicBezTo>
                  <a:pt x="1251" y="435"/>
                  <a:pt x="1249" y="435"/>
                  <a:pt x="1248" y="435"/>
                </a:cubicBezTo>
                <a:cubicBezTo>
                  <a:pt x="1246" y="436"/>
                  <a:pt x="1246" y="437"/>
                  <a:pt x="1247" y="440"/>
                </a:cubicBezTo>
                <a:cubicBezTo>
                  <a:pt x="1247" y="440"/>
                  <a:pt x="1248" y="440"/>
                  <a:pt x="1248" y="440"/>
                </a:cubicBezTo>
                <a:cubicBezTo>
                  <a:pt x="1250" y="440"/>
                  <a:pt x="1252" y="439"/>
                  <a:pt x="1254" y="437"/>
                </a:cubicBezTo>
                <a:cubicBezTo>
                  <a:pt x="1255" y="436"/>
                  <a:pt x="1255" y="436"/>
                  <a:pt x="1257" y="437"/>
                </a:cubicBezTo>
                <a:cubicBezTo>
                  <a:pt x="1258" y="438"/>
                  <a:pt x="1259" y="439"/>
                  <a:pt x="1260" y="439"/>
                </a:cubicBezTo>
                <a:cubicBezTo>
                  <a:pt x="1260" y="440"/>
                  <a:pt x="1261" y="440"/>
                  <a:pt x="1261" y="441"/>
                </a:cubicBezTo>
                <a:cubicBezTo>
                  <a:pt x="1261" y="443"/>
                  <a:pt x="1261" y="446"/>
                  <a:pt x="1261" y="448"/>
                </a:cubicBezTo>
                <a:cubicBezTo>
                  <a:pt x="1261" y="449"/>
                  <a:pt x="1260" y="450"/>
                  <a:pt x="1259" y="451"/>
                </a:cubicBezTo>
                <a:cubicBezTo>
                  <a:pt x="1258" y="451"/>
                  <a:pt x="1257" y="450"/>
                  <a:pt x="1257" y="450"/>
                </a:cubicBezTo>
                <a:cubicBezTo>
                  <a:pt x="1255" y="449"/>
                  <a:pt x="1254" y="447"/>
                  <a:pt x="1253" y="446"/>
                </a:cubicBezTo>
                <a:cubicBezTo>
                  <a:pt x="1252" y="445"/>
                  <a:pt x="1251" y="444"/>
                  <a:pt x="1249" y="445"/>
                </a:cubicBezTo>
                <a:cubicBezTo>
                  <a:pt x="1247" y="446"/>
                  <a:pt x="1245" y="447"/>
                  <a:pt x="1244" y="449"/>
                </a:cubicBezTo>
                <a:cubicBezTo>
                  <a:pt x="1244" y="451"/>
                  <a:pt x="1243" y="453"/>
                  <a:pt x="1243" y="454"/>
                </a:cubicBezTo>
                <a:cubicBezTo>
                  <a:pt x="1242" y="456"/>
                  <a:pt x="1242" y="459"/>
                  <a:pt x="1242" y="461"/>
                </a:cubicBezTo>
                <a:cubicBezTo>
                  <a:pt x="1243" y="464"/>
                  <a:pt x="1243" y="467"/>
                  <a:pt x="1243" y="470"/>
                </a:cubicBezTo>
                <a:cubicBezTo>
                  <a:pt x="1244" y="470"/>
                  <a:pt x="1243" y="471"/>
                  <a:pt x="1243" y="471"/>
                </a:cubicBezTo>
                <a:cubicBezTo>
                  <a:pt x="1241" y="472"/>
                  <a:pt x="1240" y="472"/>
                  <a:pt x="1239" y="473"/>
                </a:cubicBezTo>
                <a:cubicBezTo>
                  <a:pt x="1237" y="473"/>
                  <a:pt x="1236" y="474"/>
                  <a:pt x="1236" y="476"/>
                </a:cubicBezTo>
                <a:cubicBezTo>
                  <a:pt x="1236" y="479"/>
                  <a:pt x="1230" y="479"/>
                  <a:pt x="1229" y="477"/>
                </a:cubicBezTo>
                <a:cubicBezTo>
                  <a:pt x="1229" y="477"/>
                  <a:pt x="1228" y="476"/>
                  <a:pt x="1228" y="476"/>
                </a:cubicBezTo>
                <a:cubicBezTo>
                  <a:pt x="1227" y="474"/>
                  <a:pt x="1226" y="474"/>
                  <a:pt x="1225" y="474"/>
                </a:cubicBezTo>
                <a:cubicBezTo>
                  <a:pt x="1222" y="474"/>
                  <a:pt x="1219" y="475"/>
                  <a:pt x="1216" y="476"/>
                </a:cubicBezTo>
                <a:cubicBezTo>
                  <a:pt x="1213" y="478"/>
                  <a:pt x="1209" y="481"/>
                  <a:pt x="1206" y="482"/>
                </a:cubicBezTo>
                <a:cubicBezTo>
                  <a:pt x="1204" y="483"/>
                  <a:pt x="1204" y="484"/>
                  <a:pt x="1202" y="485"/>
                </a:cubicBezTo>
                <a:cubicBezTo>
                  <a:pt x="1202" y="486"/>
                  <a:pt x="1200" y="486"/>
                  <a:pt x="1200" y="485"/>
                </a:cubicBezTo>
                <a:cubicBezTo>
                  <a:pt x="1199" y="484"/>
                  <a:pt x="1197" y="483"/>
                  <a:pt x="1196" y="481"/>
                </a:cubicBezTo>
                <a:cubicBezTo>
                  <a:pt x="1196" y="480"/>
                  <a:pt x="1196" y="479"/>
                  <a:pt x="1196" y="478"/>
                </a:cubicBezTo>
                <a:cubicBezTo>
                  <a:pt x="1196" y="478"/>
                  <a:pt x="1194" y="477"/>
                  <a:pt x="1194" y="478"/>
                </a:cubicBezTo>
                <a:cubicBezTo>
                  <a:pt x="1192" y="479"/>
                  <a:pt x="1191" y="480"/>
                  <a:pt x="1189" y="480"/>
                </a:cubicBezTo>
                <a:cubicBezTo>
                  <a:pt x="1187" y="480"/>
                  <a:pt x="1184" y="482"/>
                  <a:pt x="1182" y="483"/>
                </a:cubicBezTo>
                <a:cubicBezTo>
                  <a:pt x="1182" y="483"/>
                  <a:pt x="1181" y="483"/>
                  <a:pt x="1181" y="483"/>
                </a:cubicBezTo>
                <a:cubicBezTo>
                  <a:pt x="1180" y="482"/>
                  <a:pt x="1179" y="481"/>
                  <a:pt x="1177" y="480"/>
                </a:cubicBezTo>
                <a:cubicBezTo>
                  <a:pt x="1176" y="480"/>
                  <a:pt x="1174" y="480"/>
                  <a:pt x="1173" y="479"/>
                </a:cubicBezTo>
                <a:cubicBezTo>
                  <a:pt x="1172" y="478"/>
                  <a:pt x="1172" y="476"/>
                  <a:pt x="1171" y="475"/>
                </a:cubicBezTo>
                <a:cubicBezTo>
                  <a:pt x="1171" y="475"/>
                  <a:pt x="1172" y="474"/>
                  <a:pt x="1172" y="474"/>
                </a:cubicBezTo>
                <a:cubicBezTo>
                  <a:pt x="1172" y="473"/>
                  <a:pt x="1172" y="473"/>
                  <a:pt x="1173" y="473"/>
                </a:cubicBezTo>
                <a:cubicBezTo>
                  <a:pt x="1175" y="474"/>
                  <a:pt x="1177" y="475"/>
                  <a:pt x="1180" y="477"/>
                </a:cubicBezTo>
                <a:cubicBezTo>
                  <a:pt x="1182" y="479"/>
                  <a:pt x="1185" y="478"/>
                  <a:pt x="1186" y="475"/>
                </a:cubicBezTo>
                <a:cubicBezTo>
                  <a:pt x="1188" y="471"/>
                  <a:pt x="1189" y="468"/>
                  <a:pt x="1188" y="464"/>
                </a:cubicBezTo>
                <a:cubicBezTo>
                  <a:pt x="1188" y="463"/>
                  <a:pt x="1188" y="463"/>
                  <a:pt x="1188" y="463"/>
                </a:cubicBezTo>
                <a:cubicBezTo>
                  <a:pt x="1188" y="463"/>
                  <a:pt x="1188" y="463"/>
                  <a:pt x="1188" y="463"/>
                </a:cubicBezTo>
                <a:cubicBezTo>
                  <a:pt x="1185" y="463"/>
                  <a:pt x="1183" y="464"/>
                  <a:pt x="1181" y="466"/>
                </a:cubicBezTo>
                <a:cubicBezTo>
                  <a:pt x="1180" y="467"/>
                  <a:pt x="1180" y="469"/>
                  <a:pt x="1180" y="470"/>
                </a:cubicBezTo>
                <a:cubicBezTo>
                  <a:pt x="1181" y="471"/>
                  <a:pt x="1182" y="471"/>
                  <a:pt x="1182" y="473"/>
                </a:cubicBezTo>
                <a:cubicBezTo>
                  <a:pt x="1182" y="473"/>
                  <a:pt x="1182" y="474"/>
                  <a:pt x="1182" y="474"/>
                </a:cubicBezTo>
                <a:cubicBezTo>
                  <a:pt x="1182" y="474"/>
                  <a:pt x="1181" y="474"/>
                  <a:pt x="1180" y="474"/>
                </a:cubicBezTo>
                <a:cubicBezTo>
                  <a:pt x="1180" y="474"/>
                  <a:pt x="1180" y="474"/>
                  <a:pt x="1180" y="473"/>
                </a:cubicBezTo>
                <a:cubicBezTo>
                  <a:pt x="1178" y="472"/>
                  <a:pt x="1177" y="469"/>
                  <a:pt x="1174" y="468"/>
                </a:cubicBezTo>
                <a:cubicBezTo>
                  <a:pt x="1174" y="468"/>
                  <a:pt x="1174" y="467"/>
                  <a:pt x="1174" y="466"/>
                </a:cubicBezTo>
                <a:cubicBezTo>
                  <a:pt x="1175" y="464"/>
                  <a:pt x="1176" y="462"/>
                  <a:pt x="1178" y="462"/>
                </a:cubicBezTo>
                <a:cubicBezTo>
                  <a:pt x="1178" y="461"/>
                  <a:pt x="1178" y="461"/>
                  <a:pt x="1178" y="460"/>
                </a:cubicBezTo>
                <a:cubicBezTo>
                  <a:pt x="1178" y="460"/>
                  <a:pt x="1177" y="460"/>
                  <a:pt x="1177" y="459"/>
                </a:cubicBezTo>
                <a:cubicBezTo>
                  <a:pt x="1174" y="458"/>
                  <a:pt x="1174" y="456"/>
                  <a:pt x="1175" y="453"/>
                </a:cubicBezTo>
                <a:cubicBezTo>
                  <a:pt x="1175" y="451"/>
                  <a:pt x="1176" y="450"/>
                  <a:pt x="1176" y="449"/>
                </a:cubicBezTo>
                <a:cubicBezTo>
                  <a:pt x="1175" y="448"/>
                  <a:pt x="1175" y="447"/>
                  <a:pt x="1174" y="447"/>
                </a:cubicBezTo>
                <a:cubicBezTo>
                  <a:pt x="1173" y="447"/>
                  <a:pt x="1173" y="447"/>
                  <a:pt x="1172" y="447"/>
                </a:cubicBezTo>
                <a:cubicBezTo>
                  <a:pt x="1169" y="449"/>
                  <a:pt x="1167" y="453"/>
                  <a:pt x="1163" y="454"/>
                </a:cubicBezTo>
                <a:cubicBezTo>
                  <a:pt x="1162" y="454"/>
                  <a:pt x="1162" y="455"/>
                  <a:pt x="1162" y="455"/>
                </a:cubicBezTo>
                <a:cubicBezTo>
                  <a:pt x="1162" y="459"/>
                  <a:pt x="1160" y="462"/>
                  <a:pt x="1161" y="465"/>
                </a:cubicBezTo>
                <a:cubicBezTo>
                  <a:pt x="1161" y="466"/>
                  <a:pt x="1161" y="466"/>
                  <a:pt x="1161" y="467"/>
                </a:cubicBezTo>
                <a:cubicBezTo>
                  <a:pt x="1160" y="468"/>
                  <a:pt x="1161" y="469"/>
                  <a:pt x="1161" y="470"/>
                </a:cubicBezTo>
                <a:cubicBezTo>
                  <a:pt x="1162" y="471"/>
                  <a:pt x="1163" y="471"/>
                  <a:pt x="1163" y="472"/>
                </a:cubicBezTo>
                <a:cubicBezTo>
                  <a:pt x="1164" y="476"/>
                  <a:pt x="1165" y="479"/>
                  <a:pt x="1165" y="483"/>
                </a:cubicBezTo>
                <a:cubicBezTo>
                  <a:pt x="1165" y="485"/>
                  <a:pt x="1163" y="488"/>
                  <a:pt x="1161" y="488"/>
                </a:cubicBezTo>
                <a:cubicBezTo>
                  <a:pt x="1158" y="487"/>
                  <a:pt x="1156" y="487"/>
                  <a:pt x="1154" y="488"/>
                </a:cubicBezTo>
                <a:cubicBezTo>
                  <a:pt x="1152" y="489"/>
                  <a:pt x="1150" y="490"/>
                  <a:pt x="1148" y="490"/>
                </a:cubicBezTo>
                <a:cubicBezTo>
                  <a:pt x="1146" y="491"/>
                  <a:pt x="1144" y="492"/>
                  <a:pt x="1141" y="494"/>
                </a:cubicBezTo>
                <a:cubicBezTo>
                  <a:pt x="1139" y="495"/>
                  <a:pt x="1138" y="496"/>
                  <a:pt x="1137" y="499"/>
                </a:cubicBezTo>
                <a:cubicBezTo>
                  <a:pt x="1135" y="507"/>
                  <a:pt x="1135" y="507"/>
                  <a:pt x="1128" y="511"/>
                </a:cubicBezTo>
                <a:cubicBezTo>
                  <a:pt x="1127" y="512"/>
                  <a:pt x="1125" y="513"/>
                  <a:pt x="1124" y="514"/>
                </a:cubicBezTo>
                <a:cubicBezTo>
                  <a:pt x="1123" y="514"/>
                  <a:pt x="1123" y="515"/>
                  <a:pt x="1122" y="516"/>
                </a:cubicBezTo>
                <a:cubicBezTo>
                  <a:pt x="1122" y="517"/>
                  <a:pt x="1122" y="518"/>
                  <a:pt x="1121" y="519"/>
                </a:cubicBezTo>
                <a:cubicBezTo>
                  <a:pt x="1121" y="521"/>
                  <a:pt x="1120" y="522"/>
                  <a:pt x="1118" y="523"/>
                </a:cubicBezTo>
                <a:cubicBezTo>
                  <a:pt x="1117" y="523"/>
                  <a:pt x="1116" y="523"/>
                  <a:pt x="1115" y="524"/>
                </a:cubicBezTo>
                <a:cubicBezTo>
                  <a:pt x="1114" y="524"/>
                  <a:pt x="1113" y="525"/>
                  <a:pt x="1112" y="526"/>
                </a:cubicBezTo>
                <a:cubicBezTo>
                  <a:pt x="1111" y="528"/>
                  <a:pt x="1109" y="528"/>
                  <a:pt x="1108" y="528"/>
                </a:cubicBezTo>
                <a:cubicBezTo>
                  <a:pt x="1106" y="528"/>
                  <a:pt x="1105" y="527"/>
                  <a:pt x="1104" y="526"/>
                </a:cubicBezTo>
                <a:cubicBezTo>
                  <a:pt x="1103" y="526"/>
                  <a:pt x="1102" y="526"/>
                  <a:pt x="1101" y="526"/>
                </a:cubicBezTo>
                <a:cubicBezTo>
                  <a:pt x="1101" y="526"/>
                  <a:pt x="1099" y="527"/>
                  <a:pt x="1100" y="527"/>
                </a:cubicBezTo>
                <a:cubicBezTo>
                  <a:pt x="1100" y="529"/>
                  <a:pt x="1100" y="531"/>
                  <a:pt x="1101" y="532"/>
                </a:cubicBezTo>
                <a:cubicBezTo>
                  <a:pt x="1101" y="534"/>
                  <a:pt x="1100" y="535"/>
                  <a:pt x="1099" y="535"/>
                </a:cubicBezTo>
                <a:cubicBezTo>
                  <a:pt x="1097" y="535"/>
                  <a:pt x="1095" y="535"/>
                  <a:pt x="1093" y="534"/>
                </a:cubicBezTo>
                <a:cubicBezTo>
                  <a:pt x="1092" y="533"/>
                  <a:pt x="1091" y="533"/>
                  <a:pt x="1089" y="533"/>
                </a:cubicBezTo>
                <a:cubicBezTo>
                  <a:pt x="1087" y="534"/>
                  <a:pt x="1085" y="535"/>
                  <a:pt x="1083" y="535"/>
                </a:cubicBezTo>
                <a:cubicBezTo>
                  <a:pt x="1082" y="536"/>
                  <a:pt x="1081" y="537"/>
                  <a:pt x="1082" y="537"/>
                </a:cubicBezTo>
                <a:cubicBezTo>
                  <a:pt x="1082" y="540"/>
                  <a:pt x="1082" y="543"/>
                  <a:pt x="1086" y="543"/>
                </a:cubicBezTo>
                <a:cubicBezTo>
                  <a:pt x="1088" y="544"/>
                  <a:pt x="1090" y="545"/>
                  <a:pt x="1091" y="545"/>
                </a:cubicBezTo>
                <a:cubicBezTo>
                  <a:pt x="1094" y="546"/>
                  <a:pt x="1096" y="548"/>
                  <a:pt x="1097" y="550"/>
                </a:cubicBezTo>
                <a:cubicBezTo>
                  <a:pt x="1098" y="553"/>
                  <a:pt x="1099" y="555"/>
                  <a:pt x="1102" y="556"/>
                </a:cubicBezTo>
                <a:cubicBezTo>
                  <a:pt x="1103" y="557"/>
                  <a:pt x="1104" y="559"/>
                  <a:pt x="1104" y="561"/>
                </a:cubicBezTo>
                <a:cubicBezTo>
                  <a:pt x="1104" y="565"/>
                  <a:pt x="1103" y="570"/>
                  <a:pt x="1103" y="575"/>
                </a:cubicBezTo>
                <a:cubicBezTo>
                  <a:pt x="1103" y="576"/>
                  <a:pt x="1102" y="578"/>
                  <a:pt x="1102" y="580"/>
                </a:cubicBezTo>
                <a:cubicBezTo>
                  <a:pt x="1101" y="581"/>
                  <a:pt x="1099" y="583"/>
                  <a:pt x="1097" y="582"/>
                </a:cubicBezTo>
                <a:cubicBezTo>
                  <a:pt x="1094" y="581"/>
                  <a:pt x="1091" y="582"/>
                  <a:pt x="1088" y="581"/>
                </a:cubicBezTo>
                <a:cubicBezTo>
                  <a:pt x="1087" y="581"/>
                  <a:pt x="1086" y="580"/>
                  <a:pt x="1086" y="581"/>
                </a:cubicBezTo>
                <a:cubicBezTo>
                  <a:pt x="1083" y="582"/>
                  <a:pt x="1080" y="581"/>
                  <a:pt x="1077" y="581"/>
                </a:cubicBezTo>
                <a:cubicBezTo>
                  <a:pt x="1074" y="580"/>
                  <a:pt x="1071" y="579"/>
                  <a:pt x="1068" y="580"/>
                </a:cubicBezTo>
                <a:cubicBezTo>
                  <a:pt x="1067" y="580"/>
                  <a:pt x="1066" y="580"/>
                  <a:pt x="1065" y="580"/>
                </a:cubicBezTo>
                <a:cubicBezTo>
                  <a:pt x="1061" y="578"/>
                  <a:pt x="1058" y="578"/>
                  <a:pt x="1056" y="582"/>
                </a:cubicBezTo>
                <a:cubicBezTo>
                  <a:pt x="1055" y="582"/>
                  <a:pt x="1054" y="582"/>
                  <a:pt x="1053" y="583"/>
                </a:cubicBezTo>
                <a:cubicBezTo>
                  <a:pt x="1053" y="583"/>
                  <a:pt x="1052" y="583"/>
                  <a:pt x="1052" y="583"/>
                </a:cubicBezTo>
                <a:cubicBezTo>
                  <a:pt x="1051" y="584"/>
                  <a:pt x="1050" y="585"/>
                  <a:pt x="1050" y="586"/>
                </a:cubicBezTo>
                <a:cubicBezTo>
                  <a:pt x="1052" y="589"/>
                  <a:pt x="1053" y="592"/>
                  <a:pt x="1052" y="595"/>
                </a:cubicBezTo>
                <a:cubicBezTo>
                  <a:pt x="1052" y="596"/>
                  <a:pt x="1052" y="596"/>
                  <a:pt x="1052" y="596"/>
                </a:cubicBezTo>
                <a:cubicBezTo>
                  <a:pt x="1054" y="603"/>
                  <a:pt x="1052" y="609"/>
                  <a:pt x="1050" y="615"/>
                </a:cubicBezTo>
                <a:cubicBezTo>
                  <a:pt x="1049" y="616"/>
                  <a:pt x="1048" y="618"/>
                  <a:pt x="1048" y="620"/>
                </a:cubicBezTo>
                <a:cubicBezTo>
                  <a:pt x="1047" y="621"/>
                  <a:pt x="1047" y="622"/>
                  <a:pt x="1048" y="623"/>
                </a:cubicBezTo>
                <a:cubicBezTo>
                  <a:pt x="1051" y="626"/>
                  <a:pt x="1052" y="629"/>
                  <a:pt x="1051" y="633"/>
                </a:cubicBezTo>
                <a:cubicBezTo>
                  <a:pt x="1051" y="634"/>
                  <a:pt x="1051" y="635"/>
                  <a:pt x="1052" y="635"/>
                </a:cubicBezTo>
                <a:cubicBezTo>
                  <a:pt x="1052" y="636"/>
                  <a:pt x="1052" y="636"/>
                  <a:pt x="1052" y="637"/>
                </a:cubicBezTo>
                <a:cubicBezTo>
                  <a:pt x="1055" y="637"/>
                  <a:pt x="1057" y="638"/>
                  <a:pt x="1059" y="638"/>
                </a:cubicBezTo>
                <a:cubicBezTo>
                  <a:pt x="1060" y="637"/>
                  <a:pt x="1062" y="637"/>
                  <a:pt x="1063" y="637"/>
                </a:cubicBezTo>
                <a:cubicBezTo>
                  <a:pt x="1064" y="637"/>
                  <a:pt x="1066" y="638"/>
                  <a:pt x="1066" y="639"/>
                </a:cubicBezTo>
                <a:cubicBezTo>
                  <a:pt x="1068" y="641"/>
                  <a:pt x="1069" y="643"/>
                  <a:pt x="1070" y="644"/>
                </a:cubicBezTo>
                <a:cubicBezTo>
                  <a:pt x="1071" y="646"/>
                  <a:pt x="1074" y="646"/>
                  <a:pt x="1075" y="645"/>
                </a:cubicBezTo>
                <a:cubicBezTo>
                  <a:pt x="1077" y="645"/>
                  <a:pt x="1078" y="644"/>
                  <a:pt x="1079" y="643"/>
                </a:cubicBezTo>
                <a:cubicBezTo>
                  <a:pt x="1082" y="641"/>
                  <a:pt x="1085" y="640"/>
                  <a:pt x="1089" y="641"/>
                </a:cubicBezTo>
                <a:cubicBezTo>
                  <a:pt x="1091" y="641"/>
                  <a:pt x="1094" y="640"/>
                  <a:pt x="1097" y="640"/>
                </a:cubicBezTo>
                <a:cubicBezTo>
                  <a:pt x="1098" y="640"/>
                  <a:pt x="1100" y="639"/>
                  <a:pt x="1100" y="638"/>
                </a:cubicBezTo>
                <a:cubicBezTo>
                  <a:pt x="1101" y="637"/>
                  <a:pt x="1103" y="636"/>
                  <a:pt x="1104" y="635"/>
                </a:cubicBezTo>
                <a:cubicBezTo>
                  <a:pt x="1106" y="635"/>
                  <a:pt x="1107" y="633"/>
                  <a:pt x="1108" y="632"/>
                </a:cubicBezTo>
                <a:cubicBezTo>
                  <a:pt x="1109" y="629"/>
                  <a:pt x="1110" y="627"/>
                  <a:pt x="1112" y="625"/>
                </a:cubicBezTo>
                <a:cubicBezTo>
                  <a:pt x="1113" y="624"/>
                  <a:pt x="1113" y="623"/>
                  <a:pt x="1113" y="622"/>
                </a:cubicBezTo>
                <a:cubicBezTo>
                  <a:pt x="1109" y="618"/>
                  <a:pt x="1111" y="614"/>
                  <a:pt x="1114" y="611"/>
                </a:cubicBezTo>
                <a:cubicBezTo>
                  <a:pt x="1115" y="610"/>
                  <a:pt x="1116" y="609"/>
                  <a:pt x="1116" y="608"/>
                </a:cubicBezTo>
                <a:cubicBezTo>
                  <a:pt x="1119" y="606"/>
                  <a:pt x="1121" y="603"/>
                  <a:pt x="1125" y="603"/>
                </a:cubicBezTo>
                <a:cubicBezTo>
                  <a:pt x="1128" y="601"/>
                  <a:pt x="1131" y="598"/>
                  <a:pt x="1132" y="593"/>
                </a:cubicBezTo>
                <a:cubicBezTo>
                  <a:pt x="1132" y="592"/>
                  <a:pt x="1132" y="590"/>
                  <a:pt x="1132" y="588"/>
                </a:cubicBezTo>
                <a:cubicBezTo>
                  <a:pt x="1132" y="587"/>
                  <a:pt x="1132" y="587"/>
                  <a:pt x="1133" y="586"/>
                </a:cubicBezTo>
                <a:cubicBezTo>
                  <a:pt x="1133" y="584"/>
                  <a:pt x="1136" y="582"/>
                  <a:pt x="1138" y="582"/>
                </a:cubicBezTo>
                <a:cubicBezTo>
                  <a:pt x="1142" y="583"/>
                  <a:pt x="1146" y="583"/>
                  <a:pt x="1150" y="585"/>
                </a:cubicBezTo>
                <a:cubicBezTo>
                  <a:pt x="1151" y="586"/>
                  <a:pt x="1153" y="586"/>
                  <a:pt x="1154" y="585"/>
                </a:cubicBezTo>
                <a:cubicBezTo>
                  <a:pt x="1157" y="582"/>
                  <a:pt x="1159" y="580"/>
                  <a:pt x="1163" y="579"/>
                </a:cubicBezTo>
                <a:cubicBezTo>
                  <a:pt x="1164" y="578"/>
                  <a:pt x="1165" y="577"/>
                  <a:pt x="1165" y="576"/>
                </a:cubicBezTo>
                <a:cubicBezTo>
                  <a:pt x="1167" y="574"/>
                  <a:pt x="1170" y="574"/>
                  <a:pt x="1173" y="575"/>
                </a:cubicBezTo>
                <a:cubicBezTo>
                  <a:pt x="1175" y="576"/>
                  <a:pt x="1177" y="577"/>
                  <a:pt x="1178" y="580"/>
                </a:cubicBezTo>
                <a:cubicBezTo>
                  <a:pt x="1179" y="582"/>
                  <a:pt x="1180" y="584"/>
                  <a:pt x="1181" y="586"/>
                </a:cubicBezTo>
                <a:cubicBezTo>
                  <a:pt x="1185" y="589"/>
                  <a:pt x="1189" y="593"/>
                  <a:pt x="1192" y="596"/>
                </a:cubicBezTo>
                <a:cubicBezTo>
                  <a:pt x="1194" y="599"/>
                  <a:pt x="1197" y="601"/>
                  <a:pt x="1201" y="602"/>
                </a:cubicBezTo>
                <a:cubicBezTo>
                  <a:pt x="1205" y="603"/>
                  <a:pt x="1207" y="606"/>
                  <a:pt x="1211" y="608"/>
                </a:cubicBezTo>
                <a:cubicBezTo>
                  <a:pt x="1212" y="610"/>
                  <a:pt x="1214" y="612"/>
                  <a:pt x="1216" y="613"/>
                </a:cubicBezTo>
                <a:cubicBezTo>
                  <a:pt x="1217" y="613"/>
                  <a:pt x="1217" y="614"/>
                  <a:pt x="1218" y="614"/>
                </a:cubicBezTo>
                <a:cubicBezTo>
                  <a:pt x="1219" y="617"/>
                  <a:pt x="1219" y="619"/>
                  <a:pt x="1220" y="621"/>
                </a:cubicBezTo>
                <a:cubicBezTo>
                  <a:pt x="1220" y="621"/>
                  <a:pt x="1220" y="622"/>
                  <a:pt x="1220" y="623"/>
                </a:cubicBezTo>
                <a:cubicBezTo>
                  <a:pt x="1219" y="625"/>
                  <a:pt x="1219" y="627"/>
                  <a:pt x="1215" y="628"/>
                </a:cubicBezTo>
                <a:cubicBezTo>
                  <a:pt x="1210" y="629"/>
                  <a:pt x="1205" y="630"/>
                  <a:pt x="1200" y="629"/>
                </a:cubicBezTo>
                <a:cubicBezTo>
                  <a:pt x="1199" y="629"/>
                  <a:pt x="1198" y="630"/>
                  <a:pt x="1197" y="630"/>
                </a:cubicBezTo>
                <a:cubicBezTo>
                  <a:pt x="1197" y="630"/>
                  <a:pt x="1196" y="631"/>
                  <a:pt x="1196" y="631"/>
                </a:cubicBezTo>
                <a:cubicBezTo>
                  <a:pt x="1196" y="632"/>
                  <a:pt x="1196" y="633"/>
                  <a:pt x="1197" y="633"/>
                </a:cubicBezTo>
                <a:cubicBezTo>
                  <a:pt x="1198" y="634"/>
                  <a:pt x="1200" y="635"/>
                  <a:pt x="1202" y="636"/>
                </a:cubicBezTo>
                <a:cubicBezTo>
                  <a:pt x="1205" y="638"/>
                  <a:pt x="1209" y="640"/>
                  <a:pt x="1213" y="642"/>
                </a:cubicBezTo>
                <a:cubicBezTo>
                  <a:pt x="1213" y="642"/>
                  <a:pt x="1215" y="641"/>
                  <a:pt x="1215" y="641"/>
                </a:cubicBezTo>
                <a:cubicBezTo>
                  <a:pt x="1215" y="640"/>
                  <a:pt x="1216" y="639"/>
                  <a:pt x="1216" y="638"/>
                </a:cubicBezTo>
                <a:cubicBezTo>
                  <a:pt x="1216" y="637"/>
                  <a:pt x="1215" y="636"/>
                  <a:pt x="1215" y="635"/>
                </a:cubicBezTo>
                <a:cubicBezTo>
                  <a:pt x="1215" y="633"/>
                  <a:pt x="1217" y="631"/>
                  <a:pt x="1219" y="632"/>
                </a:cubicBezTo>
                <a:cubicBezTo>
                  <a:pt x="1221" y="632"/>
                  <a:pt x="1222" y="631"/>
                  <a:pt x="1223" y="629"/>
                </a:cubicBezTo>
                <a:cubicBezTo>
                  <a:pt x="1224" y="627"/>
                  <a:pt x="1226" y="624"/>
                  <a:pt x="1227" y="622"/>
                </a:cubicBezTo>
                <a:cubicBezTo>
                  <a:pt x="1228" y="620"/>
                  <a:pt x="1228" y="618"/>
                  <a:pt x="1227" y="617"/>
                </a:cubicBezTo>
                <a:cubicBezTo>
                  <a:pt x="1226" y="616"/>
                  <a:pt x="1226" y="615"/>
                  <a:pt x="1225" y="615"/>
                </a:cubicBezTo>
                <a:cubicBezTo>
                  <a:pt x="1225" y="613"/>
                  <a:pt x="1225" y="612"/>
                  <a:pt x="1226" y="611"/>
                </a:cubicBezTo>
                <a:cubicBezTo>
                  <a:pt x="1226" y="609"/>
                  <a:pt x="1228" y="609"/>
                  <a:pt x="1230" y="610"/>
                </a:cubicBezTo>
                <a:cubicBezTo>
                  <a:pt x="1231" y="610"/>
                  <a:pt x="1233" y="612"/>
                  <a:pt x="1234" y="613"/>
                </a:cubicBezTo>
                <a:cubicBezTo>
                  <a:pt x="1234" y="613"/>
                  <a:pt x="1235" y="613"/>
                  <a:pt x="1235" y="612"/>
                </a:cubicBezTo>
                <a:cubicBezTo>
                  <a:pt x="1237" y="611"/>
                  <a:pt x="1236" y="608"/>
                  <a:pt x="1235" y="608"/>
                </a:cubicBezTo>
                <a:cubicBezTo>
                  <a:pt x="1231" y="605"/>
                  <a:pt x="1227" y="601"/>
                  <a:pt x="1222" y="600"/>
                </a:cubicBezTo>
                <a:cubicBezTo>
                  <a:pt x="1220" y="599"/>
                  <a:pt x="1220" y="598"/>
                  <a:pt x="1219" y="597"/>
                </a:cubicBezTo>
                <a:cubicBezTo>
                  <a:pt x="1219" y="596"/>
                  <a:pt x="1219" y="595"/>
                  <a:pt x="1218" y="595"/>
                </a:cubicBezTo>
                <a:cubicBezTo>
                  <a:pt x="1217" y="595"/>
                  <a:pt x="1216" y="595"/>
                  <a:pt x="1215" y="595"/>
                </a:cubicBezTo>
                <a:cubicBezTo>
                  <a:pt x="1212" y="595"/>
                  <a:pt x="1210" y="593"/>
                  <a:pt x="1208" y="591"/>
                </a:cubicBezTo>
                <a:cubicBezTo>
                  <a:pt x="1207" y="590"/>
                  <a:pt x="1206" y="588"/>
                  <a:pt x="1205" y="586"/>
                </a:cubicBezTo>
                <a:cubicBezTo>
                  <a:pt x="1203" y="583"/>
                  <a:pt x="1201" y="580"/>
                  <a:pt x="1198" y="578"/>
                </a:cubicBezTo>
                <a:cubicBezTo>
                  <a:pt x="1197" y="577"/>
                  <a:pt x="1196" y="576"/>
                  <a:pt x="1195" y="576"/>
                </a:cubicBezTo>
                <a:cubicBezTo>
                  <a:pt x="1193" y="574"/>
                  <a:pt x="1193" y="573"/>
                  <a:pt x="1193" y="571"/>
                </a:cubicBezTo>
                <a:cubicBezTo>
                  <a:pt x="1193" y="569"/>
                  <a:pt x="1193" y="568"/>
                  <a:pt x="1193" y="567"/>
                </a:cubicBezTo>
                <a:cubicBezTo>
                  <a:pt x="1193" y="566"/>
                  <a:pt x="1194" y="565"/>
                  <a:pt x="1194" y="565"/>
                </a:cubicBezTo>
                <a:cubicBezTo>
                  <a:pt x="1196" y="564"/>
                  <a:pt x="1197" y="563"/>
                  <a:pt x="1198" y="563"/>
                </a:cubicBezTo>
                <a:cubicBezTo>
                  <a:pt x="1199" y="563"/>
                  <a:pt x="1200" y="563"/>
                  <a:pt x="1200" y="564"/>
                </a:cubicBezTo>
                <a:cubicBezTo>
                  <a:pt x="1200" y="565"/>
                  <a:pt x="1200" y="566"/>
                  <a:pt x="1201" y="568"/>
                </a:cubicBezTo>
                <a:cubicBezTo>
                  <a:pt x="1201" y="569"/>
                  <a:pt x="1202" y="570"/>
                  <a:pt x="1203" y="570"/>
                </a:cubicBezTo>
                <a:cubicBezTo>
                  <a:pt x="1205" y="569"/>
                  <a:pt x="1206" y="571"/>
                  <a:pt x="1208" y="571"/>
                </a:cubicBezTo>
                <a:cubicBezTo>
                  <a:pt x="1209" y="571"/>
                  <a:pt x="1210" y="572"/>
                  <a:pt x="1211" y="573"/>
                </a:cubicBezTo>
                <a:cubicBezTo>
                  <a:pt x="1212" y="577"/>
                  <a:pt x="1215" y="579"/>
                  <a:pt x="1218" y="581"/>
                </a:cubicBezTo>
                <a:cubicBezTo>
                  <a:pt x="1221" y="583"/>
                  <a:pt x="1223" y="585"/>
                  <a:pt x="1226" y="585"/>
                </a:cubicBezTo>
                <a:cubicBezTo>
                  <a:pt x="1228" y="586"/>
                  <a:pt x="1229" y="588"/>
                  <a:pt x="1231" y="588"/>
                </a:cubicBezTo>
                <a:cubicBezTo>
                  <a:pt x="1233" y="588"/>
                  <a:pt x="1235" y="590"/>
                  <a:pt x="1236" y="591"/>
                </a:cubicBezTo>
                <a:cubicBezTo>
                  <a:pt x="1238" y="593"/>
                  <a:pt x="1239" y="595"/>
                  <a:pt x="1241" y="596"/>
                </a:cubicBezTo>
                <a:cubicBezTo>
                  <a:pt x="1242" y="597"/>
                  <a:pt x="1242" y="598"/>
                  <a:pt x="1242" y="599"/>
                </a:cubicBezTo>
                <a:cubicBezTo>
                  <a:pt x="1242" y="601"/>
                  <a:pt x="1242" y="603"/>
                  <a:pt x="1242" y="605"/>
                </a:cubicBezTo>
                <a:cubicBezTo>
                  <a:pt x="1242" y="608"/>
                  <a:pt x="1242" y="610"/>
                  <a:pt x="1245" y="612"/>
                </a:cubicBezTo>
                <a:cubicBezTo>
                  <a:pt x="1245" y="612"/>
                  <a:pt x="1245" y="613"/>
                  <a:pt x="1245" y="613"/>
                </a:cubicBezTo>
                <a:cubicBezTo>
                  <a:pt x="1244" y="616"/>
                  <a:pt x="1246" y="617"/>
                  <a:pt x="1248" y="618"/>
                </a:cubicBezTo>
                <a:cubicBezTo>
                  <a:pt x="1249" y="619"/>
                  <a:pt x="1250" y="620"/>
                  <a:pt x="1252" y="621"/>
                </a:cubicBezTo>
                <a:cubicBezTo>
                  <a:pt x="1252" y="624"/>
                  <a:pt x="1255" y="625"/>
                  <a:pt x="1255" y="628"/>
                </a:cubicBezTo>
                <a:cubicBezTo>
                  <a:pt x="1256" y="629"/>
                  <a:pt x="1256" y="629"/>
                  <a:pt x="1255" y="630"/>
                </a:cubicBezTo>
                <a:cubicBezTo>
                  <a:pt x="1255" y="630"/>
                  <a:pt x="1255" y="631"/>
                  <a:pt x="1255" y="632"/>
                </a:cubicBezTo>
                <a:cubicBezTo>
                  <a:pt x="1257" y="633"/>
                  <a:pt x="1260" y="635"/>
                  <a:pt x="1260" y="638"/>
                </a:cubicBezTo>
                <a:cubicBezTo>
                  <a:pt x="1260" y="639"/>
                  <a:pt x="1261" y="640"/>
                  <a:pt x="1262" y="640"/>
                </a:cubicBezTo>
                <a:cubicBezTo>
                  <a:pt x="1264" y="641"/>
                  <a:pt x="1266" y="641"/>
                  <a:pt x="1269" y="641"/>
                </a:cubicBezTo>
                <a:cubicBezTo>
                  <a:pt x="1270" y="641"/>
                  <a:pt x="1270" y="641"/>
                  <a:pt x="1270" y="640"/>
                </a:cubicBezTo>
                <a:cubicBezTo>
                  <a:pt x="1269" y="637"/>
                  <a:pt x="1272" y="635"/>
                  <a:pt x="1272" y="632"/>
                </a:cubicBezTo>
                <a:cubicBezTo>
                  <a:pt x="1272" y="632"/>
                  <a:pt x="1272" y="632"/>
                  <a:pt x="1272" y="632"/>
                </a:cubicBezTo>
                <a:cubicBezTo>
                  <a:pt x="1275" y="633"/>
                  <a:pt x="1276" y="631"/>
                  <a:pt x="1278" y="630"/>
                </a:cubicBezTo>
                <a:cubicBezTo>
                  <a:pt x="1279" y="630"/>
                  <a:pt x="1279" y="630"/>
                  <a:pt x="1279" y="629"/>
                </a:cubicBezTo>
                <a:cubicBezTo>
                  <a:pt x="1278" y="627"/>
                  <a:pt x="1277" y="625"/>
                  <a:pt x="1275" y="623"/>
                </a:cubicBezTo>
                <a:cubicBezTo>
                  <a:pt x="1274" y="623"/>
                  <a:pt x="1273" y="622"/>
                  <a:pt x="1272" y="621"/>
                </a:cubicBezTo>
                <a:cubicBezTo>
                  <a:pt x="1270" y="618"/>
                  <a:pt x="1268" y="615"/>
                  <a:pt x="1266" y="612"/>
                </a:cubicBezTo>
                <a:cubicBezTo>
                  <a:pt x="1265" y="612"/>
                  <a:pt x="1265" y="611"/>
                  <a:pt x="1265" y="610"/>
                </a:cubicBezTo>
                <a:cubicBezTo>
                  <a:pt x="1265" y="610"/>
                  <a:pt x="1266" y="610"/>
                  <a:pt x="1266" y="609"/>
                </a:cubicBezTo>
                <a:cubicBezTo>
                  <a:pt x="1266" y="609"/>
                  <a:pt x="1267" y="609"/>
                  <a:pt x="1267" y="609"/>
                </a:cubicBezTo>
                <a:cubicBezTo>
                  <a:pt x="1268" y="610"/>
                  <a:pt x="1268" y="610"/>
                  <a:pt x="1268" y="610"/>
                </a:cubicBezTo>
                <a:cubicBezTo>
                  <a:pt x="1271" y="613"/>
                  <a:pt x="1273" y="612"/>
                  <a:pt x="1274" y="609"/>
                </a:cubicBezTo>
                <a:cubicBezTo>
                  <a:pt x="1275" y="608"/>
                  <a:pt x="1275" y="607"/>
                  <a:pt x="1276" y="606"/>
                </a:cubicBezTo>
                <a:cubicBezTo>
                  <a:pt x="1276" y="605"/>
                  <a:pt x="1277" y="605"/>
                  <a:pt x="1277" y="605"/>
                </a:cubicBezTo>
                <a:cubicBezTo>
                  <a:pt x="1278" y="606"/>
                  <a:pt x="1279" y="606"/>
                  <a:pt x="1280" y="605"/>
                </a:cubicBezTo>
                <a:cubicBezTo>
                  <a:pt x="1282" y="604"/>
                  <a:pt x="1284" y="604"/>
                  <a:pt x="1285" y="604"/>
                </a:cubicBezTo>
                <a:cubicBezTo>
                  <a:pt x="1288" y="604"/>
                  <a:pt x="1290" y="606"/>
                  <a:pt x="1290" y="609"/>
                </a:cubicBezTo>
                <a:cubicBezTo>
                  <a:pt x="1290" y="612"/>
                  <a:pt x="1290" y="616"/>
                  <a:pt x="1289" y="619"/>
                </a:cubicBezTo>
                <a:cubicBezTo>
                  <a:pt x="1288" y="620"/>
                  <a:pt x="1289" y="621"/>
                  <a:pt x="1290" y="621"/>
                </a:cubicBezTo>
                <a:cubicBezTo>
                  <a:pt x="1291" y="621"/>
                  <a:pt x="1292" y="621"/>
                  <a:pt x="1293" y="621"/>
                </a:cubicBezTo>
                <a:cubicBezTo>
                  <a:pt x="1293" y="621"/>
                  <a:pt x="1293" y="621"/>
                  <a:pt x="1294" y="621"/>
                </a:cubicBezTo>
                <a:cubicBezTo>
                  <a:pt x="1294" y="621"/>
                  <a:pt x="1294" y="621"/>
                  <a:pt x="1294" y="621"/>
                </a:cubicBezTo>
                <a:cubicBezTo>
                  <a:pt x="1294" y="622"/>
                  <a:pt x="1294" y="623"/>
                  <a:pt x="1294" y="623"/>
                </a:cubicBezTo>
                <a:cubicBezTo>
                  <a:pt x="1293" y="625"/>
                  <a:pt x="1291" y="624"/>
                  <a:pt x="1290" y="625"/>
                </a:cubicBezTo>
                <a:cubicBezTo>
                  <a:pt x="1289" y="625"/>
                  <a:pt x="1289" y="626"/>
                  <a:pt x="1289" y="626"/>
                </a:cubicBezTo>
                <a:cubicBezTo>
                  <a:pt x="1289" y="626"/>
                  <a:pt x="1289" y="627"/>
                  <a:pt x="1290" y="627"/>
                </a:cubicBezTo>
                <a:cubicBezTo>
                  <a:pt x="1291" y="628"/>
                  <a:pt x="1292" y="628"/>
                  <a:pt x="1293" y="629"/>
                </a:cubicBezTo>
                <a:cubicBezTo>
                  <a:pt x="1293" y="629"/>
                  <a:pt x="1294" y="630"/>
                  <a:pt x="1295" y="630"/>
                </a:cubicBezTo>
                <a:cubicBezTo>
                  <a:pt x="1296" y="631"/>
                  <a:pt x="1294" y="632"/>
                  <a:pt x="1295" y="633"/>
                </a:cubicBezTo>
                <a:cubicBezTo>
                  <a:pt x="1296" y="634"/>
                  <a:pt x="1298" y="635"/>
                  <a:pt x="1299" y="636"/>
                </a:cubicBezTo>
                <a:cubicBezTo>
                  <a:pt x="1299" y="638"/>
                  <a:pt x="1301" y="639"/>
                  <a:pt x="1302" y="640"/>
                </a:cubicBezTo>
                <a:cubicBezTo>
                  <a:pt x="1303" y="641"/>
                  <a:pt x="1304" y="641"/>
                  <a:pt x="1305" y="641"/>
                </a:cubicBezTo>
                <a:cubicBezTo>
                  <a:pt x="1308" y="640"/>
                  <a:pt x="1310" y="641"/>
                  <a:pt x="1311" y="643"/>
                </a:cubicBezTo>
                <a:cubicBezTo>
                  <a:pt x="1312" y="644"/>
                  <a:pt x="1313" y="644"/>
                  <a:pt x="1314" y="645"/>
                </a:cubicBezTo>
                <a:cubicBezTo>
                  <a:pt x="1314" y="645"/>
                  <a:pt x="1315" y="645"/>
                  <a:pt x="1315" y="645"/>
                </a:cubicBezTo>
                <a:cubicBezTo>
                  <a:pt x="1318" y="645"/>
                  <a:pt x="1321" y="645"/>
                  <a:pt x="1323" y="642"/>
                </a:cubicBezTo>
                <a:cubicBezTo>
                  <a:pt x="1325" y="640"/>
                  <a:pt x="1326" y="640"/>
                  <a:pt x="1328" y="641"/>
                </a:cubicBezTo>
                <a:cubicBezTo>
                  <a:pt x="1331" y="641"/>
                  <a:pt x="1332" y="642"/>
                  <a:pt x="1334" y="644"/>
                </a:cubicBezTo>
                <a:cubicBezTo>
                  <a:pt x="1336" y="646"/>
                  <a:pt x="1339" y="646"/>
                  <a:pt x="1342" y="645"/>
                </a:cubicBezTo>
                <a:cubicBezTo>
                  <a:pt x="1345" y="645"/>
                  <a:pt x="1348" y="643"/>
                  <a:pt x="1350" y="641"/>
                </a:cubicBezTo>
                <a:cubicBezTo>
                  <a:pt x="1351" y="640"/>
                  <a:pt x="1352" y="639"/>
                  <a:pt x="1353" y="640"/>
                </a:cubicBezTo>
                <a:cubicBezTo>
                  <a:pt x="1355" y="641"/>
                  <a:pt x="1358" y="640"/>
                  <a:pt x="1360" y="641"/>
                </a:cubicBezTo>
                <a:cubicBezTo>
                  <a:pt x="1360" y="641"/>
                  <a:pt x="1360" y="641"/>
                  <a:pt x="1360" y="640"/>
                </a:cubicBezTo>
                <a:cubicBezTo>
                  <a:pt x="1360" y="640"/>
                  <a:pt x="1360" y="640"/>
                  <a:pt x="1360" y="640"/>
                </a:cubicBezTo>
                <a:cubicBezTo>
                  <a:pt x="1360" y="641"/>
                  <a:pt x="1360" y="641"/>
                  <a:pt x="1360" y="641"/>
                </a:cubicBezTo>
                <a:cubicBezTo>
                  <a:pt x="1360" y="641"/>
                  <a:pt x="1360" y="641"/>
                  <a:pt x="1360" y="641"/>
                </a:cubicBezTo>
                <a:cubicBezTo>
                  <a:pt x="1359" y="644"/>
                  <a:pt x="1359" y="647"/>
                  <a:pt x="1360" y="650"/>
                </a:cubicBezTo>
                <a:cubicBezTo>
                  <a:pt x="1360" y="653"/>
                  <a:pt x="1360" y="656"/>
                  <a:pt x="1359" y="659"/>
                </a:cubicBezTo>
                <a:cubicBezTo>
                  <a:pt x="1359" y="661"/>
                  <a:pt x="1358" y="663"/>
                  <a:pt x="1357" y="665"/>
                </a:cubicBezTo>
                <a:cubicBezTo>
                  <a:pt x="1356" y="668"/>
                  <a:pt x="1355" y="671"/>
                  <a:pt x="1354" y="674"/>
                </a:cubicBezTo>
                <a:cubicBezTo>
                  <a:pt x="1354" y="677"/>
                  <a:pt x="1352" y="680"/>
                  <a:pt x="1350" y="682"/>
                </a:cubicBezTo>
                <a:cubicBezTo>
                  <a:pt x="1349" y="683"/>
                  <a:pt x="1348" y="684"/>
                  <a:pt x="1347" y="684"/>
                </a:cubicBezTo>
                <a:cubicBezTo>
                  <a:pt x="1343" y="684"/>
                  <a:pt x="1338" y="685"/>
                  <a:pt x="1334" y="683"/>
                </a:cubicBezTo>
                <a:cubicBezTo>
                  <a:pt x="1333" y="682"/>
                  <a:pt x="1331" y="682"/>
                  <a:pt x="1329" y="682"/>
                </a:cubicBezTo>
                <a:cubicBezTo>
                  <a:pt x="1325" y="682"/>
                  <a:pt x="1322" y="683"/>
                  <a:pt x="1318" y="685"/>
                </a:cubicBezTo>
                <a:cubicBezTo>
                  <a:pt x="1317" y="686"/>
                  <a:pt x="1315" y="686"/>
                  <a:pt x="1313" y="685"/>
                </a:cubicBezTo>
                <a:cubicBezTo>
                  <a:pt x="1307" y="684"/>
                  <a:pt x="1301" y="682"/>
                  <a:pt x="1294" y="682"/>
                </a:cubicBezTo>
                <a:cubicBezTo>
                  <a:pt x="1292" y="681"/>
                  <a:pt x="1290" y="681"/>
                  <a:pt x="1288" y="680"/>
                </a:cubicBezTo>
                <a:cubicBezTo>
                  <a:pt x="1285" y="678"/>
                  <a:pt x="1282" y="678"/>
                  <a:pt x="1279" y="677"/>
                </a:cubicBezTo>
                <a:cubicBezTo>
                  <a:pt x="1276" y="677"/>
                  <a:pt x="1274" y="676"/>
                  <a:pt x="1272" y="674"/>
                </a:cubicBezTo>
                <a:cubicBezTo>
                  <a:pt x="1271" y="673"/>
                  <a:pt x="1270" y="672"/>
                  <a:pt x="1269" y="672"/>
                </a:cubicBezTo>
                <a:cubicBezTo>
                  <a:pt x="1264" y="671"/>
                  <a:pt x="1259" y="671"/>
                  <a:pt x="1254" y="673"/>
                </a:cubicBezTo>
                <a:cubicBezTo>
                  <a:pt x="1251" y="675"/>
                  <a:pt x="1248" y="679"/>
                  <a:pt x="1250" y="683"/>
                </a:cubicBezTo>
                <a:cubicBezTo>
                  <a:pt x="1250" y="684"/>
                  <a:pt x="1250" y="685"/>
                  <a:pt x="1251" y="686"/>
                </a:cubicBezTo>
                <a:cubicBezTo>
                  <a:pt x="1251" y="687"/>
                  <a:pt x="1250" y="688"/>
                  <a:pt x="1250" y="689"/>
                </a:cubicBezTo>
                <a:cubicBezTo>
                  <a:pt x="1249" y="690"/>
                  <a:pt x="1249" y="691"/>
                  <a:pt x="1248" y="691"/>
                </a:cubicBezTo>
                <a:cubicBezTo>
                  <a:pt x="1246" y="693"/>
                  <a:pt x="1244" y="693"/>
                  <a:pt x="1242" y="692"/>
                </a:cubicBezTo>
                <a:cubicBezTo>
                  <a:pt x="1241" y="692"/>
                  <a:pt x="1240" y="691"/>
                  <a:pt x="1239" y="690"/>
                </a:cubicBezTo>
                <a:cubicBezTo>
                  <a:pt x="1238" y="689"/>
                  <a:pt x="1237" y="688"/>
                  <a:pt x="1235" y="687"/>
                </a:cubicBezTo>
                <a:cubicBezTo>
                  <a:pt x="1231" y="685"/>
                  <a:pt x="1228" y="684"/>
                  <a:pt x="1223" y="684"/>
                </a:cubicBezTo>
                <a:cubicBezTo>
                  <a:pt x="1222" y="684"/>
                  <a:pt x="1220" y="683"/>
                  <a:pt x="1219" y="681"/>
                </a:cubicBezTo>
                <a:cubicBezTo>
                  <a:pt x="1219" y="680"/>
                  <a:pt x="1219" y="679"/>
                  <a:pt x="1218" y="678"/>
                </a:cubicBezTo>
                <a:cubicBezTo>
                  <a:pt x="1218" y="676"/>
                  <a:pt x="1216" y="675"/>
                  <a:pt x="1215" y="674"/>
                </a:cubicBezTo>
                <a:cubicBezTo>
                  <a:pt x="1210" y="673"/>
                  <a:pt x="1205" y="671"/>
                  <a:pt x="1199" y="672"/>
                </a:cubicBezTo>
                <a:cubicBezTo>
                  <a:pt x="1196" y="672"/>
                  <a:pt x="1194" y="671"/>
                  <a:pt x="1191" y="670"/>
                </a:cubicBezTo>
                <a:cubicBezTo>
                  <a:pt x="1191" y="669"/>
                  <a:pt x="1190" y="669"/>
                  <a:pt x="1190" y="669"/>
                </a:cubicBezTo>
                <a:cubicBezTo>
                  <a:pt x="1188" y="667"/>
                  <a:pt x="1186" y="666"/>
                  <a:pt x="1183" y="665"/>
                </a:cubicBezTo>
                <a:cubicBezTo>
                  <a:pt x="1182" y="664"/>
                  <a:pt x="1181" y="662"/>
                  <a:pt x="1182" y="661"/>
                </a:cubicBezTo>
                <a:cubicBezTo>
                  <a:pt x="1183" y="660"/>
                  <a:pt x="1184" y="659"/>
                  <a:pt x="1186" y="657"/>
                </a:cubicBezTo>
                <a:cubicBezTo>
                  <a:pt x="1187" y="655"/>
                  <a:pt x="1187" y="653"/>
                  <a:pt x="1186" y="651"/>
                </a:cubicBezTo>
                <a:cubicBezTo>
                  <a:pt x="1186" y="649"/>
                  <a:pt x="1185" y="648"/>
                  <a:pt x="1184" y="647"/>
                </a:cubicBezTo>
                <a:cubicBezTo>
                  <a:pt x="1184" y="647"/>
                  <a:pt x="1184" y="646"/>
                  <a:pt x="1184" y="646"/>
                </a:cubicBezTo>
                <a:cubicBezTo>
                  <a:pt x="1184" y="644"/>
                  <a:pt x="1185" y="642"/>
                  <a:pt x="1186" y="641"/>
                </a:cubicBezTo>
                <a:cubicBezTo>
                  <a:pt x="1186" y="640"/>
                  <a:pt x="1185" y="639"/>
                  <a:pt x="1184" y="639"/>
                </a:cubicBezTo>
                <a:cubicBezTo>
                  <a:pt x="1183" y="640"/>
                  <a:pt x="1182" y="640"/>
                  <a:pt x="1180" y="638"/>
                </a:cubicBezTo>
                <a:cubicBezTo>
                  <a:pt x="1179" y="636"/>
                  <a:pt x="1176" y="636"/>
                  <a:pt x="1174" y="637"/>
                </a:cubicBezTo>
                <a:cubicBezTo>
                  <a:pt x="1172" y="637"/>
                  <a:pt x="1170" y="638"/>
                  <a:pt x="1167" y="639"/>
                </a:cubicBezTo>
                <a:cubicBezTo>
                  <a:pt x="1166" y="639"/>
                  <a:pt x="1165" y="639"/>
                  <a:pt x="1163" y="639"/>
                </a:cubicBezTo>
                <a:cubicBezTo>
                  <a:pt x="1161" y="638"/>
                  <a:pt x="1159" y="640"/>
                  <a:pt x="1156" y="639"/>
                </a:cubicBezTo>
                <a:cubicBezTo>
                  <a:pt x="1154" y="638"/>
                  <a:pt x="1152" y="640"/>
                  <a:pt x="1150" y="640"/>
                </a:cubicBezTo>
                <a:cubicBezTo>
                  <a:pt x="1148" y="640"/>
                  <a:pt x="1146" y="640"/>
                  <a:pt x="1145" y="640"/>
                </a:cubicBezTo>
                <a:cubicBezTo>
                  <a:pt x="1140" y="639"/>
                  <a:pt x="1136" y="640"/>
                  <a:pt x="1132" y="641"/>
                </a:cubicBezTo>
                <a:cubicBezTo>
                  <a:pt x="1129" y="642"/>
                  <a:pt x="1127" y="642"/>
                  <a:pt x="1125" y="642"/>
                </a:cubicBezTo>
                <a:cubicBezTo>
                  <a:pt x="1123" y="642"/>
                  <a:pt x="1121" y="642"/>
                  <a:pt x="1119" y="643"/>
                </a:cubicBezTo>
                <a:cubicBezTo>
                  <a:pt x="1116" y="645"/>
                  <a:pt x="1113" y="647"/>
                  <a:pt x="1109" y="648"/>
                </a:cubicBezTo>
                <a:cubicBezTo>
                  <a:pt x="1107" y="649"/>
                  <a:pt x="1105" y="650"/>
                  <a:pt x="1103" y="652"/>
                </a:cubicBezTo>
                <a:cubicBezTo>
                  <a:pt x="1100" y="654"/>
                  <a:pt x="1097" y="654"/>
                  <a:pt x="1095" y="653"/>
                </a:cubicBezTo>
                <a:cubicBezTo>
                  <a:pt x="1092" y="652"/>
                  <a:pt x="1090" y="652"/>
                  <a:pt x="1088" y="652"/>
                </a:cubicBezTo>
                <a:cubicBezTo>
                  <a:pt x="1086" y="653"/>
                  <a:pt x="1083" y="653"/>
                  <a:pt x="1081" y="652"/>
                </a:cubicBezTo>
                <a:cubicBezTo>
                  <a:pt x="1080" y="652"/>
                  <a:pt x="1079" y="652"/>
                  <a:pt x="1078" y="651"/>
                </a:cubicBezTo>
                <a:cubicBezTo>
                  <a:pt x="1077" y="651"/>
                  <a:pt x="1077" y="650"/>
                  <a:pt x="1077" y="650"/>
                </a:cubicBezTo>
                <a:cubicBezTo>
                  <a:pt x="1074" y="647"/>
                  <a:pt x="1072" y="648"/>
                  <a:pt x="1071" y="651"/>
                </a:cubicBezTo>
                <a:cubicBezTo>
                  <a:pt x="1070" y="653"/>
                  <a:pt x="1070" y="654"/>
                  <a:pt x="1069" y="656"/>
                </a:cubicBezTo>
                <a:cubicBezTo>
                  <a:pt x="1068" y="660"/>
                  <a:pt x="1066" y="663"/>
                  <a:pt x="1062" y="665"/>
                </a:cubicBezTo>
                <a:cubicBezTo>
                  <a:pt x="1059" y="666"/>
                  <a:pt x="1056" y="668"/>
                  <a:pt x="1053" y="670"/>
                </a:cubicBezTo>
                <a:cubicBezTo>
                  <a:pt x="1051" y="672"/>
                  <a:pt x="1048" y="674"/>
                  <a:pt x="1048" y="677"/>
                </a:cubicBezTo>
                <a:cubicBezTo>
                  <a:pt x="1048" y="679"/>
                  <a:pt x="1047" y="680"/>
                  <a:pt x="1046" y="681"/>
                </a:cubicBezTo>
                <a:cubicBezTo>
                  <a:pt x="1045" y="683"/>
                  <a:pt x="1044" y="685"/>
                  <a:pt x="1044" y="688"/>
                </a:cubicBezTo>
                <a:cubicBezTo>
                  <a:pt x="1044" y="690"/>
                  <a:pt x="1044" y="691"/>
                  <a:pt x="1044" y="693"/>
                </a:cubicBezTo>
                <a:cubicBezTo>
                  <a:pt x="1045" y="695"/>
                  <a:pt x="1044" y="696"/>
                  <a:pt x="1043" y="697"/>
                </a:cubicBezTo>
                <a:cubicBezTo>
                  <a:pt x="1042" y="699"/>
                  <a:pt x="1041" y="701"/>
                  <a:pt x="1040" y="702"/>
                </a:cubicBezTo>
                <a:cubicBezTo>
                  <a:pt x="1039" y="703"/>
                  <a:pt x="1038" y="704"/>
                  <a:pt x="1037" y="705"/>
                </a:cubicBezTo>
                <a:cubicBezTo>
                  <a:pt x="1036" y="706"/>
                  <a:pt x="1034" y="706"/>
                  <a:pt x="1033" y="707"/>
                </a:cubicBezTo>
                <a:cubicBezTo>
                  <a:pt x="1031" y="709"/>
                  <a:pt x="1029" y="710"/>
                  <a:pt x="1027" y="710"/>
                </a:cubicBezTo>
                <a:cubicBezTo>
                  <a:pt x="1024" y="710"/>
                  <a:pt x="1023" y="712"/>
                  <a:pt x="1022" y="714"/>
                </a:cubicBezTo>
                <a:cubicBezTo>
                  <a:pt x="1021" y="714"/>
                  <a:pt x="1020" y="715"/>
                  <a:pt x="1020" y="716"/>
                </a:cubicBezTo>
                <a:cubicBezTo>
                  <a:pt x="1019" y="719"/>
                  <a:pt x="1017" y="720"/>
                  <a:pt x="1015" y="721"/>
                </a:cubicBezTo>
                <a:cubicBezTo>
                  <a:pt x="1013" y="723"/>
                  <a:pt x="1011" y="725"/>
                  <a:pt x="1010" y="727"/>
                </a:cubicBezTo>
                <a:cubicBezTo>
                  <a:pt x="1008" y="731"/>
                  <a:pt x="1006" y="736"/>
                  <a:pt x="1003" y="739"/>
                </a:cubicBezTo>
                <a:cubicBezTo>
                  <a:pt x="1002" y="740"/>
                  <a:pt x="1001" y="741"/>
                  <a:pt x="1001" y="742"/>
                </a:cubicBezTo>
                <a:cubicBezTo>
                  <a:pt x="999" y="746"/>
                  <a:pt x="996" y="751"/>
                  <a:pt x="994" y="755"/>
                </a:cubicBezTo>
                <a:cubicBezTo>
                  <a:pt x="992" y="757"/>
                  <a:pt x="992" y="759"/>
                  <a:pt x="992" y="761"/>
                </a:cubicBezTo>
                <a:cubicBezTo>
                  <a:pt x="991" y="763"/>
                  <a:pt x="992" y="765"/>
                  <a:pt x="994" y="767"/>
                </a:cubicBezTo>
                <a:cubicBezTo>
                  <a:pt x="996" y="768"/>
                  <a:pt x="997" y="770"/>
                  <a:pt x="996" y="772"/>
                </a:cubicBezTo>
                <a:cubicBezTo>
                  <a:pt x="996" y="774"/>
                  <a:pt x="996" y="776"/>
                  <a:pt x="996" y="778"/>
                </a:cubicBezTo>
                <a:cubicBezTo>
                  <a:pt x="998" y="783"/>
                  <a:pt x="998" y="788"/>
                  <a:pt x="996" y="793"/>
                </a:cubicBezTo>
                <a:cubicBezTo>
                  <a:pt x="995" y="794"/>
                  <a:pt x="995" y="794"/>
                  <a:pt x="995" y="795"/>
                </a:cubicBezTo>
                <a:cubicBezTo>
                  <a:pt x="994" y="800"/>
                  <a:pt x="993" y="805"/>
                  <a:pt x="989" y="809"/>
                </a:cubicBezTo>
                <a:cubicBezTo>
                  <a:pt x="989" y="809"/>
                  <a:pt x="989" y="810"/>
                  <a:pt x="989" y="811"/>
                </a:cubicBezTo>
                <a:cubicBezTo>
                  <a:pt x="990" y="812"/>
                  <a:pt x="991" y="814"/>
                  <a:pt x="992" y="815"/>
                </a:cubicBezTo>
                <a:cubicBezTo>
                  <a:pt x="993" y="817"/>
                  <a:pt x="993" y="818"/>
                  <a:pt x="993" y="820"/>
                </a:cubicBezTo>
                <a:cubicBezTo>
                  <a:pt x="991" y="823"/>
                  <a:pt x="992" y="825"/>
                  <a:pt x="993" y="827"/>
                </a:cubicBezTo>
                <a:cubicBezTo>
                  <a:pt x="994" y="829"/>
                  <a:pt x="996" y="831"/>
                  <a:pt x="998" y="832"/>
                </a:cubicBezTo>
                <a:cubicBezTo>
                  <a:pt x="999" y="832"/>
                  <a:pt x="1001" y="833"/>
                  <a:pt x="1003" y="833"/>
                </a:cubicBezTo>
                <a:cubicBezTo>
                  <a:pt x="1003" y="833"/>
                  <a:pt x="1003" y="833"/>
                  <a:pt x="1003" y="833"/>
                </a:cubicBezTo>
                <a:cubicBezTo>
                  <a:pt x="1003" y="833"/>
                  <a:pt x="1003" y="833"/>
                  <a:pt x="1003" y="833"/>
                </a:cubicBezTo>
                <a:cubicBezTo>
                  <a:pt x="1003" y="833"/>
                  <a:pt x="1003" y="833"/>
                  <a:pt x="1003" y="833"/>
                </a:cubicBezTo>
                <a:cubicBezTo>
                  <a:pt x="1003" y="833"/>
                  <a:pt x="1003" y="833"/>
                  <a:pt x="1003" y="833"/>
                </a:cubicBezTo>
                <a:cubicBezTo>
                  <a:pt x="1003" y="835"/>
                  <a:pt x="1003" y="837"/>
                  <a:pt x="1005" y="838"/>
                </a:cubicBezTo>
                <a:cubicBezTo>
                  <a:pt x="1006" y="839"/>
                  <a:pt x="1007" y="840"/>
                  <a:pt x="1008" y="842"/>
                </a:cubicBezTo>
                <a:cubicBezTo>
                  <a:pt x="1008" y="843"/>
                  <a:pt x="1009" y="844"/>
                  <a:pt x="1010" y="844"/>
                </a:cubicBezTo>
                <a:cubicBezTo>
                  <a:pt x="1013" y="845"/>
                  <a:pt x="1015" y="847"/>
                  <a:pt x="1016" y="849"/>
                </a:cubicBezTo>
                <a:cubicBezTo>
                  <a:pt x="1017" y="850"/>
                  <a:pt x="1018" y="851"/>
                  <a:pt x="1018" y="852"/>
                </a:cubicBezTo>
                <a:cubicBezTo>
                  <a:pt x="1018" y="856"/>
                  <a:pt x="1020" y="859"/>
                  <a:pt x="1022" y="862"/>
                </a:cubicBezTo>
                <a:cubicBezTo>
                  <a:pt x="1023" y="865"/>
                  <a:pt x="1026" y="867"/>
                  <a:pt x="1029" y="869"/>
                </a:cubicBezTo>
                <a:cubicBezTo>
                  <a:pt x="1032" y="870"/>
                  <a:pt x="1034" y="871"/>
                  <a:pt x="1036" y="873"/>
                </a:cubicBezTo>
                <a:cubicBezTo>
                  <a:pt x="1041" y="876"/>
                  <a:pt x="1045" y="880"/>
                  <a:pt x="1051" y="884"/>
                </a:cubicBezTo>
                <a:cubicBezTo>
                  <a:pt x="1053" y="885"/>
                  <a:pt x="1056" y="886"/>
                  <a:pt x="1059" y="887"/>
                </a:cubicBezTo>
                <a:cubicBezTo>
                  <a:pt x="1059" y="887"/>
                  <a:pt x="1060" y="887"/>
                  <a:pt x="1061" y="887"/>
                </a:cubicBezTo>
                <a:cubicBezTo>
                  <a:pt x="1063" y="886"/>
                  <a:pt x="1065" y="885"/>
                  <a:pt x="1067" y="884"/>
                </a:cubicBezTo>
                <a:cubicBezTo>
                  <a:pt x="1070" y="883"/>
                  <a:pt x="1073" y="882"/>
                  <a:pt x="1077" y="882"/>
                </a:cubicBezTo>
                <a:cubicBezTo>
                  <a:pt x="1079" y="882"/>
                  <a:pt x="1081" y="882"/>
                  <a:pt x="1084" y="882"/>
                </a:cubicBezTo>
                <a:cubicBezTo>
                  <a:pt x="1087" y="881"/>
                  <a:pt x="1091" y="881"/>
                  <a:pt x="1094" y="883"/>
                </a:cubicBezTo>
                <a:cubicBezTo>
                  <a:pt x="1095" y="883"/>
                  <a:pt x="1096" y="883"/>
                  <a:pt x="1096" y="884"/>
                </a:cubicBezTo>
                <a:cubicBezTo>
                  <a:pt x="1098" y="884"/>
                  <a:pt x="1100" y="884"/>
                  <a:pt x="1102" y="884"/>
                </a:cubicBezTo>
                <a:cubicBezTo>
                  <a:pt x="1103" y="883"/>
                  <a:pt x="1105" y="882"/>
                  <a:pt x="1107" y="882"/>
                </a:cubicBezTo>
                <a:cubicBezTo>
                  <a:pt x="1109" y="881"/>
                  <a:pt x="1111" y="880"/>
                  <a:pt x="1112" y="879"/>
                </a:cubicBezTo>
                <a:cubicBezTo>
                  <a:pt x="1114" y="878"/>
                  <a:pt x="1117" y="877"/>
                  <a:pt x="1119" y="876"/>
                </a:cubicBezTo>
                <a:cubicBezTo>
                  <a:pt x="1122" y="875"/>
                  <a:pt x="1124" y="874"/>
                  <a:pt x="1127" y="874"/>
                </a:cubicBezTo>
                <a:cubicBezTo>
                  <a:pt x="1130" y="874"/>
                  <a:pt x="1134" y="872"/>
                  <a:pt x="1138" y="872"/>
                </a:cubicBezTo>
                <a:cubicBezTo>
                  <a:pt x="1139" y="873"/>
                  <a:pt x="1140" y="873"/>
                  <a:pt x="1140" y="873"/>
                </a:cubicBezTo>
                <a:cubicBezTo>
                  <a:pt x="1144" y="874"/>
                  <a:pt x="1146" y="876"/>
                  <a:pt x="1148" y="880"/>
                </a:cubicBezTo>
                <a:cubicBezTo>
                  <a:pt x="1149" y="881"/>
                  <a:pt x="1149" y="883"/>
                  <a:pt x="1150" y="885"/>
                </a:cubicBezTo>
                <a:cubicBezTo>
                  <a:pt x="1151" y="888"/>
                  <a:pt x="1154" y="889"/>
                  <a:pt x="1157" y="889"/>
                </a:cubicBezTo>
                <a:cubicBezTo>
                  <a:pt x="1158" y="889"/>
                  <a:pt x="1159" y="889"/>
                  <a:pt x="1160" y="889"/>
                </a:cubicBezTo>
                <a:cubicBezTo>
                  <a:pt x="1163" y="888"/>
                  <a:pt x="1167" y="888"/>
                  <a:pt x="1171" y="887"/>
                </a:cubicBezTo>
                <a:cubicBezTo>
                  <a:pt x="1173" y="886"/>
                  <a:pt x="1175" y="886"/>
                  <a:pt x="1176" y="888"/>
                </a:cubicBezTo>
                <a:cubicBezTo>
                  <a:pt x="1177" y="889"/>
                  <a:pt x="1178" y="890"/>
                  <a:pt x="1178" y="891"/>
                </a:cubicBezTo>
                <a:cubicBezTo>
                  <a:pt x="1182" y="893"/>
                  <a:pt x="1182" y="896"/>
                  <a:pt x="1182" y="899"/>
                </a:cubicBezTo>
                <a:cubicBezTo>
                  <a:pt x="1182" y="901"/>
                  <a:pt x="1181" y="903"/>
                  <a:pt x="1181" y="905"/>
                </a:cubicBezTo>
                <a:cubicBezTo>
                  <a:pt x="1180" y="907"/>
                  <a:pt x="1179" y="908"/>
                  <a:pt x="1179" y="910"/>
                </a:cubicBezTo>
                <a:cubicBezTo>
                  <a:pt x="1178" y="912"/>
                  <a:pt x="1179" y="914"/>
                  <a:pt x="1178" y="916"/>
                </a:cubicBezTo>
                <a:cubicBezTo>
                  <a:pt x="1178" y="919"/>
                  <a:pt x="1177" y="922"/>
                  <a:pt x="1175" y="925"/>
                </a:cubicBezTo>
                <a:cubicBezTo>
                  <a:pt x="1175" y="925"/>
                  <a:pt x="1175" y="926"/>
                  <a:pt x="1175" y="926"/>
                </a:cubicBezTo>
                <a:cubicBezTo>
                  <a:pt x="1175" y="926"/>
                  <a:pt x="1175" y="927"/>
                  <a:pt x="1175" y="927"/>
                </a:cubicBezTo>
                <a:cubicBezTo>
                  <a:pt x="1179" y="936"/>
                  <a:pt x="1180" y="938"/>
                  <a:pt x="1188" y="945"/>
                </a:cubicBezTo>
                <a:cubicBezTo>
                  <a:pt x="1189" y="947"/>
                  <a:pt x="1190" y="948"/>
                  <a:pt x="1191" y="949"/>
                </a:cubicBezTo>
                <a:cubicBezTo>
                  <a:pt x="1194" y="951"/>
                  <a:pt x="1195" y="953"/>
                  <a:pt x="1196" y="956"/>
                </a:cubicBezTo>
                <a:cubicBezTo>
                  <a:pt x="1197" y="957"/>
                  <a:pt x="1198" y="959"/>
                  <a:pt x="1198" y="960"/>
                </a:cubicBezTo>
                <a:cubicBezTo>
                  <a:pt x="1199" y="963"/>
                  <a:pt x="1200" y="967"/>
                  <a:pt x="1202" y="970"/>
                </a:cubicBezTo>
                <a:cubicBezTo>
                  <a:pt x="1204" y="973"/>
                  <a:pt x="1204" y="977"/>
                  <a:pt x="1205" y="981"/>
                </a:cubicBezTo>
                <a:cubicBezTo>
                  <a:pt x="1206" y="982"/>
                  <a:pt x="1205" y="983"/>
                  <a:pt x="1205" y="984"/>
                </a:cubicBezTo>
                <a:cubicBezTo>
                  <a:pt x="1205" y="985"/>
                  <a:pt x="1204" y="986"/>
                  <a:pt x="1205" y="987"/>
                </a:cubicBezTo>
                <a:cubicBezTo>
                  <a:pt x="1205" y="990"/>
                  <a:pt x="1206" y="992"/>
                  <a:pt x="1207" y="995"/>
                </a:cubicBezTo>
                <a:cubicBezTo>
                  <a:pt x="1208" y="996"/>
                  <a:pt x="1208" y="997"/>
                  <a:pt x="1209" y="998"/>
                </a:cubicBezTo>
                <a:cubicBezTo>
                  <a:pt x="1210" y="1002"/>
                  <a:pt x="1210" y="1007"/>
                  <a:pt x="1205" y="1011"/>
                </a:cubicBezTo>
                <a:cubicBezTo>
                  <a:pt x="1204" y="1012"/>
                  <a:pt x="1202" y="1014"/>
                  <a:pt x="1201" y="1016"/>
                </a:cubicBezTo>
                <a:cubicBezTo>
                  <a:pt x="1199" y="1018"/>
                  <a:pt x="1198" y="1020"/>
                  <a:pt x="1198" y="1022"/>
                </a:cubicBezTo>
                <a:cubicBezTo>
                  <a:pt x="1197" y="1026"/>
                  <a:pt x="1196" y="1029"/>
                  <a:pt x="1195" y="1033"/>
                </a:cubicBezTo>
                <a:cubicBezTo>
                  <a:pt x="1194" y="1035"/>
                  <a:pt x="1193" y="1037"/>
                  <a:pt x="1193" y="1039"/>
                </a:cubicBezTo>
                <a:cubicBezTo>
                  <a:pt x="1193" y="1042"/>
                  <a:pt x="1193" y="1046"/>
                  <a:pt x="1193" y="1049"/>
                </a:cubicBezTo>
                <a:cubicBezTo>
                  <a:pt x="1193" y="1051"/>
                  <a:pt x="1194" y="1053"/>
                  <a:pt x="1195" y="1054"/>
                </a:cubicBezTo>
                <a:cubicBezTo>
                  <a:pt x="1198" y="1057"/>
                  <a:pt x="1201" y="1061"/>
                  <a:pt x="1202" y="1066"/>
                </a:cubicBezTo>
                <a:cubicBezTo>
                  <a:pt x="1204" y="1071"/>
                  <a:pt x="1206" y="1075"/>
                  <a:pt x="1208" y="1079"/>
                </a:cubicBezTo>
                <a:cubicBezTo>
                  <a:pt x="1210" y="1083"/>
                  <a:pt x="1211" y="1086"/>
                  <a:pt x="1211" y="1089"/>
                </a:cubicBezTo>
                <a:cubicBezTo>
                  <a:pt x="1211" y="1093"/>
                  <a:pt x="1212" y="1097"/>
                  <a:pt x="1213" y="1100"/>
                </a:cubicBezTo>
                <a:cubicBezTo>
                  <a:pt x="1213" y="1102"/>
                  <a:pt x="1214" y="1103"/>
                  <a:pt x="1214" y="1105"/>
                </a:cubicBezTo>
                <a:cubicBezTo>
                  <a:pt x="1214" y="1109"/>
                  <a:pt x="1215" y="1113"/>
                  <a:pt x="1216" y="1117"/>
                </a:cubicBezTo>
                <a:cubicBezTo>
                  <a:pt x="1217" y="1121"/>
                  <a:pt x="1219" y="1125"/>
                  <a:pt x="1221" y="1128"/>
                </a:cubicBezTo>
                <a:cubicBezTo>
                  <a:pt x="1223" y="1130"/>
                  <a:pt x="1224" y="1132"/>
                  <a:pt x="1226" y="1134"/>
                </a:cubicBezTo>
                <a:cubicBezTo>
                  <a:pt x="1227" y="1136"/>
                  <a:pt x="1228" y="1138"/>
                  <a:pt x="1229" y="1140"/>
                </a:cubicBezTo>
                <a:cubicBezTo>
                  <a:pt x="1230" y="1145"/>
                  <a:pt x="1231" y="1149"/>
                  <a:pt x="1233" y="1153"/>
                </a:cubicBezTo>
                <a:cubicBezTo>
                  <a:pt x="1234" y="1154"/>
                  <a:pt x="1234" y="1156"/>
                  <a:pt x="1235" y="1157"/>
                </a:cubicBezTo>
                <a:cubicBezTo>
                  <a:pt x="1236" y="1159"/>
                  <a:pt x="1236" y="1162"/>
                  <a:pt x="1234" y="1164"/>
                </a:cubicBezTo>
                <a:cubicBezTo>
                  <a:pt x="1233" y="1165"/>
                  <a:pt x="1233" y="1166"/>
                  <a:pt x="1234" y="1167"/>
                </a:cubicBezTo>
                <a:cubicBezTo>
                  <a:pt x="1235" y="1169"/>
                  <a:pt x="1235" y="1172"/>
                  <a:pt x="1236" y="1175"/>
                </a:cubicBezTo>
                <a:cubicBezTo>
                  <a:pt x="1236" y="1175"/>
                  <a:pt x="1236" y="1176"/>
                  <a:pt x="1236" y="1176"/>
                </a:cubicBezTo>
                <a:cubicBezTo>
                  <a:pt x="1239" y="1178"/>
                  <a:pt x="1243" y="1180"/>
                  <a:pt x="1246" y="1181"/>
                </a:cubicBezTo>
                <a:cubicBezTo>
                  <a:pt x="1246" y="1182"/>
                  <a:pt x="1247" y="1181"/>
                  <a:pt x="1248" y="1181"/>
                </a:cubicBezTo>
                <a:cubicBezTo>
                  <a:pt x="1251" y="1180"/>
                  <a:pt x="1254" y="1178"/>
                  <a:pt x="1257" y="1179"/>
                </a:cubicBezTo>
                <a:cubicBezTo>
                  <a:pt x="1259" y="1179"/>
                  <a:pt x="1260" y="1178"/>
                  <a:pt x="1262" y="1178"/>
                </a:cubicBezTo>
                <a:cubicBezTo>
                  <a:pt x="1264" y="1177"/>
                  <a:pt x="1266" y="1176"/>
                  <a:pt x="1269" y="1176"/>
                </a:cubicBezTo>
                <a:cubicBezTo>
                  <a:pt x="1272" y="1176"/>
                  <a:pt x="1275" y="1175"/>
                  <a:pt x="1278" y="1177"/>
                </a:cubicBezTo>
                <a:cubicBezTo>
                  <a:pt x="1278" y="1177"/>
                  <a:pt x="1280" y="1177"/>
                  <a:pt x="1280" y="1177"/>
                </a:cubicBezTo>
                <a:cubicBezTo>
                  <a:pt x="1283" y="1175"/>
                  <a:pt x="1286" y="1177"/>
                  <a:pt x="1288" y="1174"/>
                </a:cubicBezTo>
                <a:cubicBezTo>
                  <a:pt x="1289" y="1174"/>
                  <a:pt x="1290" y="1173"/>
                  <a:pt x="1291" y="1173"/>
                </a:cubicBezTo>
                <a:cubicBezTo>
                  <a:pt x="1295" y="1173"/>
                  <a:pt x="1299" y="1171"/>
                  <a:pt x="1302" y="1169"/>
                </a:cubicBezTo>
                <a:cubicBezTo>
                  <a:pt x="1307" y="1166"/>
                  <a:pt x="1311" y="1162"/>
                  <a:pt x="1315" y="1158"/>
                </a:cubicBezTo>
                <a:cubicBezTo>
                  <a:pt x="1318" y="1155"/>
                  <a:pt x="1321" y="1152"/>
                  <a:pt x="1323" y="1149"/>
                </a:cubicBezTo>
                <a:cubicBezTo>
                  <a:pt x="1325" y="1146"/>
                  <a:pt x="1327" y="1143"/>
                  <a:pt x="1329" y="1140"/>
                </a:cubicBezTo>
                <a:cubicBezTo>
                  <a:pt x="1330" y="1138"/>
                  <a:pt x="1332" y="1136"/>
                  <a:pt x="1333" y="1135"/>
                </a:cubicBezTo>
                <a:cubicBezTo>
                  <a:pt x="1337" y="1133"/>
                  <a:pt x="1339" y="1130"/>
                  <a:pt x="1340" y="1126"/>
                </a:cubicBezTo>
                <a:cubicBezTo>
                  <a:pt x="1341" y="1123"/>
                  <a:pt x="1342" y="1120"/>
                  <a:pt x="1343" y="1117"/>
                </a:cubicBezTo>
                <a:cubicBezTo>
                  <a:pt x="1343" y="1116"/>
                  <a:pt x="1343" y="1114"/>
                  <a:pt x="1342" y="1113"/>
                </a:cubicBezTo>
                <a:cubicBezTo>
                  <a:pt x="1341" y="1111"/>
                  <a:pt x="1342" y="1110"/>
                  <a:pt x="1343" y="1108"/>
                </a:cubicBezTo>
                <a:cubicBezTo>
                  <a:pt x="1345" y="1107"/>
                  <a:pt x="1347" y="1105"/>
                  <a:pt x="1350" y="1105"/>
                </a:cubicBezTo>
                <a:cubicBezTo>
                  <a:pt x="1353" y="1104"/>
                  <a:pt x="1356" y="1103"/>
                  <a:pt x="1358" y="1101"/>
                </a:cubicBezTo>
                <a:cubicBezTo>
                  <a:pt x="1360" y="1100"/>
                  <a:pt x="1362" y="1098"/>
                  <a:pt x="1362" y="1096"/>
                </a:cubicBezTo>
                <a:cubicBezTo>
                  <a:pt x="1362" y="1093"/>
                  <a:pt x="1363" y="1090"/>
                  <a:pt x="1363" y="1087"/>
                </a:cubicBezTo>
                <a:cubicBezTo>
                  <a:pt x="1363" y="1086"/>
                  <a:pt x="1363" y="1084"/>
                  <a:pt x="1363" y="1083"/>
                </a:cubicBezTo>
                <a:cubicBezTo>
                  <a:pt x="1362" y="1078"/>
                  <a:pt x="1360" y="1074"/>
                  <a:pt x="1359" y="1069"/>
                </a:cubicBezTo>
                <a:cubicBezTo>
                  <a:pt x="1359" y="1068"/>
                  <a:pt x="1359" y="1066"/>
                  <a:pt x="1360" y="1065"/>
                </a:cubicBezTo>
                <a:cubicBezTo>
                  <a:pt x="1366" y="1060"/>
                  <a:pt x="1373" y="1055"/>
                  <a:pt x="1379" y="1050"/>
                </a:cubicBezTo>
                <a:cubicBezTo>
                  <a:pt x="1381" y="1048"/>
                  <a:pt x="1383" y="1047"/>
                  <a:pt x="1385" y="1046"/>
                </a:cubicBezTo>
                <a:cubicBezTo>
                  <a:pt x="1387" y="1045"/>
                  <a:pt x="1390" y="1044"/>
                  <a:pt x="1392" y="1043"/>
                </a:cubicBezTo>
                <a:cubicBezTo>
                  <a:pt x="1397" y="1040"/>
                  <a:pt x="1400" y="1036"/>
                  <a:pt x="1402" y="1030"/>
                </a:cubicBezTo>
                <a:cubicBezTo>
                  <a:pt x="1403" y="1028"/>
                  <a:pt x="1404" y="1026"/>
                  <a:pt x="1404" y="1023"/>
                </a:cubicBezTo>
                <a:cubicBezTo>
                  <a:pt x="1403" y="1020"/>
                  <a:pt x="1404" y="1018"/>
                  <a:pt x="1404" y="1015"/>
                </a:cubicBezTo>
                <a:cubicBezTo>
                  <a:pt x="1404" y="1013"/>
                  <a:pt x="1404" y="1011"/>
                  <a:pt x="1404" y="1009"/>
                </a:cubicBezTo>
                <a:cubicBezTo>
                  <a:pt x="1403" y="1005"/>
                  <a:pt x="1403" y="1002"/>
                  <a:pt x="1404" y="998"/>
                </a:cubicBezTo>
                <a:cubicBezTo>
                  <a:pt x="1405" y="997"/>
                  <a:pt x="1404" y="995"/>
                  <a:pt x="1402" y="994"/>
                </a:cubicBezTo>
                <a:cubicBezTo>
                  <a:pt x="1399" y="992"/>
                  <a:pt x="1398" y="989"/>
                  <a:pt x="1397" y="986"/>
                </a:cubicBezTo>
                <a:cubicBezTo>
                  <a:pt x="1396" y="982"/>
                  <a:pt x="1396" y="978"/>
                  <a:pt x="1396" y="974"/>
                </a:cubicBezTo>
                <a:cubicBezTo>
                  <a:pt x="1396" y="973"/>
                  <a:pt x="1396" y="972"/>
                  <a:pt x="1396" y="972"/>
                </a:cubicBezTo>
                <a:cubicBezTo>
                  <a:pt x="1397" y="970"/>
                  <a:pt x="1397" y="968"/>
                  <a:pt x="1396" y="967"/>
                </a:cubicBezTo>
                <a:cubicBezTo>
                  <a:pt x="1392" y="965"/>
                  <a:pt x="1392" y="962"/>
                  <a:pt x="1394" y="958"/>
                </a:cubicBezTo>
                <a:cubicBezTo>
                  <a:pt x="1395" y="956"/>
                  <a:pt x="1396" y="953"/>
                  <a:pt x="1398" y="951"/>
                </a:cubicBezTo>
                <a:cubicBezTo>
                  <a:pt x="1400" y="948"/>
                  <a:pt x="1401" y="945"/>
                  <a:pt x="1403" y="942"/>
                </a:cubicBezTo>
                <a:cubicBezTo>
                  <a:pt x="1404" y="940"/>
                  <a:pt x="1404" y="939"/>
                  <a:pt x="1406" y="938"/>
                </a:cubicBezTo>
                <a:cubicBezTo>
                  <a:pt x="1409" y="936"/>
                  <a:pt x="1411" y="934"/>
                  <a:pt x="1413" y="931"/>
                </a:cubicBezTo>
                <a:cubicBezTo>
                  <a:pt x="1418" y="925"/>
                  <a:pt x="1424" y="919"/>
                  <a:pt x="1431" y="913"/>
                </a:cubicBezTo>
                <a:cubicBezTo>
                  <a:pt x="1434" y="910"/>
                  <a:pt x="1437" y="906"/>
                  <a:pt x="1442" y="904"/>
                </a:cubicBezTo>
                <a:cubicBezTo>
                  <a:pt x="1443" y="904"/>
                  <a:pt x="1443" y="903"/>
                  <a:pt x="1444" y="903"/>
                </a:cubicBezTo>
                <a:cubicBezTo>
                  <a:pt x="1455" y="894"/>
                  <a:pt x="1463" y="884"/>
                  <a:pt x="1469" y="871"/>
                </a:cubicBezTo>
                <a:cubicBezTo>
                  <a:pt x="1471" y="866"/>
                  <a:pt x="1473" y="862"/>
                  <a:pt x="1476" y="857"/>
                </a:cubicBezTo>
                <a:cubicBezTo>
                  <a:pt x="1478" y="855"/>
                  <a:pt x="1480" y="851"/>
                  <a:pt x="1481" y="848"/>
                </a:cubicBezTo>
                <a:cubicBezTo>
                  <a:pt x="1482" y="843"/>
                  <a:pt x="1482" y="839"/>
                  <a:pt x="1482" y="834"/>
                </a:cubicBezTo>
                <a:cubicBezTo>
                  <a:pt x="1482" y="833"/>
                  <a:pt x="1480" y="831"/>
                  <a:pt x="1479" y="832"/>
                </a:cubicBezTo>
                <a:cubicBezTo>
                  <a:pt x="1478" y="832"/>
                  <a:pt x="1478" y="832"/>
                  <a:pt x="1478" y="832"/>
                </a:cubicBezTo>
                <a:cubicBezTo>
                  <a:pt x="1474" y="835"/>
                  <a:pt x="1470" y="836"/>
                  <a:pt x="1466" y="836"/>
                </a:cubicBezTo>
                <a:cubicBezTo>
                  <a:pt x="1461" y="837"/>
                  <a:pt x="1455" y="837"/>
                  <a:pt x="1449" y="840"/>
                </a:cubicBezTo>
                <a:cubicBezTo>
                  <a:pt x="1449" y="840"/>
                  <a:pt x="1448" y="840"/>
                  <a:pt x="1447" y="840"/>
                </a:cubicBezTo>
                <a:cubicBezTo>
                  <a:pt x="1443" y="840"/>
                  <a:pt x="1440" y="841"/>
                  <a:pt x="1438" y="842"/>
                </a:cubicBezTo>
                <a:cubicBezTo>
                  <a:pt x="1437" y="843"/>
                  <a:pt x="1436" y="843"/>
                  <a:pt x="1435" y="843"/>
                </a:cubicBezTo>
                <a:cubicBezTo>
                  <a:pt x="1434" y="843"/>
                  <a:pt x="1433" y="843"/>
                  <a:pt x="1432" y="843"/>
                </a:cubicBezTo>
                <a:cubicBezTo>
                  <a:pt x="1431" y="842"/>
                  <a:pt x="1430" y="842"/>
                  <a:pt x="1430" y="841"/>
                </a:cubicBezTo>
                <a:cubicBezTo>
                  <a:pt x="1428" y="839"/>
                  <a:pt x="1426" y="837"/>
                  <a:pt x="1424" y="835"/>
                </a:cubicBezTo>
                <a:cubicBezTo>
                  <a:pt x="1423" y="834"/>
                  <a:pt x="1423" y="833"/>
                  <a:pt x="1423" y="833"/>
                </a:cubicBezTo>
                <a:cubicBezTo>
                  <a:pt x="1425" y="829"/>
                  <a:pt x="1425" y="828"/>
                  <a:pt x="1423" y="827"/>
                </a:cubicBezTo>
                <a:cubicBezTo>
                  <a:pt x="1421" y="825"/>
                  <a:pt x="1420" y="824"/>
                  <a:pt x="1418" y="822"/>
                </a:cubicBezTo>
                <a:cubicBezTo>
                  <a:pt x="1416" y="819"/>
                  <a:pt x="1412" y="816"/>
                  <a:pt x="1409" y="813"/>
                </a:cubicBezTo>
                <a:cubicBezTo>
                  <a:pt x="1408" y="811"/>
                  <a:pt x="1405" y="810"/>
                  <a:pt x="1403" y="808"/>
                </a:cubicBezTo>
                <a:cubicBezTo>
                  <a:pt x="1399" y="806"/>
                  <a:pt x="1395" y="803"/>
                  <a:pt x="1394" y="798"/>
                </a:cubicBezTo>
                <a:cubicBezTo>
                  <a:pt x="1393" y="796"/>
                  <a:pt x="1393" y="793"/>
                  <a:pt x="1392" y="791"/>
                </a:cubicBezTo>
                <a:cubicBezTo>
                  <a:pt x="1391" y="788"/>
                  <a:pt x="1389" y="786"/>
                  <a:pt x="1387" y="785"/>
                </a:cubicBezTo>
                <a:cubicBezTo>
                  <a:pt x="1385" y="783"/>
                  <a:pt x="1384" y="782"/>
                  <a:pt x="1382" y="780"/>
                </a:cubicBezTo>
                <a:cubicBezTo>
                  <a:pt x="1380" y="779"/>
                  <a:pt x="1379" y="777"/>
                  <a:pt x="1379" y="776"/>
                </a:cubicBezTo>
                <a:cubicBezTo>
                  <a:pt x="1379" y="771"/>
                  <a:pt x="1378" y="766"/>
                  <a:pt x="1377" y="761"/>
                </a:cubicBezTo>
                <a:cubicBezTo>
                  <a:pt x="1376" y="756"/>
                  <a:pt x="1373" y="753"/>
                  <a:pt x="1369" y="751"/>
                </a:cubicBezTo>
                <a:cubicBezTo>
                  <a:pt x="1368" y="750"/>
                  <a:pt x="1368" y="750"/>
                  <a:pt x="1367" y="750"/>
                </a:cubicBezTo>
                <a:cubicBezTo>
                  <a:pt x="1366" y="749"/>
                  <a:pt x="1366" y="748"/>
                  <a:pt x="1365" y="748"/>
                </a:cubicBezTo>
                <a:cubicBezTo>
                  <a:pt x="1365" y="747"/>
                  <a:pt x="1365" y="746"/>
                  <a:pt x="1365" y="745"/>
                </a:cubicBezTo>
                <a:cubicBezTo>
                  <a:pt x="1365" y="742"/>
                  <a:pt x="1364" y="739"/>
                  <a:pt x="1362" y="737"/>
                </a:cubicBezTo>
                <a:cubicBezTo>
                  <a:pt x="1362" y="736"/>
                  <a:pt x="1361" y="735"/>
                  <a:pt x="1360" y="733"/>
                </a:cubicBezTo>
                <a:cubicBezTo>
                  <a:pt x="1357" y="728"/>
                  <a:pt x="1353" y="723"/>
                  <a:pt x="1352" y="716"/>
                </a:cubicBezTo>
                <a:cubicBezTo>
                  <a:pt x="1351" y="715"/>
                  <a:pt x="1351" y="714"/>
                  <a:pt x="1350" y="713"/>
                </a:cubicBezTo>
                <a:cubicBezTo>
                  <a:pt x="1350" y="712"/>
                  <a:pt x="1350" y="711"/>
                  <a:pt x="1351" y="711"/>
                </a:cubicBezTo>
                <a:cubicBezTo>
                  <a:pt x="1352" y="711"/>
                  <a:pt x="1354" y="712"/>
                  <a:pt x="1355" y="711"/>
                </a:cubicBezTo>
                <a:cubicBezTo>
                  <a:pt x="1355" y="710"/>
                  <a:pt x="1356" y="709"/>
                  <a:pt x="1358" y="709"/>
                </a:cubicBezTo>
                <a:cubicBezTo>
                  <a:pt x="1359" y="709"/>
                  <a:pt x="1360" y="710"/>
                  <a:pt x="1361" y="711"/>
                </a:cubicBezTo>
                <a:cubicBezTo>
                  <a:pt x="1362" y="712"/>
                  <a:pt x="1362" y="713"/>
                  <a:pt x="1363" y="714"/>
                </a:cubicBezTo>
                <a:cubicBezTo>
                  <a:pt x="1367" y="718"/>
                  <a:pt x="1369" y="723"/>
                  <a:pt x="1372" y="727"/>
                </a:cubicBezTo>
                <a:cubicBezTo>
                  <a:pt x="1374" y="730"/>
                  <a:pt x="1375" y="732"/>
                  <a:pt x="1376" y="735"/>
                </a:cubicBezTo>
                <a:cubicBezTo>
                  <a:pt x="1376" y="737"/>
                  <a:pt x="1377" y="738"/>
                  <a:pt x="1379" y="739"/>
                </a:cubicBezTo>
                <a:cubicBezTo>
                  <a:pt x="1383" y="740"/>
                  <a:pt x="1385" y="742"/>
                  <a:pt x="1386" y="746"/>
                </a:cubicBezTo>
                <a:cubicBezTo>
                  <a:pt x="1387" y="747"/>
                  <a:pt x="1387" y="748"/>
                  <a:pt x="1388" y="749"/>
                </a:cubicBezTo>
                <a:cubicBezTo>
                  <a:pt x="1389" y="751"/>
                  <a:pt x="1389" y="753"/>
                  <a:pt x="1389" y="755"/>
                </a:cubicBezTo>
                <a:cubicBezTo>
                  <a:pt x="1389" y="756"/>
                  <a:pt x="1389" y="757"/>
                  <a:pt x="1389" y="758"/>
                </a:cubicBezTo>
                <a:cubicBezTo>
                  <a:pt x="1390" y="762"/>
                  <a:pt x="1392" y="766"/>
                  <a:pt x="1396" y="769"/>
                </a:cubicBezTo>
                <a:cubicBezTo>
                  <a:pt x="1397" y="770"/>
                  <a:pt x="1399" y="770"/>
                  <a:pt x="1400" y="771"/>
                </a:cubicBezTo>
                <a:cubicBezTo>
                  <a:pt x="1402" y="773"/>
                  <a:pt x="1404" y="775"/>
                  <a:pt x="1405" y="778"/>
                </a:cubicBezTo>
                <a:cubicBezTo>
                  <a:pt x="1406" y="782"/>
                  <a:pt x="1408" y="785"/>
                  <a:pt x="1410" y="787"/>
                </a:cubicBezTo>
                <a:cubicBezTo>
                  <a:pt x="1412" y="789"/>
                  <a:pt x="1414" y="792"/>
                  <a:pt x="1416" y="794"/>
                </a:cubicBezTo>
                <a:cubicBezTo>
                  <a:pt x="1418" y="797"/>
                  <a:pt x="1419" y="800"/>
                  <a:pt x="1419" y="804"/>
                </a:cubicBezTo>
                <a:cubicBezTo>
                  <a:pt x="1418" y="805"/>
                  <a:pt x="1418" y="806"/>
                  <a:pt x="1419" y="807"/>
                </a:cubicBezTo>
                <a:cubicBezTo>
                  <a:pt x="1421" y="811"/>
                  <a:pt x="1421" y="816"/>
                  <a:pt x="1423" y="820"/>
                </a:cubicBezTo>
                <a:cubicBezTo>
                  <a:pt x="1423" y="821"/>
                  <a:pt x="1424" y="823"/>
                  <a:pt x="1425" y="824"/>
                </a:cubicBezTo>
                <a:cubicBezTo>
                  <a:pt x="1425" y="826"/>
                  <a:pt x="1427" y="826"/>
                  <a:pt x="1428" y="826"/>
                </a:cubicBezTo>
                <a:cubicBezTo>
                  <a:pt x="1430" y="826"/>
                  <a:pt x="1431" y="826"/>
                  <a:pt x="1433" y="826"/>
                </a:cubicBezTo>
                <a:cubicBezTo>
                  <a:pt x="1435" y="826"/>
                  <a:pt x="1437" y="825"/>
                  <a:pt x="1438" y="824"/>
                </a:cubicBezTo>
                <a:cubicBezTo>
                  <a:pt x="1440" y="821"/>
                  <a:pt x="1442" y="821"/>
                  <a:pt x="1445" y="821"/>
                </a:cubicBezTo>
                <a:cubicBezTo>
                  <a:pt x="1448" y="821"/>
                  <a:pt x="1451" y="821"/>
                  <a:pt x="1454" y="819"/>
                </a:cubicBezTo>
                <a:cubicBezTo>
                  <a:pt x="1456" y="818"/>
                  <a:pt x="1458" y="817"/>
                  <a:pt x="1460" y="817"/>
                </a:cubicBezTo>
                <a:cubicBezTo>
                  <a:pt x="1462" y="817"/>
                  <a:pt x="1463" y="816"/>
                  <a:pt x="1464" y="815"/>
                </a:cubicBezTo>
                <a:cubicBezTo>
                  <a:pt x="1466" y="813"/>
                  <a:pt x="1468" y="812"/>
                  <a:pt x="1470" y="811"/>
                </a:cubicBezTo>
                <a:cubicBezTo>
                  <a:pt x="1473" y="810"/>
                  <a:pt x="1476" y="810"/>
                  <a:pt x="1479" y="808"/>
                </a:cubicBezTo>
                <a:cubicBezTo>
                  <a:pt x="1481" y="808"/>
                  <a:pt x="1483" y="806"/>
                  <a:pt x="1486" y="805"/>
                </a:cubicBezTo>
                <a:cubicBezTo>
                  <a:pt x="1487" y="805"/>
                  <a:pt x="1488" y="804"/>
                  <a:pt x="1488" y="803"/>
                </a:cubicBezTo>
                <a:cubicBezTo>
                  <a:pt x="1489" y="800"/>
                  <a:pt x="1491" y="798"/>
                  <a:pt x="1493" y="797"/>
                </a:cubicBezTo>
                <a:cubicBezTo>
                  <a:pt x="1497" y="796"/>
                  <a:pt x="1500" y="795"/>
                  <a:pt x="1504" y="795"/>
                </a:cubicBezTo>
                <a:cubicBezTo>
                  <a:pt x="1507" y="794"/>
                  <a:pt x="1509" y="793"/>
                  <a:pt x="1509" y="790"/>
                </a:cubicBezTo>
                <a:cubicBezTo>
                  <a:pt x="1510" y="789"/>
                  <a:pt x="1510" y="788"/>
                  <a:pt x="1512" y="788"/>
                </a:cubicBezTo>
                <a:cubicBezTo>
                  <a:pt x="1515" y="787"/>
                  <a:pt x="1517" y="786"/>
                  <a:pt x="1518" y="782"/>
                </a:cubicBezTo>
                <a:cubicBezTo>
                  <a:pt x="1519" y="781"/>
                  <a:pt x="1520" y="780"/>
                  <a:pt x="1522" y="780"/>
                </a:cubicBezTo>
                <a:cubicBezTo>
                  <a:pt x="1523" y="779"/>
                  <a:pt x="1524" y="779"/>
                  <a:pt x="1525" y="779"/>
                </a:cubicBezTo>
                <a:cubicBezTo>
                  <a:pt x="1526" y="778"/>
                  <a:pt x="1526" y="777"/>
                  <a:pt x="1526" y="777"/>
                </a:cubicBezTo>
                <a:cubicBezTo>
                  <a:pt x="1527" y="775"/>
                  <a:pt x="1526" y="773"/>
                  <a:pt x="1527" y="771"/>
                </a:cubicBezTo>
                <a:cubicBezTo>
                  <a:pt x="1527" y="770"/>
                  <a:pt x="1527" y="769"/>
                  <a:pt x="1529" y="768"/>
                </a:cubicBezTo>
                <a:cubicBezTo>
                  <a:pt x="1533" y="765"/>
                  <a:pt x="1536" y="761"/>
                  <a:pt x="1538" y="756"/>
                </a:cubicBezTo>
                <a:cubicBezTo>
                  <a:pt x="1539" y="754"/>
                  <a:pt x="1539" y="752"/>
                  <a:pt x="1536" y="750"/>
                </a:cubicBezTo>
                <a:cubicBezTo>
                  <a:pt x="1535" y="748"/>
                  <a:pt x="1533" y="746"/>
                  <a:pt x="1532" y="744"/>
                </a:cubicBezTo>
                <a:cubicBezTo>
                  <a:pt x="1531" y="743"/>
                  <a:pt x="1530" y="742"/>
                  <a:pt x="1528" y="741"/>
                </a:cubicBezTo>
                <a:cubicBezTo>
                  <a:pt x="1525" y="741"/>
                  <a:pt x="1523" y="741"/>
                  <a:pt x="1521" y="740"/>
                </a:cubicBezTo>
                <a:cubicBezTo>
                  <a:pt x="1520" y="740"/>
                  <a:pt x="1518" y="739"/>
                  <a:pt x="1517" y="738"/>
                </a:cubicBezTo>
                <a:cubicBezTo>
                  <a:pt x="1515" y="736"/>
                  <a:pt x="1513" y="734"/>
                  <a:pt x="1513" y="731"/>
                </a:cubicBezTo>
                <a:cubicBezTo>
                  <a:pt x="1513" y="728"/>
                  <a:pt x="1512" y="725"/>
                  <a:pt x="1512" y="723"/>
                </a:cubicBezTo>
                <a:cubicBezTo>
                  <a:pt x="1512" y="723"/>
                  <a:pt x="1512" y="722"/>
                  <a:pt x="1512" y="722"/>
                </a:cubicBezTo>
                <a:cubicBezTo>
                  <a:pt x="1511" y="722"/>
                  <a:pt x="1510" y="722"/>
                  <a:pt x="1510" y="723"/>
                </a:cubicBezTo>
                <a:cubicBezTo>
                  <a:pt x="1507" y="726"/>
                  <a:pt x="1503" y="730"/>
                  <a:pt x="1500" y="734"/>
                </a:cubicBezTo>
                <a:cubicBezTo>
                  <a:pt x="1498" y="737"/>
                  <a:pt x="1495" y="739"/>
                  <a:pt x="1492" y="738"/>
                </a:cubicBezTo>
                <a:cubicBezTo>
                  <a:pt x="1489" y="738"/>
                  <a:pt x="1486" y="738"/>
                  <a:pt x="1483" y="739"/>
                </a:cubicBezTo>
                <a:cubicBezTo>
                  <a:pt x="1482" y="740"/>
                  <a:pt x="1481" y="739"/>
                  <a:pt x="1480" y="738"/>
                </a:cubicBezTo>
                <a:cubicBezTo>
                  <a:pt x="1479" y="737"/>
                  <a:pt x="1478" y="736"/>
                  <a:pt x="1478" y="735"/>
                </a:cubicBezTo>
                <a:cubicBezTo>
                  <a:pt x="1478" y="732"/>
                  <a:pt x="1477" y="729"/>
                  <a:pt x="1477" y="726"/>
                </a:cubicBezTo>
                <a:cubicBezTo>
                  <a:pt x="1477" y="725"/>
                  <a:pt x="1477" y="725"/>
                  <a:pt x="1476" y="724"/>
                </a:cubicBezTo>
                <a:cubicBezTo>
                  <a:pt x="1476" y="724"/>
                  <a:pt x="1476" y="723"/>
                  <a:pt x="1475" y="723"/>
                </a:cubicBezTo>
                <a:cubicBezTo>
                  <a:pt x="1475" y="723"/>
                  <a:pt x="1474" y="724"/>
                  <a:pt x="1474" y="724"/>
                </a:cubicBezTo>
                <a:cubicBezTo>
                  <a:pt x="1473" y="725"/>
                  <a:pt x="1473" y="726"/>
                  <a:pt x="1472" y="727"/>
                </a:cubicBezTo>
                <a:cubicBezTo>
                  <a:pt x="1471" y="728"/>
                  <a:pt x="1470" y="728"/>
                  <a:pt x="1469" y="727"/>
                </a:cubicBezTo>
                <a:cubicBezTo>
                  <a:pt x="1468" y="726"/>
                  <a:pt x="1467" y="724"/>
                  <a:pt x="1467" y="722"/>
                </a:cubicBezTo>
                <a:cubicBezTo>
                  <a:pt x="1467" y="719"/>
                  <a:pt x="1465" y="717"/>
                  <a:pt x="1463" y="715"/>
                </a:cubicBezTo>
                <a:cubicBezTo>
                  <a:pt x="1462" y="713"/>
                  <a:pt x="1460" y="712"/>
                  <a:pt x="1459" y="710"/>
                </a:cubicBezTo>
                <a:cubicBezTo>
                  <a:pt x="1458" y="710"/>
                  <a:pt x="1457" y="709"/>
                  <a:pt x="1457" y="709"/>
                </a:cubicBezTo>
                <a:cubicBezTo>
                  <a:pt x="1455" y="706"/>
                  <a:pt x="1453" y="703"/>
                  <a:pt x="1452" y="700"/>
                </a:cubicBezTo>
                <a:cubicBezTo>
                  <a:pt x="1451" y="699"/>
                  <a:pt x="1452" y="698"/>
                  <a:pt x="1452" y="697"/>
                </a:cubicBezTo>
                <a:cubicBezTo>
                  <a:pt x="1452" y="696"/>
                  <a:pt x="1452" y="695"/>
                  <a:pt x="1452" y="694"/>
                </a:cubicBezTo>
                <a:cubicBezTo>
                  <a:pt x="1453" y="693"/>
                  <a:pt x="1453" y="693"/>
                  <a:pt x="1454" y="693"/>
                </a:cubicBezTo>
                <a:cubicBezTo>
                  <a:pt x="1455" y="692"/>
                  <a:pt x="1457" y="692"/>
                  <a:pt x="1459" y="692"/>
                </a:cubicBezTo>
                <a:cubicBezTo>
                  <a:pt x="1460" y="692"/>
                  <a:pt x="1462" y="692"/>
                  <a:pt x="1464" y="693"/>
                </a:cubicBezTo>
                <a:cubicBezTo>
                  <a:pt x="1465" y="694"/>
                  <a:pt x="1465" y="695"/>
                  <a:pt x="1466" y="696"/>
                </a:cubicBezTo>
                <a:cubicBezTo>
                  <a:pt x="1468" y="700"/>
                  <a:pt x="1471" y="703"/>
                  <a:pt x="1473" y="707"/>
                </a:cubicBezTo>
                <a:cubicBezTo>
                  <a:pt x="1474" y="708"/>
                  <a:pt x="1475" y="709"/>
                  <a:pt x="1477" y="710"/>
                </a:cubicBezTo>
                <a:cubicBezTo>
                  <a:pt x="1478" y="710"/>
                  <a:pt x="1478" y="710"/>
                  <a:pt x="1479" y="710"/>
                </a:cubicBezTo>
                <a:cubicBezTo>
                  <a:pt x="1481" y="711"/>
                  <a:pt x="1483" y="712"/>
                  <a:pt x="1484" y="713"/>
                </a:cubicBezTo>
                <a:cubicBezTo>
                  <a:pt x="1485" y="715"/>
                  <a:pt x="1487" y="715"/>
                  <a:pt x="1488" y="716"/>
                </a:cubicBezTo>
                <a:cubicBezTo>
                  <a:pt x="1491" y="718"/>
                  <a:pt x="1495" y="719"/>
                  <a:pt x="1499" y="720"/>
                </a:cubicBezTo>
                <a:cubicBezTo>
                  <a:pt x="1500" y="720"/>
                  <a:pt x="1501" y="720"/>
                  <a:pt x="1503" y="719"/>
                </a:cubicBezTo>
                <a:cubicBezTo>
                  <a:pt x="1505" y="718"/>
                  <a:pt x="1507" y="717"/>
                  <a:pt x="1509" y="716"/>
                </a:cubicBezTo>
                <a:cubicBezTo>
                  <a:pt x="1512" y="715"/>
                  <a:pt x="1514" y="716"/>
                  <a:pt x="1515" y="718"/>
                </a:cubicBezTo>
                <a:cubicBezTo>
                  <a:pt x="1516" y="720"/>
                  <a:pt x="1517" y="722"/>
                  <a:pt x="1517" y="724"/>
                </a:cubicBezTo>
                <a:cubicBezTo>
                  <a:pt x="1518" y="726"/>
                  <a:pt x="1520" y="726"/>
                  <a:pt x="1521" y="727"/>
                </a:cubicBezTo>
                <a:cubicBezTo>
                  <a:pt x="1530" y="727"/>
                  <a:pt x="1538" y="729"/>
                  <a:pt x="1546" y="730"/>
                </a:cubicBezTo>
                <a:cubicBezTo>
                  <a:pt x="1549" y="731"/>
                  <a:pt x="1551" y="731"/>
                  <a:pt x="1554" y="731"/>
                </a:cubicBezTo>
                <a:cubicBezTo>
                  <a:pt x="1559" y="730"/>
                  <a:pt x="1564" y="729"/>
                  <a:pt x="1569" y="730"/>
                </a:cubicBezTo>
                <a:cubicBezTo>
                  <a:pt x="1570" y="730"/>
                  <a:pt x="1571" y="730"/>
                  <a:pt x="1572" y="729"/>
                </a:cubicBezTo>
                <a:cubicBezTo>
                  <a:pt x="1576" y="728"/>
                  <a:pt x="1579" y="728"/>
                  <a:pt x="1583" y="728"/>
                </a:cubicBezTo>
                <a:cubicBezTo>
                  <a:pt x="1584" y="728"/>
                  <a:pt x="1585" y="729"/>
                  <a:pt x="1586" y="730"/>
                </a:cubicBezTo>
                <a:cubicBezTo>
                  <a:pt x="1586" y="731"/>
                  <a:pt x="1587" y="732"/>
                  <a:pt x="1588" y="733"/>
                </a:cubicBezTo>
                <a:cubicBezTo>
                  <a:pt x="1589" y="733"/>
                  <a:pt x="1590" y="735"/>
                  <a:pt x="1590" y="736"/>
                </a:cubicBezTo>
                <a:cubicBezTo>
                  <a:pt x="1591" y="739"/>
                  <a:pt x="1593" y="741"/>
                  <a:pt x="1596" y="741"/>
                </a:cubicBezTo>
                <a:cubicBezTo>
                  <a:pt x="1598" y="741"/>
                  <a:pt x="1599" y="743"/>
                  <a:pt x="1601" y="745"/>
                </a:cubicBezTo>
                <a:cubicBezTo>
                  <a:pt x="1603" y="748"/>
                  <a:pt x="1606" y="749"/>
                  <a:pt x="1610" y="749"/>
                </a:cubicBezTo>
                <a:cubicBezTo>
                  <a:pt x="1610" y="749"/>
                  <a:pt x="1611" y="749"/>
                  <a:pt x="1612" y="749"/>
                </a:cubicBezTo>
                <a:cubicBezTo>
                  <a:pt x="1612" y="749"/>
                  <a:pt x="1612" y="749"/>
                  <a:pt x="1612" y="749"/>
                </a:cubicBezTo>
                <a:cubicBezTo>
                  <a:pt x="1612" y="749"/>
                  <a:pt x="1612" y="749"/>
                  <a:pt x="1612" y="749"/>
                </a:cubicBezTo>
                <a:cubicBezTo>
                  <a:pt x="1612" y="749"/>
                  <a:pt x="1612" y="749"/>
                  <a:pt x="1612" y="749"/>
                </a:cubicBezTo>
                <a:cubicBezTo>
                  <a:pt x="1612" y="749"/>
                  <a:pt x="1612" y="749"/>
                  <a:pt x="1612" y="749"/>
                </a:cubicBezTo>
                <a:cubicBezTo>
                  <a:pt x="1611" y="751"/>
                  <a:pt x="1609" y="752"/>
                  <a:pt x="1606" y="751"/>
                </a:cubicBezTo>
                <a:cubicBezTo>
                  <a:pt x="1606" y="751"/>
                  <a:pt x="1605" y="752"/>
                  <a:pt x="1605" y="752"/>
                </a:cubicBezTo>
                <a:cubicBezTo>
                  <a:pt x="1605" y="752"/>
                  <a:pt x="1605" y="753"/>
                  <a:pt x="1605" y="753"/>
                </a:cubicBezTo>
                <a:cubicBezTo>
                  <a:pt x="1608" y="756"/>
                  <a:pt x="1610" y="759"/>
                  <a:pt x="1613" y="761"/>
                </a:cubicBezTo>
                <a:cubicBezTo>
                  <a:pt x="1618" y="766"/>
                  <a:pt x="1620" y="766"/>
                  <a:pt x="1626" y="762"/>
                </a:cubicBezTo>
                <a:cubicBezTo>
                  <a:pt x="1628" y="761"/>
                  <a:pt x="1630" y="759"/>
                  <a:pt x="1630" y="756"/>
                </a:cubicBezTo>
                <a:cubicBezTo>
                  <a:pt x="1630" y="756"/>
                  <a:pt x="1630" y="756"/>
                  <a:pt x="1630" y="756"/>
                </a:cubicBezTo>
                <a:cubicBezTo>
                  <a:pt x="1630" y="756"/>
                  <a:pt x="1630" y="756"/>
                  <a:pt x="1630" y="756"/>
                </a:cubicBezTo>
                <a:cubicBezTo>
                  <a:pt x="1630" y="756"/>
                  <a:pt x="1630" y="756"/>
                  <a:pt x="1630" y="756"/>
                </a:cubicBezTo>
                <a:cubicBezTo>
                  <a:pt x="1630" y="756"/>
                  <a:pt x="1630" y="756"/>
                  <a:pt x="1630" y="756"/>
                </a:cubicBezTo>
                <a:cubicBezTo>
                  <a:pt x="1630" y="756"/>
                  <a:pt x="1630" y="757"/>
                  <a:pt x="1630" y="757"/>
                </a:cubicBezTo>
                <a:cubicBezTo>
                  <a:pt x="1632" y="761"/>
                  <a:pt x="1633" y="764"/>
                  <a:pt x="1633" y="768"/>
                </a:cubicBezTo>
                <a:cubicBezTo>
                  <a:pt x="1633" y="770"/>
                  <a:pt x="1633" y="772"/>
                  <a:pt x="1633" y="774"/>
                </a:cubicBezTo>
                <a:cubicBezTo>
                  <a:pt x="1635" y="778"/>
                  <a:pt x="1636" y="782"/>
                  <a:pt x="1637" y="786"/>
                </a:cubicBezTo>
                <a:cubicBezTo>
                  <a:pt x="1638" y="791"/>
                  <a:pt x="1640" y="794"/>
                  <a:pt x="1640" y="799"/>
                </a:cubicBezTo>
                <a:cubicBezTo>
                  <a:pt x="1640" y="800"/>
                  <a:pt x="1641" y="800"/>
                  <a:pt x="1641" y="801"/>
                </a:cubicBezTo>
                <a:cubicBezTo>
                  <a:pt x="1643" y="804"/>
                  <a:pt x="1644" y="806"/>
                  <a:pt x="1646" y="809"/>
                </a:cubicBezTo>
                <a:cubicBezTo>
                  <a:pt x="1648" y="812"/>
                  <a:pt x="1649" y="815"/>
                  <a:pt x="1650" y="818"/>
                </a:cubicBezTo>
                <a:cubicBezTo>
                  <a:pt x="1651" y="820"/>
                  <a:pt x="1651" y="822"/>
                  <a:pt x="1652" y="823"/>
                </a:cubicBezTo>
                <a:cubicBezTo>
                  <a:pt x="1653" y="827"/>
                  <a:pt x="1654" y="830"/>
                  <a:pt x="1657" y="832"/>
                </a:cubicBezTo>
                <a:cubicBezTo>
                  <a:pt x="1658" y="834"/>
                  <a:pt x="1659" y="836"/>
                  <a:pt x="1660" y="837"/>
                </a:cubicBezTo>
                <a:cubicBezTo>
                  <a:pt x="1662" y="841"/>
                  <a:pt x="1664" y="845"/>
                  <a:pt x="1665" y="850"/>
                </a:cubicBezTo>
                <a:cubicBezTo>
                  <a:pt x="1665" y="852"/>
                  <a:pt x="1666" y="855"/>
                  <a:pt x="1668" y="857"/>
                </a:cubicBezTo>
                <a:cubicBezTo>
                  <a:pt x="1669" y="858"/>
                  <a:pt x="1669" y="858"/>
                  <a:pt x="1670" y="859"/>
                </a:cubicBezTo>
                <a:cubicBezTo>
                  <a:pt x="1672" y="861"/>
                  <a:pt x="1676" y="861"/>
                  <a:pt x="1677" y="858"/>
                </a:cubicBezTo>
                <a:cubicBezTo>
                  <a:pt x="1678" y="858"/>
                  <a:pt x="1678" y="857"/>
                  <a:pt x="1679" y="856"/>
                </a:cubicBezTo>
                <a:cubicBezTo>
                  <a:pt x="1679" y="855"/>
                  <a:pt x="1680" y="854"/>
                  <a:pt x="1682" y="853"/>
                </a:cubicBezTo>
                <a:cubicBezTo>
                  <a:pt x="1683" y="852"/>
                  <a:pt x="1684" y="851"/>
                  <a:pt x="1685" y="849"/>
                </a:cubicBezTo>
                <a:cubicBezTo>
                  <a:pt x="1686" y="847"/>
                  <a:pt x="1687" y="845"/>
                  <a:pt x="1689" y="844"/>
                </a:cubicBezTo>
                <a:cubicBezTo>
                  <a:pt x="1691" y="843"/>
                  <a:pt x="1691" y="842"/>
                  <a:pt x="1691" y="840"/>
                </a:cubicBezTo>
                <a:cubicBezTo>
                  <a:pt x="1691" y="839"/>
                  <a:pt x="1690" y="837"/>
                  <a:pt x="1690" y="836"/>
                </a:cubicBezTo>
                <a:cubicBezTo>
                  <a:pt x="1690" y="834"/>
                  <a:pt x="1690" y="832"/>
                  <a:pt x="1691" y="831"/>
                </a:cubicBezTo>
                <a:cubicBezTo>
                  <a:pt x="1691" y="830"/>
                  <a:pt x="1691" y="829"/>
                  <a:pt x="1692" y="828"/>
                </a:cubicBezTo>
                <a:cubicBezTo>
                  <a:pt x="1693" y="825"/>
                  <a:pt x="1693" y="823"/>
                  <a:pt x="1692" y="820"/>
                </a:cubicBezTo>
                <a:cubicBezTo>
                  <a:pt x="1691" y="819"/>
                  <a:pt x="1691" y="817"/>
                  <a:pt x="1691" y="816"/>
                </a:cubicBezTo>
                <a:cubicBezTo>
                  <a:pt x="1691" y="813"/>
                  <a:pt x="1691" y="809"/>
                  <a:pt x="1691" y="806"/>
                </a:cubicBezTo>
                <a:cubicBezTo>
                  <a:pt x="1691" y="804"/>
                  <a:pt x="1692" y="803"/>
                  <a:pt x="1694" y="802"/>
                </a:cubicBezTo>
                <a:cubicBezTo>
                  <a:pt x="1695" y="802"/>
                  <a:pt x="1696" y="802"/>
                  <a:pt x="1697" y="802"/>
                </a:cubicBezTo>
                <a:cubicBezTo>
                  <a:pt x="1698" y="799"/>
                  <a:pt x="1701" y="798"/>
                  <a:pt x="1703" y="797"/>
                </a:cubicBezTo>
                <a:cubicBezTo>
                  <a:pt x="1704" y="797"/>
                  <a:pt x="1705" y="796"/>
                  <a:pt x="1705" y="795"/>
                </a:cubicBezTo>
                <a:cubicBezTo>
                  <a:pt x="1706" y="793"/>
                  <a:pt x="1706" y="792"/>
                  <a:pt x="1707" y="791"/>
                </a:cubicBezTo>
                <a:cubicBezTo>
                  <a:pt x="1711" y="789"/>
                  <a:pt x="1713" y="785"/>
                  <a:pt x="1716" y="783"/>
                </a:cubicBezTo>
                <a:cubicBezTo>
                  <a:pt x="1718" y="782"/>
                  <a:pt x="1719" y="781"/>
                  <a:pt x="1720" y="779"/>
                </a:cubicBezTo>
                <a:cubicBezTo>
                  <a:pt x="1721" y="777"/>
                  <a:pt x="1722" y="776"/>
                  <a:pt x="1724" y="774"/>
                </a:cubicBezTo>
                <a:cubicBezTo>
                  <a:pt x="1725" y="773"/>
                  <a:pt x="1726" y="773"/>
                  <a:pt x="1727" y="772"/>
                </a:cubicBezTo>
                <a:cubicBezTo>
                  <a:pt x="1732" y="770"/>
                  <a:pt x="1735" y="766"/>
                  <a:pt x="1735" y="761"/>
                </a:cubicBezTo>
                <a:cubicBezTo>
                  <a:pt x="1735" y="759"/>
                  <a:pt x="1737" y="758"/>
                  <a:pt x="1738" y="757"/>
                </a:cubicBezTo>
                <a:cubicBezTo>
                  <a:pt x="1740" y="756"/>
                  <a:pt x="1742" y="756"/>
                  <a:pt x="1745" y="756"/>
                </a:cubicBezTo>
                <a:cubicBezTo>
                  <a:pt x="1750" y="756"/>
                  <a:pt x="1755" y="755"/>
                  <a:pt x="1760" y="752"/>
                </a:cubicBezTo>
                <a:cubicBezTo>
                  <a:pt x="1761" y="751"/>
                  <a:pt x="1764" y="751"/>
                  <a:pt x="1766" y="749"/>
                </a:cubicBezTo>
                <a:cubicBezTo>
                  <a:pt x="1766" y="749"/>
                  <a:pt x="1767" y="749"/>
                  <a:pt x="1767" y="750"/>
                </a:cubicBezTo>
                <a:cubicBezTo>
                  <a:pt x="1768" y="751"/>
                  <a:pt x="1768" y="753"/>
                  <a:pt x="1769" y="755"/>
                </a:cubicBezTo>
                <a:cubicBezTo>
                  <a:pt x="1771" y="761"/>
                  <a:pt x="1774" y="765"/>
                  <a:pt x="1779" y="768"/>
                </a:cubicBezTo>
                <a:cubicBezTo>
                  <a:pt x="1780" y="768"/>
                  <a:pt x="1781" y="769"/>
                  <a:pt x="1782" y="769"/>
                </a:cubicBezTo>
                <a:cubicBezTo>
                  <a:pt x="1783" y="770"/>
                  <a:pt x="1783" y="771"/>
                  <a:pt x="1783" y="773"/>
                </a:cubicBezTo>
                <a:cubicBezTo>
                  <a:pt x="1782" y="776"/>
                  <a:pt x="1783" y="776"/>
                  <a:pt x="1785" y="778"/>
                </a:cubicBezTo>
                <a:cubicBezTo>
                  <a:pt x="1787" y="778"/>
                  <a:pt x="1788" y="779"/>
                  <a:pt x="1789" y="781"/>
                </a:cubicBezTo>
                <a:cubicBezTo>
                  <a:pt x="1789" y="781"/>
                  <a:pt x="1789" y="781"/>
                  <a:pt x="1789" y="782"/>
                </a:cubicBezTo>
                <a:cubicBezTo>
                  <a:pt x="1791" y="785"/>
                  <a:pt x="1792" y="789"/>
                  <a:pt x="1791" y="793"/>
                </a:cubicBezTo>
                <a:cubicBezTo>
                  <a:pt x="1790" y="795"/>
                  <a:pt x="1791" y="796"/>
                  <a:pt x="1791" y="798"/>
                </a:cubicBezTo>
                <a:cubicBezTo>
                  <a:pt x="1791" y="799"/>
                  <a:pt x="1793" y="801"/>
                  <a:pt x="1794" y="801"/>
                </a:cubicBezTo>
                <a:cubicBezTo>
                  <a:pt x="1797" y="800"/>
                  <a:pt x="1800" y="800"/>
                  <a:pt x="1803" y="798"/>
                </a:cubicBezTo>
                <a:cubicBezTo>
                  <a:pt x="1805" y="797"/>
                  <a:pt x="1807" y="795"/>
                  <a:pt x="1809" y="794"/>
                </a:cubicBezTo>
                <a:close/>
                <a:moveTo>
                  <a:pt x="1960" y="668"/>
                </a:moveTo>
                <a:cubicBezTo>
                  <a:pt x="1961" y="668"/>
                  <a:pt x="1961" y="668"/>
                  <a:pt x="1961" y="669"/>
                </a:cubicBezTo>
                <a:cubicBezTo>
                  <a:pt x="1961" y="669"/>
                  <a:pt x="1961" y="669"/>
                  <a:pt x="1961" y="670"/>
                </a:cubicBezTo>
                <a:cubicBezTo>
                  <a:pt x="1961" y="670"/>
                  <a:pt x="1961" y="670"/>
                  <a:pt x="1961" y="670"/>
                </a:cubicBezTo>
                <a:cubicBezTo>
                  <a:pt x="1961" y="670"/>
                  <a:pt x="1961" y="670"/>
                  <a:pt x="1961" y="670"/>
                </a:cubicBezTo>
                <a:cubicBezTo>
                  <a:pt x="1961" y="670"/>
                  <a:pt x="1961" y="670"/>
                  <a:pt x="1961" y="670"/>
                </a:cubicBezTo>
                <a:cubicBezTo>
                  <a:pt x="1961" y="670"/>
                  <a:pt x="1961" y="670"/>
                  <a:pt x="1961" y="670"/>
                </a:cubicBezTo>
                <a:cubicBezTo>
                  <a:pt x="1960" y="670"/>
                  <a:pt x="1960" y="669"/>
                  <a:pt x="1960" y="669"/>
                </a:cubicBezTo>
                <a:cubicBezTo>
                  <a:pt x="1959" y="669"/>
                  <a:pt x="1960" y="668"/>
                  <a:pt x="1960" y="668"/>
                </a:cubicBezTo>
                <a:close/>
                <a:moveTo>
                  <a:pt x="1945" y="649"/>
                </a:moveTo>
                <a:cubicBezTo>
                  <a:pt x="1946" y="650"/>
                  <a:pt x="1946" y="650"/>
                  <a:pt x="1946" y="650"/>
                </a:cubicBezTo>
                <a:cubicBezTo>
                  <a:pt x="1946" y="650"/>
                  <a:pt x="1946" y="650"/>
                  <a:pt x="1945" y="650"/>
                </a:cubicBezTo>
                <a:cubicBezTo>
                  <a:pt x="1945" y="650"/>
                  <a:pt x="1945" y="650"/>
                  <a:pt x="1945" y="650"/>
                </a:cubicBezTo>
                <a:cubicBezTo>
                  <a:pt x="1944" y="650"/>
                  <a:pt x="1945" y="649"/>
                  <a:pt x="1945" y="649"/>
                </a:cubicBezTo>
                <a:close/>
                <a:moveTo>
                  <a:pt x="1937" y="689"/>
                </a:moveTo>
                <a:cubicBezTo>
                  <a:pt x="1937" y="689"/>
                  <a:pt x="1937" y="689"/>
                  <a:pt x="1937" y="689"/>
                </a:cubicBezTo>
                <a:cubicBezTo>
                  <a:pt x="1938" y="689"/>
                  <a:pt x="1938" y="690"/>
                  <a:pt x="1938" y="691"/>
                </a:cubicBezTo>
                <a:cubicBezTo>
                  <a:pt x="1938" y="691"/>
                  <a:pt x="1937" y="691"/>
                  <a:pt x="1937" y="691"/>
                </a:cubicBezTo>
                <a:cubicBezTo>
                  <a:pt x="1937" y="690"/>
                  <a:pt x="1937" y="690"/>
                  <a:pt x="1936" y="689"/>
                </a:cubicBezTo>
                <a:cubicBezTo>
                  <a:pt x="1936" y="689"/>
                  <a:pt x="1937" y="689"/>
                  <a:pt x="1937" y="689"/>
                </a:cubicBezTo>
                <a:close/>
                <a:moveTo>
                  <a:pt x="2013" y="521"/>
                </a:moveTo>
                <a:cubicBezTo>
                  <a:pt x="2013" y="521"/>
                  <a:pt x="2015" y="522"/>
                  <a:pt x="2015" y="522"/>
                </a:cubicBezTo>
                <a:cubicBezTo>
                  <a:pt x="2015" y="523"/>
                  <a:pt x="2015" y="524"/>
                  <a:pt x="2015" y="525"/>
                </a:cubicBezTo>
                <a:cubicBezTo>
                  <a:pt x="2015" y="525"/>
                  <a:pt x="2014" y="526"/>
                  <a:pt x="2014" y="527"/>
                </a:cubicBezTo>
                <a:cubicBezTo>
                  <a:pt x="2014" y="527"/>
                  <a:pt x="2013" y="527"/>
                  <a:pt x="2013" y="527"/>
                </a:cubicBezTo>
                <a:cubicBezTo>
                  <a:pt x="2012" y="526"/>
                  <a:pt x="2011" y="525"/>
                  <a:pt x="2011" y="523"/>
                </a:cubicBezTo>
                <a:cubicBezTo>
                  <a:pt x="2011" y="522"/>
                  <a:pt x="2012" y="521"/>
                  <a:pt x="2013" y="521"/>
                </a:cubicBezTo>
                <a:close/>
                <a:moveTo>
                  <a:pt x="2168" y="194"/>
                </a:moveTo>
                <a:cubicBezTo>
                  <a:pt x="2169" y="194"/>
                  <a:pt x="2170" y="193"/>
                  <a:pt x="2171" y="193"/>
                </a:cubicBezTo>
                <a:cubicBezTo>
                  <a:pt x="2171" y="193"/>
                  <a:pt x="2172" y="193"/>
                  <a:pt x="2172" y="193"/>
                </a:cubicBezTo>
                <a:cubicBezTo>
                  <a:pt x="2172" y="194"/>
                  <a:pt x="2172" y="194"/>
                  <a:pt x="2172" y="194"/>
                </a:cubicBezTo>
                <a:cubicBezTo>
                  <a:pt x="2171" y="195"/>
                  <a:pt x="2170" y="196"/>
                  <a:pt x="2169" y="196"/>
                </a:cubicBezTo>
                <a:cubicBezTo>
                  <a:pt x="2169" y="196"/>
                  <a:pt x="2168" y="196"/>
                  <a:pt x="2167" y="195"/>
                </a:cubicBezTo>
                <a:cubicBezTo>
                  <a:pt x="2167" y="194"/>
                  <a:pt x="2167" y="194"/>
                  <a:pt x="2168" y="194"/>
                </a:cubicBezTo>
                <a:close/>
                <a:moveTo>
                  <a:pt x="2021" y="143"/>
                </a:moveTo>
                <a:cubicBezTo>
                  <a:pt x="2021" y="143"/>
                  <a:pt x="2021" y="143"/>
                  <a:pt x="2021" y="143"/>
                </a:cubicBezTo>
                <a:cubicBezTo>
                  <a:pt x="2022" y="143"/>
                  <a:pt x="2022" y="143"/>
                  <a:pt x="2022" y="144"/>
                </a:cubicBezTo>
                <a:cubicBezTo>
                  <a:pt x="2022" y="144"/>
                  <a:pt x="2022" y="144"/>
                  <a:pt x="2022" y="144"/>
                </a:cubicBezTo>
                <a:cubicBezTo>
                  <a:pt x="2021" y="144"/>
                  <a:pt x="2021" y="143"/>
                  <a:pt x="2021" y="143"/>
                </a:cubicBezTo>
                <a:cubicBezTo>
                  <a:pt x="2021" y="143"/>
                  <a:pt x="2021" y="143"/>
                  <a:pt x="2021" y="143"/>
                </a:cubicBezTo>
                <a:cubicBezTo>
                  <a:pt x="2020" y="143"/>
                  <a:pt x="2020" y="143"/>
                  <a:pt x="2020" y="142"/>
                </a:cubicBezTo>
                <a:cubicBezTo>
                  <a:pt x="2020" y="142"/>
                  <a:pt x="2021" y="143"/>
                  <a:pt x="2021" y="143"/>
                </a:cubicBezTo>
                <a:close/>
                <a:moveTo>
                  <a:pt x="1942" y="418"/>
                </a:moveTo>
                <a:cubicBezTo>
                  <a:pt x="1942" y="417"/>
                  <a:pt x="1942" y="417"/>
                  <a:pt x="1942" y="417"/>
                </a:cubicBezTo>
                <a:cubicBezTo>
                  <a:pt x="1943" y="417"/>
                  <a:pt x="1943" y="417"/>
                  <a:pt x="1943" y="417"/>
                </a:cubicBezTo>
                <a:cubicBezTo>
                  <a:pt x="1943" y="417"/>
                  <a:pt x="1943" y="417"/>
                  <a:pt x="1943" y="417"/>
                </a:cubicBezTo>
                <a:cubicBezTo>
                  <a:pt x="1943" y="417"/>
                  <a:pt x="1943" y="417"/>
                  <a:pt x="1942" y="417"/>
                </a:cubicBezTo>
                <a:cubicBezTo>
                  <a:pt x="1942" y="418"/>
                  <a:pt x="1942" y="418"/>
                  <a:pt x="1942" y="418"/>
                </a:cubicBezTo>
                <a:cubicBezTo>
                  <a:pt x="1941" y="418"/>
                  <a:pt x="1941" y="418"/>
                  <a:pt x="1941" y="418"/>
                </a:cubicBezTo>
                <a:lnTo>
                  <a:pt x="1942" y="418"/>
                </a:lnTo>
                <a:close/>
                <a:moveTo>
                  <a:pt x="1907" y="691"/>
                </a:moveTo>
                <a:cubicBezTo>
                  <a:pt x="1907" y="691"/>
                  <a:pt x="1907" y="691"/>
                  <a:pt x="1907" y="691"/>
                </a:cubicBezTo>
                <a:cubicBezTo>
                  <a:pt x="1908" y="691"/>
                  <a:pt x="1909" y="691"/>
                  <a:pt x="1910" y="690"/>
                </a:cubicBezTo>
                <a:cubicBezTo>
                  <a:pt x="1911" y="690"/>
                  <a:pt x="1911" y="690"/>
                  <a:pt x="1911" y="691"/>
                </a:cubicBezTo>
                <a:cubicBezTo>
                  <a:pt x="1911" y="691"/>
                  <a:pt x="1911" y="692"/>
                  <a:pt x="1910" y="692"/>
                </a:cubicBezTo>
                <a:cubicBezTo>
                  <a:pt x="1909" y="693"/>
                  <a:pt x="1908" y="692"/>
                  <a:pt x="1907" y="691"/>
                </a:cubicBezTo>
                <a:cubicBezTo>
                  <a:pt x="1907" y="691"/>
                  <a:pt x="1907" y="691"/>
                  <a:pt x="1906" y="691"/>
                </a:cubicBezTo>
                <a:cubicBezTo>
                  <a:pt x="1906" y="691"/>
                  <a:pt x="1906" y="691"/>
                  <a:pt x="1906" y="691"/>
                </a:cubicBezTo>
                <a:cubicBezTo>
                  <a:pt x="1907" y="691"/>
                  <a:pt x="1907" y="691"/>
                  <a:pt x="1907" y="691"/>
                </a:cubicBezTo>
                <a:close/>
                <a:moveTo>
                  <a:pt x="1903" y="127"/>
                </a:moveTo>
                <a:cubicBezTo>
                  <a:pt x="1903" y="126"/>
                  <a:pt x="1903" y="126"/>
                  <a:pt x="1903" y="126"/>
                </a:cubicBezTo>
                <a:cubicBezTo>
                  <a:pt x="1903" y="127"/>
                  <a:pt x="1903" y="127"/>
                  <a:pt x="1903" y="127"/>
                </a:cubicBezTo>
                <a:cubicBezTo>
                  <a:pt x="1903" y="127"/>
                  <a:pt x="1903" y="127"/>
                  <a:pt x="1903" y="127"/>
                </a:cubicBezTo>
                <a:cubicBezTo>
                  <a:pt x="1905" y="128"/>
                  <a:pt x="1905" y="129"/>
                  <a:pt x="1905" y="130"/>
                </a:cubicBezTo>
                <a:cubicBezTo>
                  <a:pt x="1905" y="131"/>
                  <a:pt x="1904" y="132"/>
                  <a:pt x="1904" y="133"/>
                </a:cubicBezTo>
                <a:cubicBezTo>
                  <a:pt x="1904" y="133"/>
                  <a:pt x="1903" y="133"/>
                  <a:pt x="1903" y="133"/>
                </a:cubicBezTo>
                <a:cubicBezTo>
                  <a:pt x="1903" y="133"/>
                  <a:pt x="1903" y="133"/>
                  <a:pt x="1903" y="133"/>
                </a:cubicBezTo>
                <a:cubicBezTo>
                  <a:pt x="1903" y="131"/>
                  <a:pt x="1903" y="129"/>
                  <a:pt x="1903" y="127"/>
                </a:cubicBezTo>
                <a:cubicBezTo>
                  <a:pt x="1903" y="127"/>
                  <a:pt x="1903" y="127"/>
                  <a:pt x="1903" y="127"/>
                </a:cubicBezTo>
                <a:close/>
                <a:moveTo>
                  <a:pt x="1895" y="491"/>
                </a:moveTo>
                <a:cubicBezTo>
                  <a:pt x="1895" y="491"/>
                  <a:pt x="1895" y="491"/>
                  <a:pt x="1895" y="491"/>
                </a:cubicBezTo>
                <a:cubicBezTo>
                  <a:pt x="1895" y="490"/>
                  <a:pt x="1895" y="490"/>
                  <a:pt x="1895" y="489"/>
                </a:cubicBezTo>
                <a:cubicBezTo>
                  <a:pt x="1895" y="489"/>
                  <a:pt x="1896" y="490"/>
                  <a:pt x="1896" y="490"/>
                </a:cubicBezTo>
                <a:cubicBezTo>
                  <a:pt x="1896" y="490"/>
                  <a:pt x="1895" y="491"/>
                  <a:pt x="1895" y="491"/>
                </a:cubicBezTo>
                <a:close/>
                <a:moveTo>
                  <a:pt x="1896" y="122"/>
                </a:moveTo>
                <a:cubicBezTo>
                  <a:pt x="1896" y="122"/>
                  <a:pt x="1897" y="123"/>
                  <a:pt x="1897" y="123"/>
                </a:cubicBezTo>
                <a:cubicBezTo>
                  <a:pt x="1897" y="123"/>
                  <a:pt x="1897" y="123"/>
                  <a:pt x="1897" y="123"/>
                </a:cubicBezTo>
                <a:cubicBezTo>
                  <a:pt x="1896" y="124"/>
                  <a:pt x="1896" y="125"/>
                  <a:pt x="1895" y="125"/>
                </a:cubicBezTo>
                <a:cubicBezTo>
                  <a:pt x="1895" y="125"/>
                  <a:pt x="1895" y="125"/>
                  <a:pt x="1894" y="126"/>
                </a:cubicBezTo>
                <a:cubicBezTo>
                  <a:pt x="1894" y="126"/>
                  <a:pt x="1893" y="125"/>
                  <a:pt x="1893" y="125"/>
                </a:cubicBezTo>
                <a:cubicBezTo>
                  <a:pt x="1893" y="123"/>
                  <a:pt x="1894" y="122"/>
                  <a:pt x="1896" y="122"/>
                </a:cubicBezTo>
                <a:close/>
                <a:moveTo>
                  <a:pt x="1867" y="153"/>
                </a:moveTo>
                <a:cubicBezTo>
                  <a:pt x="1868" y="153"/>
                  <a:pt x="1869" y="154"/>
                  <a:pt x="1870" y="154"/>
                </a:cubicBezTo>
                <a:cubicBezTo>
                  <a:pt x="1870" y="154"/>
                  <a:pt x="1870" y="154"/>
                  <a:pt x="1870" y="155"/>
                </a:cubicBezTo>
                <a:cubicBezTo>
                  <a:pt x="1870" y="155"/>
                  <a:pt x="1870" y="156"/>
                  <a:pt x="1869" y="156"/>
                </a:cubicBezTo>
                <a:cubicBezTo>
                  <a:pt x="1868" y="156"/>
                  <a:pt x="1867" y="156"/>
                  <a:pt x="1866" y="154"/>
                </a:cubicBezTo>
                <a:cubicBezTo>
                  <a:pt x="1866" y="154"/>
                  <a:pt x="1866" y="153"/>
                  <a:pt x="1867" y="153"/>
                </a:cubicBezTo>
                <a:close/>
                <a:moveTo>
                  <a:pt x="1864" y="823"/>
                </a:moveTo>
                <a:cubicBezTo>
                  <a:pt x="1864" y="823"/>
                  <a:pt x="1865" y="823"/>
                  <a:pt x="1865" y="823"/>
                </a:cubicBezTo>
                <a:cubicBezTo>
                  <a:pt x="1864" y="823"/>
                  <a:pt x="1864" y="823"/>
                  <a:pt x="1864" y="823"/>
                </a:cubicBezTo>
                <a:cubicBezTo>
                  <a:pt x="1864" y="823"/>
                  <a:pt x="1864" y="823"/>
                  <a:pt x="1864" y="823"/>
                </a:cubicBezTo>
                <a:close/>
                <a:moveTo>
                  <a:pt x="1684" y="116"/>
                </a:moveTo>
                <a:cubicBezTo>
                  <a:pt x="1684" y="116"/>
                  <a:pt x="1684" y="117"/>
                  <a:pt x="1685" y="117"/>
                </a:cubicBezTo>
                <a:cubicBezTo>
                  <a:pt x="1684" y="117"/>
                  <a:pt x="1684" y="117"/>
                  <a:pt x="1684" y="116"/>
                </a:cubicBezTo>
                <a:cubicBezTo>
                  <a:pt x="1684" y="116"/>
                  <a:pt x="1684" y="116"/>
                  <a:pt x="1684" y="116"/>
                </a:cubicBezTo>
                <a:close/>
                <a:moveTo>
                  <a:pt x="1172" y="380"/>
                </a:moveTo>
                <a:cubicBezTo>
                  <a:pt x="1172" y="380"/>
                  <a:pt x="1172" y="380"/>
                  <a:pt x="1172" y="380"/>
                </a:cubicBezTo>
                <a:cubicBezTo>
                  <a:pt x="1173" y="380"/>
                  <a:pt x="1173" y="380"/>
                  <a:pt x="1173" y="380"/>
                </a:cubicBezTo>
                <a:lnTo>
                  <a:pt x="1172" y="380"/>
                </a:lnTo>
                <a:close/>
                <a:moveTo>
                  <a:pt x="1195" y="434"/>
                </a:moveTo>
                <a:cubicBezTo>
                  <a:pt x="1195" y="435"/>
                  <a:pt x="1194" y="436"/>
                  <a:pt x="1192" y="437"/>
                </a:cubicBezTo>
                <a:cubicBezTo>
                  <a:pt x="1191" y="437"/>
                  <a:pt x="1190" y="437"/>
                  <a:pt x="1188" y="437"/>
                </a:cubicBezTo>
                <a:cubicBezTo>
                  <a:pt x="1188" y="437"/>
                  <a:pt x="1188" y="437"/>
                  <a:pt x="1188" y="437"/>
                </a:cubicBezTo>
                <a:cubicBezTo>
                  <a:pt x="1188" y="437"/>
                  <a:pt x="1188" y="437"/>
                  <a:pt x="1188" y="437"/>
                </a:cubicBezTo>
                <a:cubicBezTo>
                  <a:pt x="1188" y="437"/>
                  <a:pt x="1188" y="437"/>
                  <a:pt x="1188" y="437"/>
                </a:cubicBezTo>
                <a:cubicBezTo>
                  <a:pt x="1188" y="437"/>
                  <a:pt x="1188" y="437"/>
                  <a:pt x="1188" y="437"/>
                </a:cubicBezTo>
                <a:cubicBezTo>
                  <a:pt x="1188" y="435"/>
                  <a:pt x="1188" y="433"/>
                  <a:pt x="1191" y="432"/>
                </a:cubicBezTo>
                <a:cubicBezTo>
                  <a:pt x="1191" y="432"/>
                  <a:pt x="1191" y="431"/>
                  <a:pt x="1192" y="430"/>
                </a:cubicBezTo>
                <a:cubicBezTo>
                  <a:pt x="1193" y="429"/>
                  <a:pt x="1193" y="429"/>
                  <a:pt x="1194" y="429"/>
                </a:cubicBezTo>
                <a:cubicBezTo>
                  <a:pt x="1194" y="430"/>
                  <a:pt x="1195" y="430"/>
                  <a:pt x="1195" y="431"/>
                </a:cubicBezTo>
                <a:cubicBezTo>
                  <a:pt x="1195" y="432"/>
                  <a:pt x="1195" y="433"/>
                  <a:pt x="1195" y="434"/>
                </a:cubicBezTo>
                <a:close/>
                <a:moveTo>
                  <a:pt x="1201" y="438"/>
                </a:moveTo>
                <a:cubicBezTo>
                  <a:pt x="1201" y="438"/>
                  <a:pt x="1201" y="439"/>
                  <a:pt x="1201" y="439"/>
                </a:cubicBezTo>
                <a:cubicBezTo>
                  <a:pt x="1200" y="439"/>
                  <a:pt x="1200" y="439"/>
                  <a:pt x="1200" y="439"/>
                </a:cubicBezTo>
                <a:cubicBezTo>
                  <a:pt x="1200" y="439"/>
                  <a:pt x="1200" y="440"/>
                  <a:pt x="1200" y="440"/>
                </a:cubicBezTo>
                <a:cubicBezTo>
                  <a:pt x="1200" y="439"/>
                  <a:pt x="1200" y="439"/>
                  <a:pt x="1200" y="438"/>
                </a:cubicBezTo>
                <a:cubicBezTo>
                  <a:pt x="1200" y="438"/>
                  <a:pt x="1200" y="438"/>
                  <a:pt x="1201" y="438"/>
                </a:cubicBezTo>
                <a:cubicBezTo>
                  <a:pt x="1201" y="438"/>
                  <a:pt x="1201" y="437"/>
                  <a:pt x="1201" y="437"/>
                </a:cubicBezTo>
                <a:cubicBezTo>
                  <a:pt x="1201" y="437"/>
                  <a:pt x="1201" y="437"/>
                  <a:pt x="1201" y="437"/>
                </a:cubicBezTo>
                <a:cubicBezTo>
                  <a:pt x="1201" y="438"/>
                  <a:pt x="1201" y="438"/>
                  <a:pt x="1201" y="438"/>
                </a:cubicBezTo>
                <a:close/>
                <a:moveTo>
                  <a:pt x="1215" y="425"/>
                </a:moveTo>
                <a:cubicBezTo>
                  <a:pt x="1215" y="425"/>
                  <a:pt x="1215" y="425"/>
                  <a:pt x="1216" y="425"/>
                </a:cubicBezTo>
                <a:cubicBezTo>
                  <a:pt x="1216" y="425"/>
                  <a:pt x="1217" y="425"/>
                  <a:pt x="1217" y="426"/>
                </a:cubicBezTo>
                <a:cubicBezTo>
                  <a:pt x="1217" y="426"/>
                  <a:pt x="1217" y="426"/>
                  <a:pt x="1217" y="426"/>
                </a:cubicBezTo>
                <a:cubicBezTo>
                  <a:pt x="1217" y="426"/>
                  <a:pt x="1216" y="426"/>
                  <a:pt x="1215" y="426"/>
                </a:cubicBezTo>
                <a:cubicBezTo>
                  <a:pt x="1215" y="426"/>
                  <a:pt x="1214" y="426"/>
                  <a:pt x="1215" y="425"/>
                </a:cubicBezTo>
                <a:close/>
                <a:moveTo>
                  <a:pt x="1228" y="294"/>
                </a:moveTo>
                <a:cubicBezTo>
                  <a:pt x="1228" y="294"/>
                  <a:pt x="1228" y="294"/>
                  <a:pt x="1227" y="294"/>
                </a:cubicBezTo>
                <a:cubicBezTo>
                  <a:pt x="1227" y="295"/>
                  <a:pt x="1226" y="295"/>
                  <a:pt x="1226" y="294"/>
                </a:cubicBezTo>
                <a:cubicBezTo>
                  <a:pt x="1226" y="294"/>
                  <a:pt x="1226" y="293"/>
                  <a:pt x="1226" y="293"/>
                </a:cubicBezTo>
                <a:cubicBezTo>
                  <a:pt x="1226" y="293"/>
                  <a:pt x="1227" y="292"/>
                  <a:pt x="1227" y="292"/>
                </a:cubicBezTo>
                <a:cubicBezTo>
                  <a:pt x="1228" y="292"/>
                  <a:pt x="1229" y="294"/>
                  <a:pt x="1228" y="294"/>
                </a:cubicBezTo>
                <a:close/>
                <a:moveTo>
                  <a:pt x="1237" y="288"/>
                </a:moveTo>
                <a:cubicBezTo>
                  <a:pt x="1237" y="289"/>
                  <a:pt x="1237" y="289"/>
                  <a:pt x="1237" y="289"/>
                </a:cubicBezTo>
                <a:cubicBezTo>
                  <a:pt x="1237" y="289"/>
                  <a:pt x="1237" y="290"/>
                  <a:pt x="1236" y="290"/>
                </a:cubicBezTo>
                <a:cubicBezTo>
                  <a:pt x="1236" y="290"/>
                  <a:pt x="1236" y="289"/>
                  <a:pt x="1236" y="289"/>
                </a:cubicBezTo>
                <a:cubicBezTo>
                  <a:pt x="1236" y="289"/>
                  <a:pt x="1237" y="289"/>
                  <a:pt x="1237" y="289"/>
                </a:cubicBezTo>
                <a:cubicBezTo>
                  <a:pt x="1237" y="288"/>
                  <a:pt x="1237" y="288"/>
                  <a:pt x="1237" y="288"/>
                </a:cubicBezTo>
                <a:cubicBezTo>
                  <a:pt x="1238" y="288"/>
                  <a:pt x="1238" y="288"/>
                  <a:pt x="1238" y="288"/>
                </a:cubicBezTo>
                <a:lnTo>
                  <a:pt x="1237" y="288"/>
                </a:lnTo>
                <a:close/>
                <a:moveTo>
                  <a:pt x="1250" y="284"/>
                </a:moveTo>
                <a:cubicBezTo>
                  <a:pt x="1250" y="284"/>
                  <a:pt x="1250" y="285"/>
                  <a:pt x="1250" y="285"/>
                </a:cubicBezTo>
                <a:cubicBezTo>
                  <a:pt x="1249" y="285"/>
                  <a:pt x="1249" y="285"/>
                  <a:pt x="1249" y="285"/>
                </a:cubicBezTo>
                <a:cubicBezTo>
                  <a:pt x="1249" y="286"/>
                  <a:pt x="1249" y="288"/>
                  <a:pt x="1249" y="289"/>
                </a:cubicBezTo>
                <a:cubicBezTo>
                  <a:pt x="1249" y="289"/>
                  <a:pt x="1249" y="289"/>
                  <a:pt x="1249" y="289"/>
                </a:cubicBezTo>
                <a:cubicBezTo>
                  <a:pt x="1249" y="289"/>
                  <a:pt x="1248" y="289"/>
                  <a:pt x="1248" y="289"/>
                </a:cubicBezTo>
                <a:cubicBezTo>
                  <a:pt x="1248" y="287"/>
                  <a:pt x="1249" y="286"/>
                  <a:pt x="1249" y="285"/>
                </a:cubicBezTo>
                <a:cubicBezTo>
                  <a:pt x="1249" y="285"/>
                  <a:pt x="1249" y="285"/>
                  <a:pt x="1249" y="284"/>
                </a:cubicBezTo>
                <a:cubicBezTo>
                  <a:pt x="1250" y="284"/>
                  <a:pt x="1250" y="284"/>
                  <a:pt x="1250" y="284"/>
                </a:cubicBezTo>
                <a:cubicBezTo>
                  <a:pt x="1250" y="284"/>
                  <a:pt x="1250" y="284"/>
                  <a:pt x="1250" y="284"/>
                </a:cubicBezTo>
                <a:cubicBezTo>
                  <a:pt x="1250" y="284"/>
                  <a:pt x="1250" y="284"/>
                  <a:pt x="1250" y="284"/>
                </a:cubicBezTo>
                <a:close/>
                <a:moveTo>
                  <a:pt x="1264" y="399"/>
                </a:moveTo>
                <a:cubicBezTo>
                  <a:pt x="1265" y="398"/>
                  <a:pt x="1265" y="398"/>
                  <a:pt x="1265" y="398"/>
                </a:cubicBezTo>
                <a:cubicBezTo>
                  <a:pt x="1265" y="399"/>
                  <a:pt x="1265" y="399"/>
                  <a:pt x="1265" y="399"/>
                </a:cubicBezTo>
                <a:lnTo>
                  <a:pt x="1264" y="399"/>
                </a:lnTo>
                <a:close/>
                <a:moveTo>
                  <a:pt x="1266" y="306"/>
                </a:moveTo>
                <a:cubicBezTo>
                  <a:pt x="1266" y="305"/>
                  <a:pt x="1267" y="305"/>
                  <a:pt x="1267" y="304"/>
                </a:cubicBezTo>
                <a:cubicBezTo>
                  <a:pt x="1267" y="304"/>
                  <a:pt x="1267" y="304"/>
                  <a:pt x="1267" y="304"/>
                </a:cubicBezTo>
                <a:cubicBezTo>
                  <a:pt x="1267" y="303"/>
                  <a:pt x="1267" y="303"/>
                  <a:pt x="1267" y="303"/>
                </a:cubicBezTo>
                <a:cubicBezTo>
                  <a:pt x="1267" y="304"/>
                  <a:pt x="1267" y="304"/>
                  <a:pt x="1267" y="304"/>
                </a:cubicBezTo>
                <a:cubicBezTo>
                  <a:pt x="1267" y="304"/>
                  <a:pt x="1267" y="304"/>
                  <a:pt x="1267" y="304"/>
                </a:cubicBezTo>
                <a:cubicBezTo>
                  <a:pt x="1267" y="305"/>
                  <a:pt x="1268" y="306"/>
                  <a:pt x="1268" y="306"/>
                </a:cubicBezTo>
                <a:cubicBezTo>
                  <a:pt x="1268" y="307"/>
                  <a:pt x="1267" y="307"/>
                  <a:pt x="1267" y="307"/>
                </a:cubicBezTo>
                <a:cubicBezTo>
                  <a:pt x="1267" y="308"/>
                  <a:pt x="1266" y="308"/>
                  <a:pt x="1266" y="307"/>
                </a:cubicBezTo>
                <a:cubicBezTo>
                  <a:pt x="1266" y="307"/>
                  <a:pt x="1265" y="306"/>
                  <a:pt x="1266" y="306"/>
                </a:cubicBezTo>
                <a:close/>
                <a:moveTo>
                  <a:pt x="1269" y="386"/>
                </a:moveTo>
                <a:cubicBezTo>
                  <a:pt x="1269" y="386"/>
                  <a:pt x="1268" y="386"/>
                  <a:pt x="1268" y="386"/>
                </a:cubicBezTo>
                <a:cubicBezTo>
                  <a:pt x="1267" y="386"/>
                  <a:pt x="1266" y="386"/>
                  <a:pt x="1266" y="385"/>
                </a:cubicBezTo>
                <a:cubicBezTo>
                  <a:pt x="1266" y="385"/>
                  <a:pt x="1267" y="384"/>
                  <a:pt x="1267" y="384"/>
                </a:cubicBezTo>
                <a:cubicBezTo>
                  <a:pt x="1267" y="384"/>
                  <a:pt x="1268" y="385"/>
                  <a:pt x="1268" y="385"/>
                </a:cubicBezTo>
                <a:cubicBezTo>
                  <a:pt x="1269" y="385"/>
                  <a:pt x="1269" y="385"/>
                  <a:pt x="1269" y="385"/>
                </a:cubicBezTo>
                <a:cubicBezTo>
                  <a:pt x="1269" y="385"/>
                  <a:pt x="1269" y="386"/>
                  <a:pt x="1270" y="386"/>
                </a:cubicBezTo>
                <a:cubicBezTo>
                  <a:pt x="1269" y="386"/>
                  <a:pt x="1269" y="386"/>
                  <a:pt x="1269" y="386"/>
                </a:cubicBezTo>
                <a:close/>
                <a:moveTo>
                  <a:pt x="1273" y="367"/>
                </a:moveTo>
                <a:cubicBezTo>
                  <a:pt x="1273" y="367"/>
                  <a:pt x="1272" y="368"/>
                  <a:pt x="1272" y="368"/>
                </a:cubicBezTo>
                <a:cubicBezTo>
                  <a:pt x="1271" y="367"/>
                  <a:pt x="1271" y="367"/>
                  <a:pt x="1270" y="366"/>
                </a:cubicBezTo>
                <a:cubicBezTo>
                  <a:pt x="1270" y="366"/>
                  <a:pt x="1271" y="365"/>
                  <a:pt x="1271" y="365"/>
                </a:cubicBezTo>
                <a:cubicBezTo>
                  <a:pt x="1272" y="365"/>
                  <a:pt x="1273" y="365"/>
                  <a:pt x="1273" y="366"/>
                </a:cubicBezTo>
                <a:cubicBezTo>
                  <a:pt x="1273" y="367"/>
                  <a:pt x="1273" y="367"/>
                  <a:pt x="1273" y="367"/>
                </a:cubicBezTo>
                <a:close/>
                <a:moveTo>
                  <a:pt x="1282" y="392"/>
                </a:moveTo>
                <a:cubicBezTo>
                  <a:pt x="1282" y="393"/>
                  <a:pt x="1282" y="393"/>
                  <a:pt x="1282" y="393"/>
                </a:cubicBezTo>
                <a:cubicBezTo>
                  <a:pt x="1281" y="392"/>
                  <a:pt x="1281" y="392"/>
                  <a:pt x="1281" y="392"/>
                </a:cubicBezTo>
                <a:lnTo>
                  <a:pt x="1282" y="392"/>
                </a:lnTo>
                <a:close/>
                <a:moveTo>
                  <a:pt x="1284" y="400"/>
                </a:moveTo>
                <a:cubicBezTo>
                  <a:pt x="1284" y="400"/>
                  <a:pt x="1283" y="401"/>
                  <a:pt x="1284" y="402"/>
                </a:cubicBezTo>
                <a:cubicBezTo>
                  <a:pt x="1284" y="403"/>
                  <a:pt x="1284" y="404"/>
                  <a:pt x="1283" y="404"/>
                </a:cubicBezTo>
                <a:cubicBezTo>
                  <a:pt x="1283" y="404"/>
                  <a:pt x="1282" y="404"/>
                  <a:pt x="1281" y="403"/>
                </a:cubicBezTo>
                <a:cubicBezTo>
                  <a:pt x="1280" y="403"/>
                  <a:pt x="1280" y="401"/>
                  <a:pt x="1280" y="400"/>
                </a:cubicBezTo>
                <a:cubicBezTo>
                  <a:pt x="1281" y="399"/>
                  <a:pt x="1283" y="398"/>
                  <a:pt x="1284" y="397"/>
                </a:cubicBezTo>
                <a:cubicBezTo>
                  <a:pt x="1284" y="397"/>
                  <a:pt x="1284" y="397"/>
                  <a:pt x="1284" y="397"/>
                </a:cubicBezTo>
                <a:cubicBezTo>
                  <a:pt x="1285" y="398"/>
                  <a:pt x="1285" y="398"/>
                  <a:pt x="1285" y="398"/>
                </a:cubicBezTo>
                <a:cubicBezTo>
                  <a:pt x="1285" y="399"/>
                  <a:pt x="1285" y="399"/>
                  <a:pt x="1284" y="400"/>
                </a:cubicBezTo>
                <a:close/>
                <a:moveTo>
                  <a:pt x="1286" y="379"/>
                </a:moveTo>
                <a:cubicBezTo>
                  <a:pt x="1287" y="378"/>
                  <a:pt x="1287" y="378"/>
                  <a:pt x="1287" y="378"/>
                </a:cubicBezTo>
                <a:cubicBezTo>
                  <a:pt x="1287" y="378"/>
                  <a:pt x="1288" y="378"/>
                  <a:pt x="1288" y="379"/>
                </a:cubicBezTo>
                <a:cubicBezTo>
                  <a:pt x="1289" y="379"/>
                  <a:pt x="1289" y="379"/>
                  <a:pt x="1289" y="379"/>
                </a:cubicBezTo>
                <a:cubicBezTo>
                  <a:pt x="1289" y="379"/>
                  <a:pt x="1288" y="380"/>
                  <a:pt x="1288" y="380"/>
                </a:cubicBezTo>
                <a:cubicBezTo>
                  <a:pt x="1288" y="379"/>
                  <a:pt x="1287" y="379"/>
                  <a:pt x="1286" y="379"/>
                </a:cubicBezTo>
                <a:close/>
                <a:moveTo>
                  <a:pt x="1289" y="390"/>
                </a:moveTo>
                <a:cubicBezTo>
                  <a:pt x="1289" y="390"/>
                  <a:pt x="1289" y="390"/>
                  <a:pt x="1289" y="389"/>
                </a:cubicBezTo>
                <a:cubicBezTo>
                  <a:pt x="1289" y="389"/>
                  <a:pt x="1289" y="389"/>
                  <a:pt x="1289" y="389"/>
                </a:cubicBezTo>
                <a:cubicBezTo>
                  <a:pt x="1289" y="389"/>
                  <a:pt x="1289" y="389"/>
                  <a:pt x="1289" y="390"/>
                </a:cubicBezTo>
                <a:cubicBezTo>
                  <a:pt x="1289" y="390"/>
                  <a:pt x="1289" y="390"/>
                  <a:pt x="1289" y="390"/>
                </a:cubicBezTo>
                <a:close/>
                <a:moveTo>
                  <a:pt x="1282" y="434"/>
                </a:moveTo>
                <a:cubicBezTo>
                  <a:pt x="1282" y="434"/>
                  <a:pt x="1281" y="434"/>
                  <a:pt x="1281" y="434"/>
                </a:cubicBezTo>
                <a:cubicBezTo>
                  <a:pt x="1280" y="435"/>
                  <a:pt x="1280" y="434"/>
                  <a:pt x="1280" y="434"/>
                </a:cubicBezTo>
                <a:cubicBezTo>
                  <a:pt x="1279" y="433"/>
                  <a:pt x="1279" y="432"/>
                  <a:pt x="1280" y="431"/>
                </a:cubicBezTo>
                <a:cubicBezTo>
                  <a:pt x="1280" y="431"/>
                  <a:pt x="1281" y="431"/>
                  <a:pt x="1281" y="431"/>
                </a:cubicBezTo>
                <a:cubicBezTo>
                  <a:pt x="1282" y="432"/>
                  <a:pt x="1282" y="433"/>
                  <a:pt x="1282" y="434"/>
                </a:cubicBezTo>
                <a:close/>
                <a:moveTo>
                  <a:pt x="1285" y="441"/>
                </a:moveTo>
                <a:cubicBezTo>
                  <a:pt x="1284" y="440"/>
                  <a:pt x="1284" y="440"/>
                  <a:pt x="1284" y="440"/>
                </a:cubicBezTo>
                <a:cubicBezTo>
                  <a:pt x="1285" y="440"/>
                  <a:pt x="1285" y="440"/>
                  <a:pt x="1285" y="440"/>
                </a:cubicBezTo>
                <a:cubicBezTo>
                  <a:pt x="1285" y="441"/>
                  <a:pt x="1285" y="441"/>
                  <a:pt x="1285" y="441"/>
                </a:cubicBezTo>
                <a:close/>
                <a:moveTo>
                  <a:pt x="1107" y="856"/>
                </a:moveTo>
                <a:cubicBezTo>
                  <a:pt x="1108" y="856"/>
                  <a:pt x="1108" y="856"/>
                  <a:pt x="1108" y="856"/>
                </a:cubicBezTo>
                <a:cubicBezTo>
                  <a:pt x="1108" y="856"/>
                  <a:pt x="1108" y="856"/>
                  <a:pt x="1108" y="857"/>
                </a:cubicBezTo>
                <a:cubicBezTo>
                  <a:pt x="1108" y="856"/>
                  <a:pt x="1108" y="856"/>
                  <a:pt x="1107" y="856"/>
                </a:cubicBezTo>
                <a:close/>
                <a:moveTo>
                  <a:pt x="1109" y="857"/>
                </a:moveTo>
                <a:cubicBezTo>
                  <a:pt x="1109" y="857"/>
                  <a:pt x="1109" y="857"/>
                  <a:pt x="1109" y="857"/>
                </a:cubicBezTo>
                <a:cubicBezTo>
                  <a:pt x="1109" y="857"/>
                  <a:pt x="1109" y="857"/>
                  <a:pt x="1110" y="857"/>
                </a:cubicBezTo>
                <a:cubicBezTo>
                  <a:pt x="1110" y="858"/>
                  <a:pt x="1110" y="858"/>
                  <a:pt x="1110" y="858"/>
                </a:cubicBezTo>
                <a:lnTo>
                  <a:pt x="1109" y="857"/>
                </a:lnTo>
                <a:close/>
                <a:moveTo>
                  <a:pt x="1114" y="864"/>
                </a:moveTo>
                <a:cubicBezTo>
                  <a:pt x="1114" y="864"/>
                  <a:pt x="1114" y="863"/>
                  <a:pt x="1114" y="863"/>
                </a:cubicBezTo>
                <a:cubicBezTo>
                  <a:pt x="1114" y="862"/>
                  <a:pt x="1114" y="862"/>
                  <a:pt x="1115" y="862"/>
                </a:cubicBezTo>
                <a:cubicBezTo>
                  <a:pt x="1115" y="863"/>
                  <a:pt x="1115" y="863"/>
                  <a:pt x="1115" y="863"/>
                </a:cubicBezTo>
                <a:cubicBezTo>
                  <a:pt x="1115" y="864"/>
                  <a:pt x="1115" y="864"/>
                  <a:pt x="1114" y="864"/>
                </a:cubicBezTo>
                <a:close/>
                <a:moveTo>
                  <a:pt x="1290" y="1148"/>
                </a:moveTo>
                <a:cubicBezTo>
                  <a:pt x="1290" y="1147"/>
                  <a:pt x="1290" y="1147"/>
                  <a:pt x="1290" y="1147"/>
                </a:cubicBezTo>
                <a:cubicBezTo>
                  <a:pt x="1290" y="1148"/>
                  <a:pt x="1290" y="1148"/>
                  <a:pt x="1290" y="1148"/>
                </a:cubicBezTo>
                <a:close/>
                <a:moveTo>
                  <a:pt x="1314" y="1041"/>
                </a:moveTo>
                <a:cubicBezTo>
                  <a:pt x="1314" y="1041"/>
                  <a:pt x="1314" y="1040"/>
                  <a:pt x="1314" y="1040"/>
                </a:cubicBezTo>
                <a:cubicBezTo>
                  <a:pt x="1315" y="1041"/>
                  <a:pt x="1315" y="1041"/>
                  <a:pt x="1315" y="1041"/>
                </a:cubicBezTo>
                <a:cubicBezTo>
                  <a:pt x="1314" y="1041"/>
                  <a:pt x="1314" y="1041"/>
                  <a:pt x="1314" y="1041"/>
                </a:cubicBezTo>
                <a:close/>
                <a:moveTo>
                  <a:pt x="1322" y="933"/>
                </a:moveTo>
                <a:cubicBezTo>
                  <a:pt x="1322" y="934"/>
                  <a:pt x="1322" y="934"/>
                  <a:pt x="1322" y="934"/>
                </a:cubicBezTo>
                <a:cubicBezTo>
                  <a:pt x="1322" y="933"/>
                  <a:pt x="1322" y="933"/>
                  <a:pt x="1322" y="933"/>
                </a:cubicBezTo>
                <a:close/>
                <a:moveTo>
                  <a:pt x="1319" y="985"/>
                </a:moveTo>
                <a:cubicBezTo>
                  <a:pt x="1318" y="985"/>
                  <a:pt x="1318" y="986"/>
                  <a:pt x="1317" y="986"/>
                </a:cubicBezTo>
                <a:cubicBezTo>
                  <a:pt x="1317" y="986"/>
                  <a:pt x="1317" y="985"/>
                  <a:pt x="1317" y="985"/>
                </a:cubicBezTo>
                <a:cubicBezTo>
                  <a:pt x="1317" y="984"/>
                  <a:pt x="1318" y="984"/>
                  <a:pt x="1319" y="984"/>
                </a:cubicBezTo>
                <a:cubicBezTo>
                  <a:pt x="1319" y="984"/>
                  <a:pt x="1319" y="984"/>
                  <a:pt x="1319" y="984"/>
                </a:cubicBezTo>
                <a:cubicBezTo>
                  <a:pt x="1319" y="985"/>
                  <a:pt x="1319" y="985"/>
                  <a:pt x="1319" y="985"/>
                </a:cubicBezTo>
                <a:close/>
                <a:moveTo>
                  <a:pt x="1325" y="1000"/>
                </a:moveTo>
                <a:cubicBezTo>
                  <a:pt x="1325" y="1000"/>
                  <a:pt x="1325" y="1000"/>
                  <a:pt x="1325" y="1000"/>
                </a:cubicBezTo>
                <a:cubicBezTo>
                  <a:pt x="1324" y="1000"/>
                  <a:pt x="1324" y="1001"/>
                  <a:pt x="1324" y="1001"/>
                </a:cubicBezTo>
                <a:cubicBezTo>
                  <a:pt x="1324" y="1001"/>
                  <a:pt x="1324" y="1001"/>
                  <a:pt x="1324" y="1001"/>
                </a:cubicBezTo>
                <a:cubicBezTo>
                  <a:pt x="1324" y="1000"/>
                  <a:pt x="1324" y="1000"/>
                  <a:pt x="1325" y="1000"/>
                </a:cubicBezTo>
                <a:cubicBezTo>
                  <a:pt x="1325" y="1000"/>
                  <a:pt x="1325" y="1000"/>
                  <a:pt x="1325" y="999"/>
                </a:cubicBezTo>
                <a:cubicBezTo>
                  <a:pt x="1325" y="999"/>
                  <a:pt x="1325" y="999"/>
                  <a:pt x="1325" y="999"/>
                </a:cubicBezTo>
                <a:lnTo>
                  <a:pt x="1325" y="1000"/>
                </a:lnTo>
                <a:close/>
                <a:moveTo>
                  <a:pt x="1333" y="981"/>
                </a:moveTo>
                <a:cubicBezTo>
                  <a:pt x="1333" y="981"/>
                  <a:pt x="1333" y="981"/>
                  <a:pt x="1333" y="981"/>
                </a:cubicBezTo>
                <a:cubicBezTo>
                  <a:pt x="1332" y="979"/>
                  <a:pt x="1332" y="978"/>
                  <a:pt x="1332" y="977"/>
                </a:cubicBezTo>
                <a:cubicBezTo>
                  <a:pt x="1332" y="977"/>
                  <a:pt x="1332" y="977"/>
                  <a:pt x="1332" y="977"/>
                </a:cubicBezTo>
                <a:cubicBezTo>
                  <a:pt x="1332" y="977"/>
                  <a:pt x="1332" y="976"/>
                  <a:pt x="1332" y="976"/>
                </a:cubicBezTo>
                <a:cubicBezTo>
                  <a:pt x="1330" y="975"/>
                  <a:pt x="1330" y="973"/>
                  <a:pt x="1329" y="972"/>
                </a:cubicBezTo>
                <a:cubicBezTo>
                  <a:pt x="1328" y="971"/>
                  <a:pt x="1327" y="970"/>
                  <a:pt x="1326" y="969"/>
                </a:cubicBezTo>
                <a:cubicBezTo>
                  <a:pt x="1325" y="968"/>
                  <a:pt x="1324" y="966"/>
                  <a:pt x="1324" y="965"/>
                </a:cubicBezTo>
                <a:cubicBezTo>
                  <a:pt x="1323" y="960"/>
                  <a:pt x="1321" y="955"/>
                  <a:pt x="1322" y="950"/>
                </a:cubicBezTo>
                <a:cubicBezTo>
                  <a:pt x="1322" y="949"/>
                  <a:pt x="1322" y="949"/>
                  <a:pt x="1323" y="949"/>
                </a:cubicBezTo>
                <a:cubicBezTo>
                  <a:pt x="1323" y="949"/>
                  <a:pt x="1324" y="949"/>
                  <a:pt x="1324" y="950"/>
                </a:cubicBezTo>
                <a:cubicBezTo>
                  <a:pt x="1325" y="953"/>
                  <a:pt x="1325" y="956"/>
                  <a:pt x="1326" y="960"/>
                </a:cubicBezTo>
                <a:cubicBezTo>
                  <a:pt x="1325" y="963"/>
                  <a:pt x="1326" y="966"/>
                  <a:pt x="1329" y="968"/>
                </a:cubicBezTo>
                <a:cubicBezTo>
                  <a:pt x="1331" y="969"/>
                  <a:pt x="1331" y="971"/>
                  <a:pt x="1331" y="972"/>
                </a:cubicBezTo>
                <a:cubicBezTo>
                  <a:pt x="1332" y="974"/>
                  <a:pt x="1332" y="975"/>
                  <a:pt x="1332" y="976"/>
                </a:cubicBezTo>
                <a:cubicBezTo>
                  <a:pt x="1332" y="976"/>
                  <a:pt x="1332" y="977"/>
                  <a:pt x="1332" y="977"/>
                </a:cubicBezTo>
                <a:cubicBezTo>
                  <a:pt x="1332" y="977"/>
                  <a:pt x="1332" y="977"/>
                  <a:pt x="1332" y="977"/>
                </a:cubicBezTo>
                <a:cubicBezTo>
                  <a:pt x="1333" y="977"/>
                  <a:pt x="1334" y="979"/>
                  <a:pt x="1334" y="980"/>
                </a:cubicBezTo>
                <a:cubicBezTo>
                  <a:pt x="1334" y="980"/>
                  <a:pt x="1334" y="981"/>
                  <a:pt x="1333" y="981"/>
                </a:cubicBezTo>
                <a:close/>
                <a:moveTo>
                  <a:pt x="1335" y="906"/>
                </a:moveTo>
                <a:cubicBezTo>
                  <a:pt x="1335" y="907"/>
                  <a:pt x="1335" y="907"/>
                  <a:pt x="1335" y="907"/>
                </a:cubicBezTo>
                <a:cubicBezTo>
                  <a:pt x="1335" y="906"/>
                  <a:pt x="1335" y="906"/>
                  <a:pt x="1335" y="906"/>
                </a:cubicBezTo>
                <a:cubicBezTo>
                  <a:pt x="1336" y="906"/>
                  <a:pt x="1336" y="906"/>
                  <a:pt x="1336" y="906"/>
                </a:cubicBezTo>
                <a:lnTo>
                  <a:pt x="1335" y="906"/>
                </a:lnTo>
                <a:close/>
                <a:moveTo>
                  <a:pt x="1381" y="830"/>
                </a:moveTo>
                <a:cubicBezTo>
                  <a:pt x="1381" y="830"/>
                  <a:pt x="1382" y="830"/>
                  <a:pt x="1382" y="831"/>
                </a:cubicBezTo>
                <a:cubicBezTo>
                  <a:pt x="1382" y="831"/>
                  <a:pt x="1382" y="832"/>
                  <a:pt x="1381" y="831"/>
                </a:cubicBezTo>
                <a:cubicBezTo>
                  <a:pt x="1381" y="831"/>
                  <a:pt x="1381" y="831"/>
                  <a:pt x="1380" y="831"/>
                </a:cubicBezTo>
                <a:cubicBezTo>
                  <a:pt x="1380" y="830"/>
                  <a:pt x="1381" y="830"/>
                  <a:pt x="1381" y="830"/>
                </a:cubicBezTo>
                <a:close/>
                <a:moveTo>
                  <a:pt x="1346" y="706"/>
                </a:moveTo>
                <a:cubicBezTo>
                  <a:pt x="1346" y="706"/>
                  <a:pt x="1347" y="706"/>
                  <a:pt x="1347" y="706"/>
                </a:cubicBezTo>
                <a:cubicBezTo>
                  <a:pt x="1347" y="706"/>
                  <a:pt x="1347" y="707"/>
                  <a:pt x="1346" y="707"/>
                </a:cubicBezTo>
                <a:cubicBezTo>
                  <a:pt x="1346" y="707"/>
                  <a:pt x="1346" y="707"/>
                  <a:pt x="1346" y="707"/>
                </a:cubicBezTo>
                <a:cubicBezTo>
                  <a:pt x="1346" y="706"/>
                  <a:pt x="1346" y="706"/>
                  <a:pt x="1346" y="706"/>
                </a:cubicBezTo>
                <a:close/>
                <a:moveTo>
                  <a:pt x="1342" y="702"/>
                </a:moveTo>
                <a:cubicBezTo>
                  <a:pt x="1342" y="702"/>
                  <a:pt x="1343" y="702"/>
                  <a:pt x="1343" y="702"/>
                </a:cubicBezTo>
                <a:cubicBezTo>
                  <a:pt x="1343" y="702"/>
                  <a:pt x="1343" y="702"/>
                  <a:pt x="1343" y="702"/>
                </a:cubicBezTo>
                <a:cubicBezTo>
                  <a:pt x="1343" y="702"/>
                  <a:pt x="1343" y="702"/>
                  <a:pt x="1343" y="702"/>
                </a:cubicBezTo>
                <a:cubicBezTo>
                  <a:pt x="1342" y="702"/>
                  <a:pt x="1342" y="702"/>
                  <a:pt x="1342" y="702"/>
                </a:cubicBezTo>
                <a:close/>
                <a:moveTo>
                  <a:pt x="1360" y="996"/>
                </a:moveTo>
                <a:cubicBezTo>
                  <a:pt x="1360" y="998"/>
                  <a:pt x="1360" y="1000"/>
                  <a:pt x="1361" y="1001"/>
                </a:cubicBezTo>
                <a:cubicBezTo>
                  <a:pt x="1362" y="1003"/>
                  <a:pt x="1362" y="1006"/>
                  <a:pt x="1361" y="1008"/>
                </a:cubicBezTo>
                <a:cubicBezTo>
                  <a:pt x="1360" y="1010"/>
                  <a:pt x="1360" y="1012"/>
                  <a:pt x="1361" y="1015"/>
                </a:cubicBezTo>
                <a:cubicBezTo>
                  <a:pt x="1361" y="1016"/>
                  <a:pt x="1361" y="1018"/>
                  <a:pt x="1362" y="1020"/>
                </a:cubicBezTo>
                <a:cubicBezTo>
                  <a:pt x="1362" y="1020"/>
                  <a:pt x="1362" y="1021"/>
                  <a:pt x="1361" y="1021"/>
                </a:cubicBezTo>
                <a:cubicBezTo>
                  <a:pt x="1361" y="1022"/>
                  <a:pt x="1360" y="1021"/>
                  <a:pt x="1360" y="1021"/>
                </a:cubicBezTo>
                <a:cubicBezTo>
                  <a:pt x="1358" y="1018"/>
                  <a:pt x="1357" y="1014"/>
                  <a:pt x="1357" y="1011"/>
                </a:cubicBezTo>
                <a:cubicBezTo>
                  <a:pt x="1356" y="1010"/>
                  <a:pt x="1356" y="1008"/>
                  <a:pt x="1357" y="1007"/>
                </a:cubicBezTo>
                <a:cubicBezTo>
                  <a:pt x="1358" y="1004"/>
                  <a:pt x="1358" y="1001"/>
                  <a:pt x="1357" y="998"/>
                </a:cubicBezTo>
                <a:cubicBezTo>
                  <a:pt x="1357" y="996"/>
                  <a:pt x="1357" y="995"/>
                  <a:pt x="1357" y="993"/>
                </a:cubicBezTo>
                <a:cubicBezTo>
                  <a:pt x="1357" y="993"/>
                  <a:pt x="1357" y="992"/>
                  <a:pt x="1357" y="992"/>
                </a:cubicBezTo>
                <a:cubicBezTo>
                  <a:pt x="1358" y="992"/>
                  <a:pt x="1359" y="993"/>
                  <a:pt x="1359" y="993"/>
                </a:cubicBezTo>
                <a:cubicBezTo>
                  <a:pt x="1359" y="994"/>
                  <a:pt x="1359" y="995"/>
                  <a:pt x="1360" y="996"/>
                </a:cubicBezTo>
                <a:close/>
                <a:moveTo>
                  <a:pt x="1351" y="909"/>
                </a:moveTo>
                <a:cubicBezTo>
                  <a:pt x="1352" y="909"/>
                  <a:pt x="1352" y="909"/>
                  <a:pt x="1352" y="909"/>
                </a:cubicBezTo>
                <a:cubicBezTo>
                  <a:pt x="1351" y="909"/>
                  <a:pt x="1351" y="909"/>
                  <a:pt x="1351" y="909"/>
                </a:cubicBezTo>
                <a:close/>
                <a:moveTo>
                  <a:pt x="1353" y="918"/>
                </a:moveTo>
                <a:cubicBezTo>
                  <a:pt x="1355" y="918"/>
                  <a:pt x="1357" y="919"/>
                  <a:pt x="1358" y="921"/>
                </a:cubicBezTo>
                <a:cubicBezTo>
                  <a:pt x="1358" y="921"/>
                  <a:pt x="1359" y="922"/>
                  <a:pt x="1358" y="922"/>
                </a:cubicBezTo>
                <a:cubicBezTo>
                  <a:pt x="1357" y="926"/>
                  <a:pt x="1355" y="929"/>
                  <a:pt x="1353" y="931"/>
                </a:cubicBezTo>
                <a:cubicBezTo>
                  <a:pt x="1352" y="932"/>
                  <a:pt x="1352" y="933"/>
                  <a:pt x="1352" y="934"/>
                </a:cubicBezTo>
                <a:cubicBezTo>
                  <a:pt x="1352" y="935"/>
                  <a:pt x="1352" y="936"/>
                  <a:pt x="1351" y="936"/>
                </a:cubicBezTo>
                <a:cubicBezTo>
                  <a:pt x="1351" y="936"/>
                  <a:pt x="1350" y="937"/>
                  <a:pt x="1349" y="937"/>
                </a:cubicBezTo>
                <a:cubicBezTo>
                  <a:pt x="1349" y="937"/>
                  <a:pt x="1348" y="937"/>
                  <a:pt x="1348" y="937"/>
                </a:cubicBezTo>
                <a:cubicBezTo>
                  <a:pt x="1347" y="937"/>
                  <a:pt x="1346" y="937"/>
                  <a:pt x="1346" y="937"/>
                </a:cubicBezTo>
                <a:cubicBezTo>
                  <a:pt x="1345" y="937"/>
                  <a:pt x="1344" y="937"/>
                  <a:pt x="1342" y="937"/>
                </a:cubicBezTo>
                <a:cubicBezTo>
                  <a:pt x="1342" y="937"/>
                  <a:pt x="1342" y="936"/>
                  <a:pt x="1341" y="936"/>
                </a:cubicBezTo>
                <a:cubicBezTo>
                  <a:pt x="1341" y="935"/>
                  <a:pt x="1341" y="934"/>
                  <a:pt x="1341" y="934"/>
                </a:cubicBezTo>
                <a:cubicBezTo>
                  <a:pt x="1342" y="931"/>
                  <a:pt x="1343" y="927"/>
                  <a:pt x="1342" y="924"/>
                </a:cubicBezTo>
                <a:cubicBezTo>
                  <a:pt x="1342" y="923"/>
                  <a:pt x="1343" y="922"/>
                  <a:pt x="1343" y="921"/>
                </a:cubicBezTo>
                <a:cubicBezTo>
                  <a:pt x="1343" y="920"/>
                  <a:pt x="1344" y="920"/>
                  <a:pt x="1345" y="919"/>
                </a:cubicBezTo>
                <a:cubicBezTo>
                  <a:pt x="1347" y="919"/>
                  <a:pt x="1350" y="918"/>
                  <a:pt x="1353" y="918"/>
                </a:cubicBezTo>
                <a:close/>
                <a:moveTo>
                  <a:pt x="1347" y="428"/>
                </a:moveTo>
                <a:cubicBezTo>
                  <a:pt x="1347" y="428"/>
                  <a:pt x="1347" y="428"/>
                  <a:pt x="1347" y="428"/>
                </a:cubicBezTo>
                <a:cubicBezTo>
                  <a:pt x="1348" y="428"/>
                  <a:pt x="1348" y="428"/>
                  <a:pt x="1348" y="428"/>
                </a:cubicBezTo>
                <a:cubicBezTo>
                  <a:pt x="1348" y="428"/>
                  <a:pt x="1348" y="428"/>
                  <a:pt x="1348" y="428"/>
                </a:cubicBezTo>
                <a:cubicBezTo>
                  <a:pt x="1349" y="430"/>
                  <a:pt x="1351" y="431"/>
                  <a:pt x="1352" y="432"/>
                </a:cubicBezTo>
                <a:cubicBezTo>
                  <a:pt x="1353" y="433"/>
                  <a:pt x="1352" y="434"/>
                  <a:pt x="1352" y="435"/>
                </a:cubicBezTo>
                <a:cubicBezTo>
                  <a:pt x="1350" y="435"/>
                  <a:pt x="1349" y="435"/>
                  <a:pt x="1348" y="434"/>
                </a:cubicBezTo>
                <a:cubicBezTo>
                  <a:pt x="1347" y="433"/>
                  <a:pt x="1347" y="432"/>
                  <a:pt x="1347" y="431"/>
                </a:cubicBezTo>
                <a:cubicBezTo>
                  <a:pt x="1348" y="431"/>
                  <a:pt x="1348" y="431"/>
                  <a:pt x="1348" y="431"/>
                </a:cubicBezTo>
                <a:cubicBezTo>
                  <a:pt x="1348" y="430"/>
                  <a:pt x="1348" y="429"/>
                  <a:pt x="1348" y="428"/>
                </a:cubicBezTo>
                <a:cubicBezTo>
                  <a:pt x="1348" y="428"/>
                  <a:pt x="1348" y="428"/>
                  <a:pt x="1348" y="428"/>
                </a:cubicBezTo>
                <a:cubicBezTo>
                  <a:pt x="1348" y="428"/>
                  <a:pt x="1348" y="428"/>
                  <a:pt x="1347" y="428"/>
                </a:cubicBezTo>
                <a:cubicBezTo>
                  <a:pt x="1347" y="428"/>
                  <a:pt x="1347" y="428"/>
                  <a:pt x="1346" y="428"/>
                </a:cubicBezTo>
                <a:cubicBezTo>
                  <a:pt x="1346" y="427"/>
                  <a:pt x="1346" y="427"/>
                  <a:pt x="1347" y="428"/>
                </a:cubicBezTo>
                <a:close/>
                <a:moveTo>
                  <a:pt x="1342" y="412"/>
                </a:moveTo>
                <a:cubicBezTo>
                  <a:pt x="1342" y="412"/>
                  <a:pt x="1342" y="412"/>
                  <a:pt x="1343" y="412"/>
                </a:cubicBezTo>
                <a:cubicBezTo>
                  <a:pt x="1343" y="413"/>
                  <a:pt x="1343" y="413"/>
                  <a:pt x="1342" y="413"/>
                </a:cubicBezTo>
                <a:cubicBezTo>
                  <a:pt x="1342" y="413"/>
                  <a:pt x="1342" y="413"/>
                  <a:pt x="1342" y="413"/>
                </a:cubicBezTo>
                <a:cubicBezTo>
                  <a:pt x="1342" y="413"/>
                  <a:pt x="1342" y="412"/>
                  <a:pt x="1342" y="412"/>
                </a:cubicBezTo>
                <a:close/>
                <a:moveTo>
                  <a:pt x="1343" y="541"/>
                </a:moveTo>
                <a:cubicBezTo>
                  <a:pt x="1343" y="541"/>
                  <a:pt x="1343" y="542"/>
                  <a:pt x="1343" y="542"/>
                </a:cubicBezTo>
                <a:cubicBezTo>
                  <a:pt x="1343" y="542"/>
                  <a:pt x="1343" y="542"/>
                  <a:pt x="1342" y="541"/>
                </a:cubicBezTo>
                <a:cubicBezTo>
                  <a:pt x="1342" y="541"/>
                  <a:pt x="1342" y="541"/>
                  <a:pt x="1343" y="541"/>
                </a:cubicBezTo>
                <a:cubicBezTo>
                  <a:pt x="1343" y="541"/>
                  <a:pt x="1343" y="541"/>
                  <a:pt x="1343" y="541"/>
                </a:cubicBezTo>
                <a:close/>
                <a:moveTo>
                  <a:pt x="1322" y="391"/>
                </a:moveTo>
                <a:cubicBezTo>
                  <a:pt x="1323" y="391"/>
                  <a:pt x="1324" y="391"/>
                  <a:pt x="1325" y="390"/>
                </a:cubicBezTo>
                <a:cubicBezTo>
                  <a:pt x="1325" y="389"/>
                  <a:pt x="1326" y="389"/>
                  <a:pt x="1326" y="389"/>
                </a:cubicBezTo>
                <a:cubicBezTo>
                  <a:pt x="1326" y="389"/>
                  <a:pt x="1326" y="389"/>
                  <a:pt x="1326" y="389"/>
                </a:cubicBezTo>
                <a:cubicBezTo>
                  <a:pt x="1327" y="393"/>
                  <a:pt x="1329" y="395"/>
                  <a:pt x="1330" y="398"/>
                </a:cubicBezTo>
                <a:cubicBezTo>
                  <a:pt x="1331" y="399"/>
                  <a:pt x="1331" y="400"/>
                  <a:pt x="1332" y="401"/>
                </a:cubicBezTo>
                <a:cubicBezTo>
                  <a:pt x="1331" y="402"/>
                  <a:pt x="1331" y="403"/>
                  <a:pt x="1330" y="404"/>
                </a:cubicBezTo>
                <a:cubicBezTo>
                  <a:pt x="1330" y="404"/>
                  <a:pt x="1329" y="404"/>
                  <a:pt x="1329" y="404"/>
                </a:cubicBezTo>
                <a:cubicBezTo>
                  <a:pt x="1328" y="405"/>
                  <a:pt x="1328" y="404"/>
                  <a:pt x="1328" y="403"/>
                </a:cubicBezTo>
                <a:cubicBezTo>
                  <a:pt x="1328" y="401"/>
                  <a:pt x="1326" y="399"/>
                  <a:pt x="1324" y="398"/>
                </a:cubicBezTo>
                <a:cubicBezTo>
                  <a:pt x="1322" y="397"/>
                  <a:pt x="1321" y="396"/>
                  <a:pt x="1320" y="394"/>
                </a:cubicBezTo>
                <a:cubicBezTo>
                  <a:pt x="1320" y="392"/>
                  <a:pt x="1320" y="391"/>
                  <a:pt x="1322" y="391"/>
                </a:cubicBezTo>
                <a:close/>
                <a:moveTo>
                  <a:pt x="1327" y="527"/>
                </a:moveTo>
                <a:cubicBezTo>
                  <a:pt x="1327" y="527"/>
                  <a:pt x="1326" y="527"/>
                  <a:pt x="1326" y="527"/>
                </a:cubicBezTo>
                <a:cubicBezTo>
                  <a:pt x="1326" y="527"/>
                  <a:pt x="1326" y="527"/>
                  <a:pt x="1326" y="527"/>
                </a:cubicBezTo>
                <a:cubicBezTo>
                  <a:pt x="1326" y="527"/>
                  <a:pt x="1326" y="526"/>
                  <a:pt x="1326" y="526"/>
                </a:cubicBezTo>
                <a:cubicBezTo>
                  <a:pt x="1327" y="527"/>
                  <a:pt x="1327" y="527"/>
                  <a:pt x="1327" y="527"/>
                </a:cubicBezTo>
                <a:close/>
                <a:moveTo>
                  <a:pt x="1317" y="372"/>
                </a:moveTo>
                <a:cubicBezTo>
                  <a:pt x="1318" y="372"/>
                  <a:pt x="1318" y="372"/>
                  <a:pt x="1318" y="372"/>
                </a:cubicBezTo>
                <a:cubicBezTo>
                  <a:pt x="1319" y="373"/>
                  <a:pt x="1319" y="373"/>
                  <a:pt x="1319" y="374"/>
                </a:cubicBezTo>
                <a:cubicBezTo>
                  <a:pt x="1319" y="374"/>
                  <a:pt x="1318" y="374"/>
                  <a:pt x="1318" y="374"/>
                </a:cubicBezTo>
                <a:cubicBezTo>
                  <a:pt x="1318" y="374"/>
                  <a:pt x="1317" y="374"/>
                  <a:pt x="1317" y="373"/>
                </a:cubicBezTo>
                <a:cubicBezTo>
                  <a:pt x="1317" y="373"/>
                  <a:pt x="1317" y="372"/>
                  <a:pt x="1317" y="372"/>
                </a:cubicBezTo>
                <a:close/>
                <a:moveTo>
                  <a:pt x="1299" y="323"/>
                </a:moveTo>
                <a:cubicBezTo>
                  <a:pt x="1299" y="322"/>
                  <a:pt x="1299" y="322"/>
                  <a:pt x="1299" y="322"/>
                </a:cubicBezTo>
                <a:cubicBezTo>
                  <a:pt x="1299" y="322"/>
                  <a:pt x="1299" y="323"/>
                  <a:pt x="1299" y="323"/>
                </a:cubicBezTo>
                <a:cubicBezTo>
                  <a:pt x="1299" y="324"/>
                  <a:pt x="1299" y="324"/>
                  <a:pt x="1298" y="323"/>
                </a:cubicBezTo>
                <a:cubicBezTo>
                  <a:pt x="1298" y="323"/>
                  <a:pt x="1298" y="323"/>
                  <a:pt x="1299" y="323"/>
                </a:cubicBezTo>
                <a:close/>
                <a:moveTo>
                  <a:pt x="1297" y="348"/>
                </a:moveTo>
                <a:cubicBezTo>
                  <a:pt x="1297" y="348"/>
                  <a:pt x="1297" y="348"/>
                  <a:pt x="1297" y="348"/>
                </a:cubicBezTo>
                <a:cubicBezTo>
                  <a:pt x="1297" y="348"/>
                  <a:pt x="1297" y="348"/>
                  <a:pt x="1298" y="348"/>
                </a:cubicBezTo>
                <a:cubicBezTo>
                  <a:pt x="1297" y="348"/>
                  <a:pt x="1297" y="348"/>
                  <a:pt x="1297" y="348"/>
                </a:cubicBezTo>
                <a:cubicBezTo>
                  <a:pt x="1297" y="348"/>
                  <a:pt x="1297" y="348"/>
                  <a:pt x="1297" y="348"/>
                </a:cubicBezTo>
                <a:cubicBezTo>
                  <a:pt x="1297" y="347"/>
                  <a:pt x="1297" y="347"/>
                  <a:pt x="1297" y="347"/>
                </a:cubicBezTo>
                <a:lnTo>
                  <a:pt x="1297" y="348"/>
                </a:lnTo>
                <a:close/>
                <a:moveTo>
                  <a:pt x="1296" y="404"/>
                </a:moveTo>
                <a:cubicBezTo>
                  <a:pt x="1295" y="404"/>
                  <a:pt x="1295" y="403"/>
                  <a:pt x="1295" y="403"/>
                </a:cubicBezTo>
                <a:cubicBezTo>
                  <a:pt x="1296" y="401"/>
                  <a:pt x="1297" y="399"/>
                  <a:pt x="1299" y="398"/>
                </a:cubicBezTo>
                <a:cubicBezTo>
                  <a:pt x="1299" y="398"/>
                  <a:pt x="1299" y="398"/>
                  <a:pt x="1300" y="398"/>
                </a:cubicBezTo>
                <a:cubicBezTo>
                  <a:pt x="1300" y="398"/>
                  <a:pt x="1301" y="398"/>
                  <a:pt x="1301" y="398"/>
                </a:cubicBezTo>
                <a:cubicBezTo>
                  <a:pt x="1303" y="400"/>
                  <a:pt x="1305" y="401"/>
                  <a:pt x="1307" y="403"/>
                </a:cubicBezTo>
                <a:cubicBezTo>
                  <a:pt x="1307" y="403"/>
                  <a:pt x="1307" y="403"/>
                  <a:pt x="1308" y="404"/>
                </a:cubicBezTo>
                <a:cubicBezTo>
                  <a:pt x="1312" y="408"/>
                  <a:pt x="1311" y="411"/>
                  <a:pt x="1306" y="414"/>
                </a:cubicBezTo>
                <a:cubicBezTo>
                  <a:pt x="1306" y="414"/>
                  <a:pt x="1306" y="414"/>
                  <a:pt x="1306" y="415"/>
                </a:cubicBezTo>
                <a:cubicBezTo>
                  <a:pt x="1304" y="415"/>
                  <a:pt x="1303" y="415"/>
                  <a:pt x="1303" y="414"/>
                </a:cubicBezTo>
                <a:cubicBezTo>
                  <a:pt x="1300" y="411"/>
                  <a:pt x="1298" y="408"/>
                  <a:pt x="1296" y="404"/>
                </a:cubicBezTo>
                <a:close/>
                <a:moveTo>
                  <a:pt x="1307" y="607"/>
                </a:moveTo>
                <a:cubicBezTo>
                  <a:pt x="1307" y="607"/>
                  <a:pt x="1306" y="608"/>
                  <a:pt x="1305" y="608"/>
                </a:cubicBezTo>
                <a:cubicBezTo>
                  <a:pt x="1305" y="608"/>
                  <a:pt x="1304" y="608"/>
                  <a:pt x="1303" y="608"/>
                </a:cubicBezTo>
                <a:cubicBezTo>
                  <a:pt x="1303" y="608"/>
                  <a:pt x="1302" y="608"/>
                  <a:pt x="1302" y="608"/>
                </a:cubicBezTo>
                <a:cubicBezTo>
                  <a:pt x="1301" y="608"/>
                  <a:pt x="1300" y="608"/>
                  <a:pt x="1299" y="608"/>
                </a:cubicBezTo>
                <a:cubicBezTo>
                  <a:pt x="1298" y="608"/>
                  <a:pt x="1297" y="607"/>
                  <a:pt x="1297" y="607"/>
                </a:cubicBezTo>
                <a:cubicBezTo>
                  <a:pt x="1298" y="606"/>
                  <a:pt x="1298" y="605"/>
                  <a:pt x="1299" y="605"/>
                </a:cubicBezTo>
                <a:cubicBezTo>
                  <a:pt x="1301" y="603"/>
                  <a:pt x="1304" y="603"/>
                  <a:pt x="1306" y="604"/>
                </a:cubicBezTo>
                <a:cubicBezTo>
                  <a:pt x="1308" y="604"/>
                  <a:pt x="1308" y="605"/>
                  <a:pt x="1307" y="607"/>
                </a:cubicBezTo>
                <a:close/>
                <a:moveTo>
                  <a:pt x="1391" y="598"/>
                </a:moveTo>
                <a:cubicBezTo>
                  <a:pt x="1390" y="598"/>
                  <a:pt x="1389" y="599"/>
                  <a:pt x="1388" y="600"/>
                </a:cubicBezTo>
                <a:cubicBezTo>
                  <a:pt x="1386" y="601"/>
                  <a:pt x="1384" y="601"/>
                  <a:pt x="1382" y="601"/>
                </a:cubicBezTo>
                <a:cubicBezTo>
                  <a:pt x="1380" y="600"/>
                  <a:pt x="1377" y="600"/>
                  <a:pt x="1375" y="601"/>
                </a:cubicBezTo>
                <a:cubicBezTo>
                  <a:pt x="1373" y="602"/>
                  <a:pt x="1371" y="601"/>
                  <a:pt x="1369" y="601"/>
                </a:cubicBezTo>
                <a:cubicBezTo>
                  <a:pt x="1366" y="600"/>
                  <a:pt x="1363" y="599"/>
                  <a:pt x="1359" y="598"/>
                </a:cubicBezTo>
                <a:cubicBezTo>
                  <a:pt x="1359" y="597"/>
                  <a:pt x="1358" y="597"/>
                  <a:pt x="1357" y="596"/>
                </a:cubicBezTo>
                <a:cubicBezTo>
                  <a:pt x="1357" y="596"/>
                  <a:pt x="1356" y="595"/>
                  <a:pt x="1356" y="595"/>
                </a:cubicBezTo>
                <a:cubicBezTo>
                  <a:pt x="1353" y="595"/>
                  <a:pt x="1350" y="593"/>
                  <a:pt x="1347" y="593"/>
                </a:cubicBezTo>
                <a:cubicBezTo>
                  <a:pt x="1341" y="592"/>
                  <a:pt x="1335" y="593"/>
                  <a:pt x="1330" y="595"/>
                </a:cubicBezTo>
                <a:cubicBezTo>
                  <a:pt x="1328" y="596"/>
                  <a:pt x="1326" y="597"/>
                  <a:pt x="1324" y="599"/>
                </a:cubicBezTo>
                <a:cubicBezTo>
                  <a:pt x="1323" y="600"/>
                  <a:pt x="1322" y="601"/>
                  <a:pt x="1320" y="600"/>
                </a:cubicBezTo>
                <a:cubicBezTo>
                  <a:pt x="1317" y="599"/>
                  <a:pt x="1314" y="600"/>
                  <a:pt x="1311" y="600"/>
                </a:cubicBezTo>
                <a:cubicBezTo>
                  <a:pt x="1306" y="600"/>
                  <a:pt x="1303" y="598"/>
                  <a:pt x="1301" y="594"/>
                </a:cubicBezTo>
                <a:cubicBezTo>
                  <a:pt x="1301" y="593"/>
                  <a:pt x="1300" y="591"/>
                  <a:pt x="1299" y="590"/>
                </a:cubicBezTo>
                <a:cubicBezTo>
                  <a:pt x="1299" y="589"/>
                  <a:pt x="1299" y="588"/>
                  <a:pt x="1299" y="587"/>
                </a:cubicBezTo>
                <a:cubicBezTo>
                  <a:pt x="1300" y="586"/>
                  <a:pt x="1300" y="583"/>
                  <a:pt x="1302" y="582"/>
                </a:cubicBezTo>
                <a:cubicBezTo>
                  <a:pt x="1303" y="581"/>
                  <a:pt x="1304" y="579"/>
                  <a:pt x="1304" y="577"/>
                </a:cubicBezTo>
                <a:cubicBezTo>
                  <a:pt x="1304" y="575"/>
                  <a:pt x="1304" y="573"/>
                  <a:pt x="1304" y="571"/>
                </a:cubicBezTo>
                <a:cubicBezTo>
                  <a:pt x="1305" y="570"/>
                  <a:pt x="1305" y="569"/>
                  <a:pt x="1306" y="569"/>
                </a:cubicBezTo>
                <a:cubicBezTo>
                  <a:pt x="1309" y="568"/>
                  <a:pt x="1310" y="567"/>
                  <a:pt x="1310" y="564"/>
                </a:cubicBezTo>
                <a:cubicBezTo>
                  <a:pt x="1310" y="563"/>
                  <a:pt x="1310" y="562"/>
                  <a:pt x="1311" y="561"/>
                </a:cubicBezTo>
                <a:cubicBezTo>
                  <a:pt x="1313" y="558"/>
                  <a:pt x="1315" y="556"/>
                  <a:pt x="1317" y="553"/>
                </a:cubicBezTo>
                <a:cubicBezTo>
                  <a:pt x="1317" y="552"/>
                  <a:pt x="1319" y="552"/>
                  <a:pt x="1321" y="552"/>
                </a:cubicBezTo>
                <a:cubicBezTo>
                  <a:pt x="1321" y="553"/>
                  <a:pt x="1321" y="553"/>
                  <a:pt x="1321" y="553"/>
                </a:cubicBezTo>
                <a:cubicBezTo>
                  <a:pt x="1324" y="555"/>
                  <a:pt x="1328" y="557"/>
                  <a:pt x="1332" y="557"/>
                </a:cubicBezTo>
                <a:cubicBezTo>
                  <a:pt x="1333" y="557"/>
                  <a:pt x="1333" y="558"/>
                  <a:pt x="1333" y="559"/>
                </a:cubicBezTo>
                <a:cubicBezTo>
                  <a:pt x="1332" y="560"/>
                  <a:pt x="1331" y="560"/>
                  <a:pt x="1330" y="561"/>
                </a:cubicBezTo>
                <a:cubicBezTo>
                  <a:pt x="1330" y="562"/>
                  <a:pt x="1330" y="563"/>
                  <a:pt x="1331" y="563"/>
                </a:cubicBezTo>
                <a:cubicBezTo>
                  <a:pt x="1331" y="564"/>
                  <a:pt x="1332" y="564"/>
                  <a:pt x="1332" y="564"/>
                </a:cubicBezTo>
                <a:cubicBezTo>
                  <a:pt x="1334" y="565"/>
                  <a:pt x="1335" y="566"/>
                  <a:pt x="1335" y="568"/>
                </a:cubicBezTo>
                <a:cubicBezTo>
                  <a:pt x="1336" y="570"/>
                  <a:pt x="1338" y="571"/>
                  <a:pt x="1340" y="570"/>
                </a:cubicBezTo>
                <a:cubicBezTo>
                  <a:pt x="1340" y="570"/>
                  <a:pt x="1341" y="570"/>
                  <a:pt x="1342" y="569"/>
                </a:cubicBezTo>
                <a:cubicBezTo>
                  <a:pt x="1344" y="569"/>
                  <a:pt x="1345" y="568"/>
                  <a:pt x="1347" y="567"/>
                </a:cubicBezTo>
                <a:cubicBezTo>
                  <a:pt x="1349" y="566"/>
                  <a:pt x="1351" y="565"/>
                  <a:pt x="1353" y="565"/>
                </a:cubicBezTo>
                <a:cubicBezTo>
                  <a:pt x="1354" y="565"/>
                  <a:pt x="1354" y="565"/>
                  <a:pt x="1355" y="564"/>
                </a:cubicBezTo>
                <a:cubicBezTo>
                  <a:pt x="1356" y="564"/>
                  <a:pt x="1356" y="563"/>
                  <a:pt x="1356" y="562"/>
                </a:cubicBezTo>
                <a:cubicBezTo>
                  <a:pt x="1356" y="561"/>
                  <a:pt x="1355" y="561"/>
                  <a:pt x="1354" y="561"/>
                </a:cubicBezTo>
                <a:cubicBezTo>
                  <a:pt x="1354" y="561"/>
                  <a:pt x="1353" y="561"/>
                  <a:pt x="1353" y="561"/>
                </a:cubicBezTo>
                <a:cubicBezTo>
                  <a:pt x="1347" y="562"/>
                  <a:pt x="1346" y="561"/>
                  <a:pt x="1343" y="556"/>
                </a:cubicBezTo>
                <a:cubicBezTo>
                  <a:pt x="1342" y="556"/>
                  <a:pt x="1342" y="556"/>
                  <a:pt x="1342" y="556"/>
                </a:cubicBezTo>
                <a:cubicBezTo>
                  <a:pt x="1342" y="556"/>
                  <a:pt x="1342" y="556"/>
                  <a:pt x="1342" y="556"/>
                </a:cubicBezTo>
                <a:cubicBezTo>
                  <a:pt x="1343" y="556"/>
                  <a:pt x="1343" y="556"/>
                  <a:pt x="1343" y="556"/>
                </a:cubicBezTo>
                <a:cubicBezTo>
                  <a:pt x="1343" y="556"/>
                  <a:pt x="1343" y="556"/>
                  <a:pt x="1343" y="556"/>
                </a:cubicBezTo>
                <a:cubicBezTo>
                  <a:pt x="1345" y="554"/>
                  <a:pt x="1348" y="552"/>
                  <a:pt x="1351" y="551"/>
                </a:cubicBezTo>
                <a:cubicBezTo>
                  <a:pt x="1353" y="551"/>
                  <a:pt x="1355" y="550"/>
                  <a:pt x="1357" y="549"/>
                </a:cubicBezTo>
                <a:cubicBezTo>
                  <a:pt x="1360" y="546"/>
                  <a:pt x="1363" y="545"/>
                  <a:pt x="1367" y="546"/>
                </a:cubicBezTo>
                <a:cubicBezTo>
                  <a:pt x="1367" y="546"/>
                  <a:pt x="1368" y="546"/>
                  <a:pt x="1368" y="546"/>
                </a:cubicBezTo>
                <a:cubicBezTo>
                  <a:pt x="1368" y="546"/>
                  <a:pt x="1368" y="546"/>
                  <a:pt x="1369" y="546"/>
                </a:cubicBezTo>
                <a:cubicBezTo>
                  <a:pt x="1369" y="545"/>
                  <a:pt x="1369" y="545"/>
                  <a:pt x="1369" y="545"/>
                </a:cubicBezTo>
                <a:cubicBezTo>
                  <a:pt x="1369" y="546"/>
                  <a:pt x="1369" y="546"/>
                  <a:pt x="1369" y="546"/>
                </a:cubicBezTo>
                <a:cubicBezTo>
                  <a:pt x="1369" y="546"/>
                  <a:pt x="1368" y="546"/>
                  <a:pt x="1368" y="546"/>
                </a:cubicBezTo>
                <a:cubicBezTo>
                  <a:pt x="1367" y="547"/>
                  <a:pt x="1366" y="549"/>
                  <a:pt x="1364" y="550"/>
                </a:cubicBezTo>
                <a:cubicBezTo>
                  <a:pt x="1363" y="551"/>
                  <a:pt x="1363" y="552"/>
                  <a:pt x="1364" y="553"/>
                </a:cubicBezTo>
                <a:cubicBezTo>
                  <a:pt x="1364" y="554"/>
                  <a:pt x="1364" y="555"/>
                  <a:pt x="1364" y="556"/>
                </a:cubicBezTo>
                <a:cubicBezTo>
                  <a:pt x="1362" y="558"/>
                  <a:pt x="1361" y="561"/>
                  <a:pt x="1359" y="562"/>
                </a:cubicBezTo>
                <a:cubicBezTo>
                  <a:pt x="1359" y="563"/>
                  <a:pt x="1358" y="564"/>
                  <a:pt x="1359" y="564"/>
                </a:cubicBezTo>
                <a:cubicBezTo>
                  <a:pt x="1360" y="566"/>
                  <a:pt x="1362" y="568"/>
                  <a:pt x="1365" y="569"/>
                </a:cubicBezTo>
                <a:cubicBezTo>
                  <a:pt x="1369" y="570"/>
                  <a:pt x="1372" y="572"/>
                  <a:pt x="1375" y="575"/>
                </a:cubicBezTo>
                <a:cubicBezTo>
                  <a:pt x="1378" y="578"/>
                  <a:pt x="1382" y="581"/>
                  <a:pt x="1386" y="583"/>
                </a:cubicBezTo>
                <a:cubicBezTo>
                  <a:pt x="1391" y="585"/>
                  <a:pt x="1393" y="589"/>
                  <a:pt x="1393" y="593"/>
                </a:cubicBezTo>
                <a:cubicBezTo>
                  <a:pt x="1393" y="595"/>
                  <a:pt x="1393" y="597"/>
                  <a:pt x="1391" y="598"/>
                </a:cubicBezTo>
                <a:close/>
                <a:moveTo>
                  <a:pt x="1426" y="462"/>
                </a:moveTo>
                <a:cubicBezTo>
                  <a:pt x="1426" y="461"/>
                  <a:pt x="1426" y="461"/>
                  <a:pt x="1426" y="461"/>
                </a:cubicBezTo>
                <a:cubicBezTo>
                  <a:pt x="1427" y="462"/>
                  <a:pt x="1427" y="462"/>
                  <a:pt x="1427" y="462"/>
                </a:cubicBezTo>
                <a:lnTo>
                  <a:pt x="1426" y="462"/>
                </a:lnTo>
                <a:close/>
                <a:moveTo>
                  <a:pt x="1485" y="635"/>
                </a:moveTo>
                <a:cubicBezTo>
                  <a:pt x="1481" y="636"/>
                  <a:pt x="1477" y="636"/>
                  <a:pt x="1473" y="637"/>
                </a:cubicBezTo>
                <a:cubicBezTo>
                  <a:pt x="1473" y="637"/>
                  <a:pt x="1472" y="637"/>
                  <a:pt x="1471" y="637"/>
                </a:cubicBezTo>
                <a:cubicBezTo>
                  <a:pt x="1467" y="637"/>
                  <a:pt x="1463" y="636"/>
                  <a:pt x="1460" y="633"/>
                </a:cubicBezTo>
                <a:cubicBezTo>
                  <a:pt x="1459" y="632"/>
                  <a:pt x="1457" y="631"/>
                  <a:pt x="1456" y="631"/>
                </a:cubicBezTo>
                <a:cubicBezTo>
                  <a:pt x="1455" y="631"/>
                  <a:pt x="1453" y="631"/>
                  <a:pt x="1452" y="630"/>
                </a:cubicBezTo>
                <a:cubicBezTo>
                  <a:pt x="1452" y="630"/>
                  <a:pt x="1451" y="629"/>
                  <a:pt x="1450" y="629"/>
                </a:cubicBezTo>
                <a:cubicBezTo>
                  <a:pt x="1449" y="625"/>
                  <a:pt x="1447" y="621"/>
                  <a:pt x="1449" y="617"/>
                </a:cubicBezTo>
                <a:cubicBezTo>
                  <a:pt x="1450" y="615"/>
                  <a:pt x="1450" y="613"/>
                  <a:pt x="1451" y="611"/>
                </a:cubicBezTo>
                <a:cubicBezTo>
                  <a:pt x="1451" y="608"/>
                  <a:pt x="1452" y="606"/>
                  <a:pt x="1455" y="605"/>
                </a:cubicBezTo>
                <a:cubicBezTo>
                  <a:pt x="1455" y="605"/>
                  <a:pt x="1455" y="604"/>
                  <a:pt x="1455" y="603"/>
                </a:cubicBezTo>
                <a:cubicBezTo>
                  <a:pt x="1454" y="603"/>
                  <a:pt x="1454" y="603"/>
                  <a:pt x="1453" y="602"/>
                </a:cubicBezTo>
                <a:cubicBezTo>
                  <a:pt x="1450" y="601"/>
                  <a:pt x="1448" y="599"/>
                  <a:pt x="1447" y="597"/>
                </a:cubicBezTo>
                <a:cubicBezTo>
                  <a:pt x="1446" y="594"/>
                  <a:pt x="1444" y="591"/>
                  <a:pt x="1441" y="589"/>
                </a:cubicBezTo>
                <a:cubicBezTo>
                  <a:pt x="1437" y="587"/>
                  <a:pt x="1435" y="583"/>
                  <a:pt x="1434" y="579"/>
                </a:cubicBezTo>
                <a:cubicBezTo>
                  <a:pt x="1433" y="575"/>
                  <a:pt x="1431" y="572"/>
                  <a:pt x="1428" y="569"/>
                </a:cubicBezTo>
                <a:cubicBezTo>
                  <a:pt x="1427" y="568"/>
                  <a:pt x="1426" y="566"/>
                  <a:pt x="1427" y="565"/>
                </a:cubicBezTo>
                <a:cubicBezTo>
                  <a:pt x="1427" y="563"/>
                  <a:pt x="1428" y="561"/>
                  <a:pt x="1429" y="560"/>
                </a:cubicBezTo>
                <a:cubicBezTo>
                  <a:pt x="1429" y="558"/>
                  <a:pt x="1430" y="557"/>
                  <a:pt x="1432" y="557"/>
                </a:cubicBezTo>
                <a:cubicBezTo>
                  <a:pt x="1435" y="555"/>
                  <a:pt x="1437" y="554"/>
                  <a:pt x="1439" y="551"/>
                </a:cubicBezTo>
                <a:cubicBezTo>
                  <a:pt x="1440" y="550"/>
                  <a:pt x="1440" y="550"/>
                  <a:pt x="1441" y="549"/>
                </a:cubicBezTo>
                <a:cubicBezTo>
                  <a:pt x="1444" y="547"/>
                  <a:pt x="1448" y="545"/>
                  <a:pt x="1451" y="544"/>
                </a:cubicBezTo>
                <a:cubicBezTo>
                  <a:pt x="1452" y="543"/>
                  <a:pt x="1453" y="543"/>
                  <a:pt x="1453" y="543"/>
                </a:cubicBezTo>
                <a:cubicBezTo>
                  <a:pt x="1456" y="544"/>
                  <a:pt x="1459" y="545"/>
                  <a:pt x="1462" y="544"/>
                </a:cubicBezTo>
                <a:cubicBezTo>
                  <a:pt x="1463" y="544"/>
                  <a:pt x="1464" y="545"/>
                  <a:pt x="1465" y="546"/>
                </a:cubicBezTo>
                <a:cubicBezTo>
                  <a:pt x="1466" y="548"/>
                  <a:pt x="1466" y="549"/>
                  <a:pt x="1466" y="551"/>
                </a:cubicBezTo>
                <a:cubicBezTo>
                  <a:pt x="1466" y="552"/>
                  <a:pt x="1465" y="554"/>
                  <a:pt x="1465" y="556"/>
                </a:cubicBezTo>
                <a:cubicBezTo>
                  <a:pt x="1465" y="557"/>
                  <a:pt x="1465" y="557"/>
                  <a:pt x="1464" y="557"/>
                </a:cubicBezTo>
                <a:cubicBezTo>
                  <a:pt x="1462" y="558"/>
                  <a:pt x="1461" y="557"/>
                  <a:pt x="1459" y="558"/>
                </a:cubicBezTo>
                <a:cubicBezTo>
                  <a:pt x="1456" y="558"/>
                  <a:pt x="1455" y="559"/>
                  <a:pt x="1455" y="563"/>
                </a:cubicBezTo>
                <a:cubicBezTo>
                  <a:pt x="1455" y="565"/>
                  <a:pt x="1455" y="566"/>
                  <a:pt x="1454" y="566"/>
                </a:cubicBezTo>
                <a:cubicBezTo>
                  <a:pt x="1453" y="566"/>
                  <a:pt x="1453" y="566"/>
                  <a:pt x="1453" y="566"/>
                </a:cubicBezTo>
                <a:cubicBezTo>
                  <a:pt x="1450" y="567"/>
                  <a:pt x="1450" y="567"/>
                  <a:pt x="1451" y="569"/>
                </a:cubicBezTo>
                <a:cubicBezTo>
                  <a:pt x="1453" y="571"/>
                  <a:pt x="1455" y="573"/>
                  <a:pt x="1456" y="575"/>
                </a:cubicBezTo>
                <a:cubicBezTo>
                  <a:pt x="1458" y="579"/>
                  <a:pt x="1462" y="582"/>
                  <a:pt x="1466" y="583"/>
                </a:cubicBezTo>
                <a:cubicBezTo>
                  <a:pt x="1467" y="583"/>
                  <a:pt x="1468" y="584"/>
                  <a:pt x="1468" y="585"/>
                </a:cubicBezTo>
                <a:cubicBezTo>
                  <a:pt x="1468" y="586"/>
                  <a:pt x="1468" y="586"/>
                  <a:pt x="1468" y="587"/>
                </a:cubicBezTo>
                <a:cubicBezTo>
                  <a:pt x="1467" y="590"/>
                  <a:pt x="1468" y="592"/>
                  <a:pt x="1470" y="594"/>
                </a:cubicBezTo>
                <a:cubicBezTo>
                  <a:pt x="1472" y="597"/>
                  <a:pt x="1472" y="600"/>
                  <a:pt x="1472" y="603"/>
                </a:cubicBezTo>
                <a:cubicBezTo>
                  <a:pt x="1472" y="604"/>
                  <a:pt x="1472" y="605"/>
                  <a:pt x="1472" y="606"/>
                </a:cubicBezTo>
                <a:cubicBezTo>
                  <a:pt x="1473" y="608"/>
                  <a:pt x="1474" y="609"/>
                  <a:pt x="1476" y="609"/>
                </a:cubicBezTo>
                <a:cubicBezTo>
                  <a:pt x="1477" y="609"/>
                  <a:pt x="1477" y="609"/>
                  <a:pt x="1478" y="610"/>
                </a:cubicBezTo>
                <a:cubicBezTo>
                  <a:pt x="1479" y="611"/>
                  <a:pt x="1478" y="612"/>
                  <a:pt x="1478" y="613"/>
                </a:cubicBezTo>
                <a:cubicBezTo>
                  <a:pt x="1478" y="613"/>
                  <a:pt x="1478" y="613"/>
                  <a:pt x="1478" y="613"/>
                </a:cubicBezTo>
                <a:cubicBezTo>
                  <a:pt x="1478" y="614"/>
                  <a:pt x="1479" y="615"/>
                  <a:pt x="1479" y="615"/>
                </a:cubicBezTo>
                <a:cubicBezTo>
                  <a:pt x="1481" y="617"/>
                  <a:pt x="1483" y="619"/>
                  <a:pt x="1482" y="621"/>
                </a:cubicBezTo>
                <a:cubicBezTo>
                  <a:pt x="1482" y="626"/>
                  <a:pt x="1484" y="630"/>
                  <a:pt x="1485" y="634"/>
                </a:cubicBezTo>
                <a:cubicBezTo>
                  <a:pt x="1486" y="635"/>
                  <a:pt x="1485" y="635"/>
                  <a:pt x="1485" y="635"/>
                </a:cubicBezTo>
                <a:close/>
                <a:moveTo>
                  <a:pt x="1504" y="265"/>
                </a:moveTo>
                <a:cubicBezTo>
                  <a:pt x="1503" y="264"/>
                  <a:pt x="1503" y="264"/>
                  <a:pt x="1503" y="264"/>
                </a:cubicBezTo>
                <a:cubicBezTo>
                  <a:pt x="1504" y="264"/>
                  <a:pt x="1504" y="264"/>
                  <a:pt x="1504" y="264"/>
                </a:cubicBezTo>
                <a:lnTo>
                  <a:pt x="1504" y="265"/>
                </a:lnTo>
                <a:close/>
                <a:moveTo>
                  <a:pt x="1519" y="564"/>
                </a:moveTo>
                <a:cubicBezTo>
                  <a:pt x="1518" y="565"/>
                  <a:pt x="1515" y="567"/>
                  <a:pt x="1514" y="566"/>
                </a:cubicBezTo>
                <a:cubicBezTo>
                  <a:pt x="1512" y="566"/>
                  <a:pt x="1510" y="565"/>
                  <a:pt x="1508" y="564"/>
                </a:cubicBezTo>
                <a:cubicBezTo>
                  <a:pt x="1507" y="564"/>
                  <a:pt x="1506" y="563"/>
                  <a:pt x="1506" y="562"/>
                </a:cubicBezTo>
                <a:cubicBezTo>
                  <a:pt x="1506" y="556"/>
                  <a:pt x="1511" y="551"/>
                  <a:pt x="1516" y="551"/>
                </a:cubicBezTo>
                <a:cubicBezTo>
                  <a:pt x="1518" y="552"/>
                  <a:pt x="1519" y="552"/>
                  <a:pt x="1519" y="553"/>
                </a:cubicBezTo>
                <a:cubicBezTo>
                  <a:pt x="1520" y="554"/>
                  <a:pt x="1520" y="556"/>
                  <a:pt x="1521" y="557"/>
                </a:cubicBezTo>
                <a:cubicBezTo>
                  <a:pt x="1520" y="559"/>
                  <a:pt x="1519" y="562"/>
                  <a:pt x="1519" y="564"/>
                </a:cubicBezTo>
                <a:close/>
                <a:moveTo>
                  <a:pt x="1556" y="287"/>
                </a:moveTo>
                <a:cubicBezTo>
                  <a:pt x="1555" y="287"/>
                  <a:pt x="1555" y="287"/>
                  <a:pt x="1555" y="287"/>
                </a:cubicBezTo>
                <a:cubicBezTo>
                  <a:pt x="1553" y="284"/>
                  <a:pt x="1550" y="282"/>
                  <a:pt x="1548" y="279"/>
                </a:cubicBezTo>
                <a:cubicBezTo>
                  <a:pt x="1548" y="278"/>
                  <a:pt x="1548" y="278"/>
                  <a:pt x="1548" y="278"/>
                </a:cubicBezTo>
                <a:cubicBezTo>
                  <a:pt x="1549" y="278"/>
                  <a:pt x="1549" y="277"/>
                  <a:pt x="1550" y="277"/>
                </a:cubicBezTo>
                <a:cubicBezTo>
                  <a:pt x="1551" y="277"/>
                  <a:pt x="1552" y="278"/>
                  <a:pt x="1553" y="279"/>
                </a:cubicBezTo>
                <a:cubicBezTo>
                  <a:pt x="1554" y="280"/>
                  <a:pt x="1555" y="281"/>
                  <a:pt x="1556" y="282"/>
                </a:cubicBezTo>
                <a:cubicBezTo>
                  <a:pt x="1557" y="283"/>
                  <a:pt x="1557" y="286"/>
                  <a:pt x="1556" y="287"/>
                </a:cubicBezTo>
                <a:close/>
                <a:moveTo>
                  <a:pt x="1558" y="294"/>
                </a:moveTo>
                <a:cubicBezTo>
                  <a:pt x="1558" y="294"/>
                  <a:pt x="1557" y="294"/>
                  <a:pt x="1557" y="294"/>
                </a:cubicBezTo>
                <a:cubicBezTo>
                  <a:pt x="1557" y="293"/>
                  <a:pt x="1558" y="293"/>
                  <a:pt x="1558" y="294"/>
                </a:cubicBezTo>
                <a:cubicBezTo>
                  <a:pt x="1558" y="294"/>
                  <a:pt x="1558" y="294"/>
                  <a:pt x="1558" y="294"/>
                </a:cubicBezTo>
                <a:close/>
                <a:moveTo>
                  <a:pt x="1571" y="595"/>
                </a:moveTo>
                <a:cubicBezTo>
                  <a:pt x="1571" y="595"/>
                  <a:pt x="1571" y="595"/>
                  <a:pt x="1571" y="595"/>
                </a:cubicBezTo>
                <a:cubicBezTo>
                  <a:pt x="1571" y="595"/>
                  <a:pt x="1571" y="595"/>
                  <a:pt x="1571" y="595"/>
                </a:cubicBezTo>
                <a:close/>
                <a:moveTo>
                  <a:pt x="1575" y="251"/>
                </a:moveTo>
                <a:cubicBezTo>
                  <a:pt x="1575" y="252"/>
                  <a:pt x="1574" y="253"/>
                  <a:pt x="1574" y="252"/>
                </a:cubicBezTo>
                <a:cubicBezTo>
                  <a:pt x="1573" y="252"/>
                  <a:pt x="1573" y="251"/>
                  <a:pt x="1573" y="251"/>
                </a:cubicBezTo>
                <a:cubicBezTo>
                  <a:pt x="1574" y="250"/>
                  <a:pt x="1575" y="250"/>
                  <a:pt x="1575" y="250"/>
                </a:cubicBezTo>
                <a:cubicBezTo>
                  <a:pt x="1575" y="250"/>
                  <a:pt x="1576" y="250"/>
                  <a:pt x="1576" y="251"/>
                </a:cubicBezTo>
                <a:cubicBezTo>
                  <a:pt x="1576" y="251"/>
                  <a:pt x="1575" y="251"/>
                  <a:pt x="1575" y="251"/>
                </a:cubicBezTo>
                <a:close/>
                <a:moveTo>
                  <a:pt x="1612" y="130"/>
                </a:moveTo>
                <a:cubicBezTo>
                  <a:pt x="1613" y="131"/>
                  <a:pt x="1613" y="131"/>
                  <a:pt x="1614" y="132"/>
                </a:cubicBezTo>
                <a:cubicBezTo>
                  <a:pt x="1614" y="132"/>
                  <a:pt x="1614" y="132"/>
                  <a:pt x="1614" y="132"/>
                </a:cubicBezTo>
                <a:cubicBezTo>
                  <a:pt x="1614" y="132"/>
                  <a:pt x="1614" y="132"/>
                  <a:pt x="1614" y="132"/>
                </a:cubicBezTo>
                <a:cubicBezTo>
                  <a:pt x="1613" y="131"/>
                  <a:pt x="1613" y="131"/>
                  <a:pt x="1612" y="130"/>
                </a:cubicBezTo>
                <a:cubicBezTo>
                  <a:pt x="1612" y="130"/>
                  <a:pt x="1612" y="130"/>
                  <a:pt x="1612" y="130"/>
                </a:cubicBezTo>
                <a:cubicBezTo>
                  <a:pt x="1612" y="130"/>
                  <a:pt x="1612" y="130"/>
                  <a:pt x="1612" y="130"/>
                </a:cubicBezTo>
                <a:close/>
                <a:moveTo>
                  <a:pt x="1612" y="453"/>
                </a:moveTo>
                <a:cubicBezTo>
                  <a:pt x="1612" y="453"/>
                  <a:pt x="1612" y="453"/>
                  <a:pt x="1612" y="454"/>
                </a:cubicBezTo>
                <a:cubicBezTo>
                  <a:pt x="1612" y="454"/>
                  <a:pt x="1612" y="454"/>
                  <a:pt x="1611" y="454"/>
                </a:cubicBezTo>
                <a:cubicBezTo>
                  <a:pt x="1611" y="454"/>
                  <a:pt x="1610" y="454"/>
                  <a:pt x="1610" y="454"/>
                </a:cubicBezTo>
                <a:cubicBezTo>
                  <a:pt x="1610" y="454"/>
                  <a:pt x="1609" y="454"/>
                  <a:pt x="1609" y="454"/>
                </a:cubicBezTo>
                <a:cubicBezTo>
                  <a:pt x="1610" y="453"/>
                  <a:pt x="1611" y="453"/>
                  <a:pt x="1612" y="453"/>
                </a:cubicBezTo>
                <a:close/>
                <a:moveTo>
                  <a:pt x="1614" y="542"/>
                </a:moveTo>
                <a:cubicBezTo>
                  <a:pt x="1612" y="544"/>
                  <a:pt x="1611" y="546"/>
                  <a:pt x="1610" y="549"/>
                </a:cubicBezTo>
                <a:cubicBezTo>
                  <a:pt x="1610" y="549"/>
                  <a:pt x="1609" y="550"/>
                  <a:pt x="1609" y="550"/>
                </a:cubicBezTo>
                <a:cubicBezTo>
                  <a:pt x="1608" y="550"/>
                  <a:pt x="1607" y="549"/>
                  <a:pt x="1607" y="548"/>
                </a:cubicBezTo>
                <a:cubicBezTo>
                  <a:pt x="1607" y="548"/>
                  <a:pt x="1607" y="548"/>
                  <a:pt x="1607" y="548"/>
                </a:cubicBezTo>
                <a:cubicBezTo>
                  <a:pt x="1607" y="545"/>
                  <a:pt x="1608" y="543"/>
                  <a:pt x="1609" y="541"/>
                </a:cubicBezTo>
                <a:cubicBezTo>
                  <a:pt x="1610" y="540"/>
                  <a:pt x="1611" y="539"/>
                  <a:pt x="1612" y="538"/>
                </a:cubicBezTo>
                <a:cubicBezTo>
                  <a:pt x="1613" y="538"/>
                  <a:pt x="1614" y="538"/>
                  <a:pt x="1615" y="538"/>
                </a:cubicBezTo>
                <a:cubicBezTo>
                  <a:pt x="1615" y="538"/>
                  <a:pt x="1616" y="538"/>
                  <a:pt x="1616" y="539"/>
                </a:cubicBezTo>
                <a:cubicBezTo>
                  <a:pt x="1615" y="540"/>
                  <a:pt x="1615" y="541"/>
                  <a:pt x="1614" y="542"/>
                </a:cubicBezTo>
                <a:close/>
                <a:moveTo>
                  <a:pt x="1625" y="102"/>
                </a:moveTo>
                <a:cubicBezTo>
                  <a:pt x="1625" y="101"/>
                  <a:pt x="1625" y="101"/>
                  <a:pt x="1625" y="101"/>
                </a:cubicBezTo>
                <a:cubicBezTo>
                  <a:pt x="1625" y="101"/>
                  <a:pt x="1625" y="101"/>
                  <a:pt x="1625" y="101"/>
                </a:cubicBezTo>
                <a:lnTo>
                  <a:pt x="1625" y="102"/>
                </a:lnTo>
                <a:close/>
                <a:moveTo>
                  <a:pt x="1644" y="152"/>
                </a:moveTo>
                <a:cubicBezTo>
                  <a:pt x="1644" y="152"/>
                  <a:pt x="1644" y="152"/>
                  <a:pt x="1644" y="152"/>
                </a:cubicBezTo>
                <a:cubicBezTo>
                  <a:pt x="1643" y="153"/>
                  <a:pt x="1643" y="155"/>
                  <a:pt x="1643" y="157"/>
                </a:cubicBezTo>
                <a:cubicBezTo>
                  <a:pt x="1642" y="158"/>
                  <a:pt x="1642" y="158"/>
                  <a:pt x="1641" y="158"/>
                </a:cubicBezTo>
                <a:cubicBezTo>
                  <a:pt x="1639" y="159"/>
                  <a:pt x="1639" y="160"/>
                  <a:pt x="1638" y="162"/>
                </a:cubicBezTo>
                <a:cubicBezTo>
                  <a:pt x="1638" y="162"/>
                  <a:pt x="1638" y="162"/>
                  <a:pt x="1639" y="162"/>
                </a:cubicBezTo>
                <a:cubicBezTo>
                  <a:pt x="1639" y="162"/>
                  <a:pt x="1640" y="163"/>
                  <a:pt x="1640" y="164"/>
                </a:cubicBezTo>
                <a:cubicBezTo>
                  <a:pt x="1641" y="164"/>
                  <a:pt x="1642" y="165"/>
                  <a:pt x="1642" y="165"/>
                </a:cubicBezTo>
                <a:cubicBezTo>
                  <a:pt x="1642" y="166"/>
                  <a:pt x="1642" y="166"/>
                  <a:pt x="1642" y="166"/>
                </a:cubicBezTo>
                <a:cubicBezTo>
                  <a:pt x="1642" y="165"/>
                  <a:pt x="1642" y="165"/>
                  <a:pt x="1642" y="165"/>
                </a:cubicBezTo>
                <a:cubicBezTo>
                  <a:pt x="1641" y="165"/>
                  <a:pt x="1641" y="164"/>
                  <a:pt x="1640" y="164"/>
                </a:cubicBezTo>
                <a:cubicBezTo>
                  <a:pt x="1639" y="163"/>
                  <a:pt x="1639" y="163"/>
                  <a:pt x="1638" y="162"/>
                </a:cubicBezTo>
                <a:cubicBezTo>
                  <a:pt x="1638" y="162"/>
                  <a:pt x="1638" y="162"/>
                  <a:pt x="1638" y="162"/>
                </a:cubicBezTo>
                <a:cubicBezTo>
                  <a:pt x="1637" y="160"/>
                  <a:pt x="1635" y="160"/>
                  <a:pt x="1634" y="159"/>
                </a:cubicBezTo>
                <a:cubicBezTo>
                  <a:pt x="1633" y="157"/>
                  <a:pt x="1633" y="155"/>
                  <a:pt x="1632" y="154"/>
                </a:cubicBezTo>
                <a:cubicBezTo>
                  <a:pt x="1632" y="153"/>
                  <a:pt x="1632" y="152"/>
                  <a:pt x="1632" y="152"/>
                </a:cubicBezTo>
                <a:cubicBezTo>
                  <a:pt x="1632" y="151"/>
                  <a:pt x="1632" y="151"/>
                  <a:pt x="1632" y="151"/>
                </a:cubicBezTo>
                <a:cubicBezTo>
                  <a:pt x="1631" y="151"/>
                  <a:pt x="1631" y="151"/>
                  <a:pt x="1631" y="151"/>
                </a:cubicBezTo>
                <a:cubicBezTo>
                  <a:pt x="1632" y="151"/>
                  <a:pt x="1632" y="151"/>
                  <a:pt x="1632" y="151"/>
                </a:cubicBezTo>
                <a:cubicBezTo>
                  <a:pt x="1632" y="151"/>
                  <a:pt x="1632" y="151"/>
                  <a:pt x="1632" y="152"/>
                </a:cubicBezTo>
                <a:cubicBezTo>
                  <a:pt x="1633" y="152"/>
                  <a:pt x="1634" y="153"/>
                  <a:pt x="1635" y="153"/>
                </a:cubicBezTo>
                <a:cubicBezTo>
                  <a:pt x="1636" y="154"/>
                  <a:pt x="1638" y="154"/>
                  <a:pt x="1640" y="153"/>
                </a:cubicBezTo>
                <a:cubicBezTo>
                  <a:pt x="1641" y="152"/>
                  <a:pt x="1642" y="152"/>
                  <a:pt x="1644" y="152"/>
                </a:cubicBezTo>
                <a:cubicBezTo>
                  <a:pt x="1644" y="152"/>
                  <a:pt x="1644" y="151"/>
                  <a:pt x="1644" y="151"/>
                </a:cubicBezTo>
                <a:cubicBezTo>
                  <a:pt x="1644" y="151"/>
                  <a:pt x="1644" y="151"/>
                  <a:pt x="1644" y="151"/>
                </a:cubicBezTo>
                <a:cubicBezTo>
                  <a:pt x="1644" y="151"/>
                  <a:pt x="1644" y="151"/>
                  <a:pt x="1644" y="152"/>
                </a:cubicBezTo>
                <a:close/>
                <a:moveTo>
                  <a:pt x="1654" y="145"/>
                </a:moveTo>
                <a:cubicBezTo>
                  <a:pt x="1652" y="146"/>
                  <a:pt x="1650" y="147"/>
                  <a:pt x="1648" y="149"/>
                </a:cubicBezTo>
                <a:cubicBezTo>
                  <a:pt x="1647" y="149"/>
                  <a:pt x="1647" y="149"/>
                  <a:pt x="1646" y="149"/>
                </a:cubicBezTo>
                <a:cubicBezTo>
                  <a:pt x="1646" y="150"/>
                  <a:pt x="1646" y="150"/>
                  <a:pt x="1646" y="150"/>
                </a:cubicBezTo>
                <a:cubicBezTo>
                  <a:pt x="1646" y="150"/>
                  <a:pt x="1645" y="150"/>
                  <a:pt x="1645" y="150"/>
                </a:cubicBezTo>
                <a:cubicBezTo>
                  <a:pt x="1645" y="150"/>
                  <a:pt x="1645" y="150"/>
                  <a:pt x="1645" y="149"/>
                </a:cubicBezTo>
                <a:cubicBezTo>
                  <a:pt x="1646" y="149"/>
                  <a:pt x="1646" y="149"/>
                  <a:pt x="1646" y="149"/>
                </a:cubicBezTo>
                <a:cubicBezTo>
                  <a:pt x="1646" y="149"/>
                  <a:pt x="1647" y="148"/>
                  <a:pt x="1647" y="147"/>
                </a:cubicBezTo>
                <a:cubicBezTo>
                  <a:pt x="1649" y="145"/>
                  <a:pt x="1650" y="144"/>
                  <a:pt x="1651" y="143"/>
                </a:cubicBezTo>
                <a:cubicBezTo>
                  <a:pt x="1651" y="143"/>
                  <a:pt x="1651" y="143"/>
                  <a:pt x="1651" y="143"/>
                </a:cubicBezTo>
                <a:cubicBezTo>
                  <a:pt x="1651" y="143"/>
                  <a:pt x="1651" y="142"/>
                  <a:pt x="1651" y="142"/>
                </a:cubicBezTo>
                <a:cubicBezTo>
                  <a:pt x="1649" y="142"/>
                  <a:pt x="1647" y="142"/>
                  <a:pt x="1647" y="140"/>
                </a:cubicBezTo>
                <a:cubicBezTo>
                  <a:pt x="1647" y="139"/>
                  <a:pt x="1647" y="139"/>
                  <a:pt x="1647" y="139"/>
                </a:cubicBezTo>
                <a:cubicBezTo>
                  <a:pt x="1647" y="138"/>
                  <a:pt x="1648" y="139"/>
                  <a:pt x="1648" y="139"/>
                </a:cubicBezTo>
                <a:cubicBezTo>
                  <a:pt x="1648" y="139"/>
                  <a:pt x="1649" y="139"/>
                  <a:pt x="1649" y="140"/>
                </a:cubicBezTo>
                <a:cubicBezTo>
                  <a:pt x="1650" y="141"/>
                  <a:pt x="1650" y="142"/>
                  <a:pt x="1651" y="142"/>
                </a:cubicBezTo>
                <a:cubicBezTo>
                  <a:pt x="1651" y="142"/>
                  <a:pt x="1651" y="142"/>
                  <a:pt x="1651" y="142"/>
                </a:cubicBezTo>
                <a:cubicBezTo>
                  <a:pt x="1651" y="142"/>
                  <a:pt x="1651" y="143"/>
                  <a:pt x="1651" y="143"/>
                </a:cubicBezTo>
                <a:cubicBezTo>
                  <a:pt x="1652" y="143"/>
                  <a:pt x="1653" y="143"/>
                  <a:pt x="1653" y="143"/>
                </a:cubicBezTo>
                <a:cubicBezTo>
                  <a:pt x="1654" y="143"/>
                  <a:pt x="1654" y="144"/>
                  <a:pt x="1655" y="144"/>
                </a:cubicBezTo>
                <a:cubicBezTo>
                  <a:pt x="1655" y="144"/>
                  <a:pt x="1654" y="145"/>
                  <a:pt x="1654" y="145"/>
                </a:cubicBezTo>
                <a:close/>
                <a:moveTo>
                  <a:pt x="1667" y="144"/>
                </a:moveTo>
                <a:cubicBezTo>
                  <a:pt x="1666" y="144"/>
                  <a:pt x="1666" y="144"/>
                  <a:pt x="1666" y="144"/>
                </a:cubicBezTo>
                <a:cubicBezTo>
                  <a:pt x="1667" y="143"/>
                  <a:pt x="1667" y="143"/>
                  <a:pt x="1667" y="143"/>
                </a:cubicBezTo>
                <a:lnTo>
                  <a:pt x="1667" y="144"/>
                </a:lnTo>
                <a:close/>
                <a:moveTo>
                  <a:pt x="1679" y="523"/>
                </a:moveTo>
                <a:cubicBezTo>
                  <a:pt x="1679" y="524"/>
                  <a:pt x="1678" y="524"/>
                  <a:pt x="1677" y="524"/>
                </a:cubicBezTo>
                <a:cubicBezTo>
                  <a:pt x="1674" y="523"/>
                  <a:pt x="1671" y="522"/>
                  <a:pt x="1669" y="521"/>
                </a:cubicBezTo>
                <a:cubicBezTo>
                  <a:pt x="1668" y="520"/>
                  <a:pt x="1668" y="519"/>
                  <a:pt x="1668" y="518"/>
                </a:cubicBezTo>
                <a:cubicBezTo>
                  <a:pt x="1668" y="517"/>
                  <a:pt x="1668" y="516"/>
                  <a:pt x="1668" y="515"/>
                </a:cubicBezTo>
                <a:cubicBezTo>
                  <a:pt x="1669" y="515"/>
                  <a:pt x="1670" y="516"/>
                  <a:pt x="1670" y="517"/>
                </a:cubicBezTo>
                <a:cubicBezTo>
                  <a:pt x="1671" y="518"/>
                  <a:pt x="1673" y="519"/>
                  <a:pt x="1675" y="520"/>
                </a:cubicBezTo>
                <a:cubicBezTo>
                  <a:pt x="1676" y="520"/>
                  <a:pt x="1678" y="521"/>
                  <a:pt x="1679" y="522"/>
                </a:cubicBezTo>
                <a:cubicBezTo>
                  <a:pt x="1679" y="522"/>
                  <a:pt x="1679" y="522"/>
                  <a:pt x="1679" y="522"/>
                </a:cubicBezTo>
                <a:cubicBezTo>
                  <a:pt x="1679" y="523"/>
                  <a:pt x="1679" y="523"/>
                  <a:pt x="1679" y="523"/>
                </a:cubicBezTo>
                <a:close/>
                <a:moveTo>
                  <a:pt x="1679" y="178"/>
                </a:moveTo>
                <a:cubicBezTo>
                  <a:pt x="1679" y="178"/>
                  <a:pt x="1679" y="178"/>
                  <a:pt x="1679" y="178"/>
                </a:cubicBezTo>
                <a:cubicBezTo>
                  <a:pt x="1679" y="177"/>
                  <a:pt x="1679" y="177"/>
                  <a:pt x="1679" y="177"/>
                </a:cubicBezTo>
                <a:cubicBezTo>
                  <a:pt x="1679" y="177"/>
                  <a:pt x="1679" y="177"/>
                  <a:pt x="1679" y="177"/>
                </a:cubicBezTo>
                <a:cubicBezTo>
                  <a:pt x="1679" y="178"/>
                  <a:pt x="1679" y="178"/>
                  <a:pt x="1679" y="178"/>
                </a:cubicBezTo>
                <a:cubicBezTo>
                  <a:pt x="1679" y="178"/>
                  <a:pt x="1679" y="178"/>
                  <a:pt x="1679" y="178"/>
                </a:cubicBezTo>
                <a:cubicBezTo>
                  <a:pt x="1679" y="178"/>
                  <a:pt x="1679" y="178"/>
                  <a:pt x="1679" y="178"/>
                </a:cubicBezTo>
                <a:close/>
                <a:moveTo>
                  <a:pt x="1726" y="495"/>
                </a:moveTo>
                <a:cubicBezTo>
                  <a:pt x="1725" y="496"/>
                  <a:pt x="1724" y="496"/>
                  <a:pt x="1724" y="495"/>
                </a:cubicBezTo>
                <a:cubicBezTo>
                  <a:pt x="1723" y="494"/>
                  <a:pt x="1723" y="493"/>
                  <a:pt x="1723" y="493"/>
                </a:cubicBezTo>
                <a:cubicBezTo>
                  <a:pt x="1723" y="492"/>
                  <a:pt x="1724" y="492"/>
                  <a:pt x="1724" y="491"/>
                </a:cubicBezTo>
                <a:cubicBezTo>
                  <a:pt x="1725" y="491"/>
                  <a:pt x="1726" y="491"/>
                  <a:pt x="1726" y="492"/>
                </a:cubicBezTo>
                <a:cubicBezTo>
                  <a:pt x="1727" y="493"/>
                  <a:pt x="1727" y="493"/>
                  <a:pt x="1727" y="494"/>
                </a:cubicBezTo>
                <a:cubicBezTo>
                  <a:pt x="1726" y="494"/>
                  <a:pt x="1726" y="495"/>
                  <a:pt x="1726" y="495"/>
                </a:cubicBezTo>
                <a:close/>
                <a:moveTo>
                  <a:pt x="1730" y="517"/>
                </a:moveTo>
                <a:cubicBezTo>
                  <a:pt x="1730" y="517"/>
                  <a:pt x="1729" y="517"/>
                  <a:pt x="1729" y="517"/>
                </a:cubicBezTo>
                <a:cubicBezTo>
                  <a:pt x="1729" y="518"/>
                  <a:pt x="1728" y="518"/>
                  <a:pt x="1728" y="518"/>
                </a:cubicBezTo>
                <a:cubicBezTo>
                  <a:pt x="1728" y="518"/>
                  <a:pt x="1728" y="517"/>
                  <a:pt x="1728" y="517"/>
                </a:cubicBezTo>
                <a:cubicBezTo>
                  <a:pt x="1728" y="517"/>
                  <a:pt x="1728" y="516"/>
                  <a:pt x="1728" y="516"/>
                </a:cubicBezTo>
                <a:cubicBezTo>
                  <a:pt x="1728" y="515"/>
                  <a:pt x="1729" y="514"/>
                  <a:pt x="1729" y="515"/>
                </a:cubicBezTo>
                <a:cubicBezTo>
                  <a:pt x="1730" y="516"/>
                  <a:pt x="1730" y="516"/>
                  <a:pt x="1730" y="517"/>
                </a:cubicBezTo>
                <a:close/>
                <a:moveTo>
                  <a:pt x="1733" y="506"/>
                </a:moveTo>
                <a:cubicBezTo>
                  <a:pt x="1733" y="505"/>
                  <a:pt x="1733" y="505"/>
                  <a:pt x="1733" y="505"/>
                </a:cubicBezTo>
                <a:cubicBezTo>
                  <a:pt x="1733" y="506"/>
                  <a:pt x="1733" y="506"/>
                  <a:pt x="1733" y="506"/>
                </a:cubicBezTo>
                <a:cubicBezTo>
                  <a:pt x="1733" y="506"/>
                  <a:pt x="1733" y="506"/>
                  <a:pt x="1733" y="506"/>
                </a:cubicBezTo>
                <a:close/>
                <a:moveTo>
                  <a:pt x="1768" y="427"/>
                </a:moveTo>
                <a:cubicBezTo>
                  <a:pt x="1768" y="427"/>
                  <a:pt x="1767" y="428"/>
                  <a:pt x="1767" y="427"/>
                </a:cubicBezTo>
                <a:cubicBezTo>
                  <a:pt x="1766" y="426"/>
                  <a:pt x="1764" y="425"/>
                  <a:pt x="1764" y="423"/>
                </a:cubicBezTo>
                <a:cubicBezTo>
                  <a:pt x="1763" y="422"/>
                  <a:pt x="1764" y="422"/>
                  <a:pt x="1764" y="422"/>
                </a:cubicBezTo>
                <a:cubicBezTo>
                  <a:pt x="1764" y="421"/>
                  <a:pt x="1764" y="421"/>
                  <a:pt x="1765" y="422"/>
                </a:cubicBezTo>
                <a:cubicBezTo>
                  <a:pt x="1765" y="422"/>
                  <a:pt x="1766" y="423"/>
                  <a:pt x="1766" y="424"/>
                </a:cubicBezTo>
                <a:cubicBezTo>
                  <a:pt x="1767" y="425"/>
                  <a:pt x="1767" y="426"/>
                  <a:pt x="1768" y="427"/>
                </a:cubicBezTo>
                <a:cubicBezTo>
                  <a:pt x="1768" y="427"/>
                  <a:pt x="1768" y="427"/>
                  <a:pt x="1768" y="427"/>
                </a:cubicBezTo>
                <a:close/>
                <a:moveTo>
                  <a:pt x="1768" y="419"/>
                </a:moveTo>
                <a:cubicBezTo>
                  <a:pt x="1767" y="419"/>
                  <a:pt x="1768" y="418"/>
                  <a:pt x="1768" y="418"/>
                </a:cubicBezTo>
                <a:cubicBezTo>
                  <a:pt x="1768" y="418"/>
                  <a:pt x="1769" y="419"/>
                  <a:pt x="1769" y="419"/>
                </a:cubicBezTo>
                <a:cubicBezTo>
                  <a:pt x="1768" y="419"/>
                  <a:pt x="1768" y="419"/>
                  <a:pt x="1768" y="419"/>
                </a:cubicBezTo>
                <a:close/>
                <a:moveTo>
                  <a:pt x="1775" y="481"/>
                </a:moveTo>
                <a:cubicBezTo>
                  <a:pt x="1775" y="481"/>
                  <a:pt x="1774" y="482"/>
                  <a:pt x="1774" y="482"/>
                </a:cubicBezTo>
                <a:cubicBezTo>
                  <a:pt x="1774" y="481"/>
                  <a:pt x="1774" y="481"/>
                  <a:pt x="1774" y="481"/>
                </a:cubicBezTo>
                <a:cubicBezTo>
                  <a:pt x="1774" y="480"/>
                  <a:pt x="1773" y="479"/>
                  <a:pt x="1773" y="479"/>
                </a:cubicBezTo>
                <a:cubicBezTo>
                  <a:pt x="1773" y="479"/>
                  <a:pt x="1774" y="478"/>
                  <a:pt x="1774" y="478"/>
                </a:cubicBezTo>
                <a:cubicBezTo>
                  <a:pt x="1774" y="478"/>
                  <a:pt x="1775" y="478"/>
                  <a:pt x="1775" y="479"/>
                </a:cubicBezTo>
                <a:cubicBezTo>
                  <a:pt x="1775" y="480"/>
                  <a:pt x="1775" y="480"/>
                  <a:pt x="1775" y="481"/>
                </a:cubicBezTo>
                <a:close/>
                <a:moveTo>
                  <a:pt x="1798" y="471"/>
                </a:moveTo>
                <a:cubicBezTo>
                  <a:pt x="1798" y="471"/>
                  <a:pt x="1798" y="471"/>
                  <a:pt x="1798" y="471"/>
                </a:cubicBezTo>
                <a:cubicBezTo>
                  <a:pt x="1799" y="469"/>
                  <a:pt x="1799" y="468"/>
                  <a:pt x="1800" y="467"/>
                </a:cubicBezTo>
                <a:cubicBezTo>
                  <a:pt x="1800" y="467"/>
                  <a:pt x="1800" y="467"/>
                  <a:pt x="1800" y="467"/>
                </a:cubicBezTo>
                <a:cubicBezTo>
                  <a:pt x="1799" y="467"/>
                  <a:pt x="1799" y="467"/>
                  <a:pt x="1800" y="466"/>
                </a:cubicBezTo>
                <a:cubicBezTo>
                  <a:pt x="1800" y="466"/>
                  <a:pt x="1800" y="467"/>
                  <a:pt x="1800" y="467"/>
                </a:cubicBezTo>
                <a:cubicBezTo>
                  <a:pt x="1800" y="467"/>
                  <a:pt x="1800" y="467"/>
                  <a:pt x="1800" y="467"/>
                </a:cubicBezTo>
                <a:cubicBezTo>
                  <a:pt x="1801" y="468"/>
                  <a:pt x="1802" y="468"/>
                  <a:pt x="1803" y="468"/>
                </a:cubicBezTo>
                <a:cubicBezTo>
                  <a:pt x="1804" y="467"/>
                  <a:pt x="1805" y="466"/>
                  <a:pt x="1805" y="466"/>
                </a:cubicBezTo>
                <a:cubicBezTo>
                  <a:pt x="1806" y="463"/>
                  <a:pt x="1807" y="460"/>
                  <a:pt x="1809" y="458"/>
                </a:cubicBezTo>
                <a:cubicBezTo>
                  <a:pt x="1809" y="457"/>
                  <a:pt x="1810" y="456"/>
                  <a:pt x="1810" y="455"/>
                </a:cubicBezTo>
                <a:cubicBezTo>
                  <a:pt x="1811" y="453"/>
                  <a:pt x="1811" y="451"/>
                  <a:pt x="1812" y="449"/>
                </a:cubicBezTo>
                <a:cubicBezTo>
                  <a:pt x="1816" y="441"/>
                  <a:pt x="1817" y="432"/>
                  <a:pt x="1816" y="424"/>
                </a:cubicBezTo>
                <a:cubicBezTo>
                  <a:pt x="1815" y="423"/>
                  <a:pt x="1816" y="422"/>
                  <a:pt x="1816" y="422"/>
                </a:cubicBezTo>
                <a:cubicBezTo>
                  <a:pt x="1816" y="422"/>
                  <a:pt x="1816" y="421"/>
                  <a:pt x="1816" y="421"/>
                </a:cubicBezTo>
                <a:cubicBezTo>
                  <a:pt x="1817" y="421"/>
                  <a:pt x="1818" y="421"/>
                  <a:pt x="1818" y="422"/>
                </a:cubicBezTo>
                <a:cubicBezTo>
                  <a:pt x="1819" y="425"/>
                  <a:pt x="1820" y="428"/>
                  <a:pt x="1820" y="432"/>
                </a:cubicBezTo>
                <a:cubicBezTo>
                  <a:pt x="1821" y="434"/>
                  <a:pt x="1821" y="436"/>
                  <a:pt x="1822" y="438"/>
                </a:cubicBezTo>
                <a:cubicBezTo>
                  <a:pt x="1823" y="440"/>
                  <a:pt x="1822" y="442"/>
                  <a:pt x="1821" y="443"/>
                </a:cubicBezTo>
                <a:cubicBezTo>
                  <a:pt x="1820" y="444"/>
                  <a:pt x="1819" y="445"/>
                  <a:pt x="1820" y="447"/>
                </a:cubicBezTo>
                <a:cubicBezTo>
                  <a:pt x="1821" y="448"/>
                  <a:pt x="1821" y="448"/>
                  <a:pt x="1820" y="450"/>
                </a:cubicBezTo>
                <a:cubicBezTo>
                  <a:pt x="1818" y="454"/>
                  <a:pt x="1815" y="458"/>
                  <a:pt x="1811" y="461"/>
                </a:cubicBezTo>
                <a:cubicBezTo>
                  <a:pt x="1809" y="462"/>
                  <a:pt x="1808" y="464"/>
                  <a:pt x="1808" y="466"/>
                </a:cubicBezTo>
                <a:cubicBezTo>
                  <a:pt x="1808" y="468"/>
                  <a:pt x="1807" y="469"/>
                  <a:pt x="1805" y="470"/>
                </a:cubicBezTo>
                <a:cubicBezTo>
                  <a:pt x="1803" y="471"/>
                  <a:pt x="1802" y="472"/>
                  <a:pt x="1799" y="472"/>
                </a:cubicBezTo>
                <a:cubicBezTo>
                  <a:pt x="1799" y="472"/>
                  <a:pt x="1798" y="472"/>
                  <a:pt x="1798" y="471"/>
                </a:cubicBezTo>
                <a:close/>
                <a:moveTo>
                  <a:pt x="1835" y="851"/>
                </a:moveTo>
                <a:cubicBezTo>
                  <a:pt x="1835" y="851"/>
                  <a:pt x="1835" y="851"/>
                  <a:pt x="1835" y="851"/>
                </a:cubicBezTo>
                <a:cubicBezTo>
                  <a:pt x="1835" y="851"/>
                  <a:pt x="1835" y="851"/>
                  <a:pt x="1835" y="851"/>
                </a:cubicBezTo>
                <a:close/>
                <a:moveTo>
                  <a:pt x="1255" y="628"/>
                </a:moveTo>
                <a:cubicBezTo>
                  <a:pt x="1255" y="628"/>
                  <a:pt x="1255" y="628"/>
                  <a:pt x="1255" y="628"/>
                </a:cubicBezTo>
                <a:cubicBezTo>
                  <a:pt x="1255" y="628"/>
                  <a:pt x="1255" y="628"/>
                  <a:pt x="1255" y="628"/>
                </a:cubicBezTo>
                <a:cubicBezTo>
                  <a:pt x="1255" y="628"/>
                  <a:pt x="1255" y="628"/>
                  <a:pt x="1255" y="628"/>
                </a:cubicBezTo>
                <a:cubicBezTo>
                  <a:pt x="1255" y="628"/>
                  <a:pt x="1255" y="628"/>
                  <a:pt x="1255" y="628"/>
                </a:cubicBezTo>
                <a:close/>
                <a:moveTo>
                  <a:pt x="759" y="919"/>
                </a:moveTo>
                <a:cubicBezTo>
                  <a:pt x="759" y="919"/>
                  <a:pt x="759" y="919"/>
                  <a:pt x="759" y="919"/>
                </a:cubicBezTo>
                <a:cubicBezTo>
                  <a:pt x="759" y="919"/>
                  <a:pt x="759" y="919"/>
                  <a:pt x="759" y="919"/>
                </a:cubicBezTo>
                <a:cubicBezTo>
                  <a:pt x="759" y="919"/>
                  <a:pt x="759" y="919"/>
                  <a:pt x="759" y="919"/>
                </a:cubicBezTo>
                <a:cubicBezTo>
                  <a:pt x="759" y="919"/>
                  <a:pt x="759" y="919"/>
                  <a:pt x="759" y="919"/>
                </a:cubicBezTo>
                <a:close/>
                <a:moveTo>
                  <a:pt x="570" y="246"/>
                </a:moveTo>
                <a:cubicBezTo>
                  <a:pt x="570" y="246"/>
                  <a:pt x="570" y="246"/>
                  <a:pt x="570" y="246"/>
                </a:cubicBezTo>
                <a:cubicBezTo>
                  <a:pt x="570" y="246"/>
                  <a:pt x="570" y="246"/>
                  <a:pt x="570" y="246"/>
                </a:cubicBezTo>
                <a:cubicBezTo>
                  <a:pt x="570" y="246"/>
                  <a:pt x="570" y="246"/>
                  <a:pt x="570" y="246"/>
                </a:cubicBezTo>
                <a:cubicBezTo>
                  <a:pt x="570" y="246"/>
                  <a:pt x="570" y="246"/>
                  <a:pt x="570" y="246"/>
                </a:cubicBezTo>
                <a:close/>
                <a:moveTo>
                  <a:pt x="599" y="313"/>
                </a:moveTo>
                <a:cubicBezTo>
                  <a:pt x="599" y="313"/>
                  <a:pt x="599" y="313"/>
                  <a:pt x="599" y="313"/>
                </a:cubicBezTo>
                <a:cubicBezTo>
                  <a:pt x="600" y="313"/>
                  <a:pt x="600" y="313"/>
                  <a:pt x="600" y="313"/>
                </a:cubicBezTo>
                <a:cubicBezTo>
                  <a:pt x="599" y="314"/>
                  <a:pt x="599" y="316"/>
                  <a:pt x="598" y="318"/>
                </a:cubicBezTo>
                <a:cubicBezTo>
                  <a:pt x="596" y="323"/>
                  <a:pt x="593" y="327"/>
                  <a:pt x="592" y="333"/>
                </a:cubicBezTo>
                <a:cubicBezTo>
                  <a:pt x="591" y="334"/>
                  <a:pt x="591" y="335"/>
                  <a:pt x="590" y="335"/>
                </a:cubicBezTo>
                <a:cubicBezTo>
                  <a:pt x="589" y="336"/>
                  <a:pt x="588" y="336"/>
                  <a:pt x="588" y="337"/>
                </a:cubicBezTo>
                <a:cubicBezTo>
                  <a:pt x="587" y="338"/>
                  <a:pt x="587" y="340"/>
                  <a:pt x="588" y="341"/>
                </a:cubicBezTo>
                <a:cubicBezTo>
                  <a:pt x="589" y="341"/>
                  <a:pt x="590" y="341"/>
                  <a:pt x="590" y="341"/>
                </a:cubicBezTo>
                <a:cubicBezTo>
                  <a:pt x="591" y="342"/>
                  <a:pt x="592" y="343"/>
                  <a:pt x="592" y="344"/>
                </a:cubicBezTo>
                <a:cubicBezTo>
                  <a:pt x="592" y="345"/>
                  <a:pt x="592" y="345"/>
                  <a:pt x="592" y="346"/>
                </a:cubicBezTo>
                <a:cubicBezTo>
                  <a:pt x="592" y="348"/>
                  <a:pt x="593" y="349"/>
                  <a:pt x="595" y="348"/>
                </a:cubicBezTo>
                <a:cubicBezTo>
                  <a:pt x="596" y="348"/>
                  <a:pt x="598" y="348"/>
                  <a:pt x="598" y="347"/>
                </a:cubicBezTo>
                <a:cubicBezTo>
                  <a:pt x="601" y="344"/>
                  <a:pt x="606" y="343"/>
                  <a:pt x="608" y="338"/>
                </a:cubicBezTo>
                <a:cubicBezTo>
                  <a:pt x="608" y="338"/>
                  <a:pt x="609" y="338"/>
                  <a:pt x="609" y="338"/>
                </a:cubicBezTo>
                <a:cubicBezTo>
                  <a:pt x="611" y="339"/>
                  <a:pt x="613" y="340"/>
                  <a:pt x="613" y="342"/>
                </a:cubicBezTo>
                <a:cubicBezTo>
                  <a:pt x="613" y="343"/>
                  <a:pt x="613" y="344"/>
                  <a:pt x="614" y="345"/>
                </a:cubicBezTo>
                <a:cubicBezTo>
                  <a:pt x="616" y="345"/>
                  <a:pt x="618" y="346"/>
                  <a:pt x="621" y="347"/>
                </a:cubicBezTo>
                <a:cubicBezTo>
                  <a:pt x="621" y="347"/>
                  <a:pt x="622" y="347"/>
                  <a:pt x="622" y="347"/>
                </a:cubicBezTo>
                <a:cubicBezTo>
                  <a:pt x="623" y="346"/>
                  <a:pt x="625" y="345"/>
                  <a:pt x="625" y="344"/>
                </a:cubicBezTo>
                <a:cubicBezTo>
                  <a:pt x="626" y="343"/>
                  <a:pt x="626" y="341"/>
                  <a:pt x="624" y="340"/>
                </a:cubicBezTo>
                <a:cubicBezTo>
                  <a:pt x="624" y="340"/>
                  <a:pt x="624" y="340"/>
                  <a:pt x="624" y="340"/>
                </a:cubicBezTo>
                <a:cubicBezTo>
                  <a:pt x="622" y="339"/>
                  <a:pt x="621" y="338"/>
                  <a:pt x="621" y="336"/>
                </a:cubicBezTo>
                <a:cubicBezTo>
                  <a:pt x="621" y="333"/>
                  <a:pt x="620" y="331"/>
                  <a:pt x="618" y="330"/>
                </a:cubicBezTo>
                <a:cubicBezTo>
                  <a:pt x="617" y="329"/>
                  <a:pt x="616" y="327"/>
                  <a:pt x="616" y="326"/>
                </a:cubicBezTo>
                <a:cubicBezTo>
                  <a:pt x="614" y="323"/>
                  <a:pt x="610" y="322"/>
                  <a:pt x="609" y="318"/>
                </a:cubicBezTo>
                <a:cubicBezTo>
                  <a:pt x="609" y="318"/>
                  <a:pt x="608" y="318"/>
                  <a:pt x="607" y="318"/>
                </a:cubicBezTo>
                <a:cubicBezTo>
                  <a:pt x="605" y="317"/>
                  <a:pt x="605" y="317"/>
                  <a:pt x="607" y="316"/>
                </a:cubicBezTo>
                <a:cubicBezTo>
                  <a:pt x="607" y="315"/>
                  <a:pt x="609" y="314"/>
                  <a:pt x="609" y="313"/>
                </a:cubicBezTo>
                <a:cubicBezTo>
                  <a:pt x="610" y="312"/>
                  <a:pt x="609" y="311"/>
                  <a:pt x="609" y="311"/>
                </a:cubicBezTo>
                <a:cubicBezTo>
                  <a:pt x="609" y="310"/>
                  <a:pt x="608" y="310"/>
                  <a:pt x="608" y="311"/>
                </a:cubicBezTo>
                <a:cubicBezTo>
                  <a:pt x="607" y="311"/>
                  <a:pt x="606" y="312"/>
                  <a:pt x="605" y="311"/>
                </a:cubicBezTo>
                <a:cubicBezTo>
                  <a:pt x="603" y="311"/>
                  <a:pt x="602" y="311"/>
                  <a:pt x="601" y="311"/>
                </a:cubicBezTo>
                <a:cubicBezTo>
                  <a:pt x="601" y="311"/>
                  <a:pt x="600" y="312"/>
                  <a:pt x="600" y="313"/>
                </a:cubicBezTo>
                <a:cubicBezTo>
                  <a:pt x="600" y="313"/>
                  <a:pt x="599" y="313"/>
                  <a:pt x="599" y="313"/>
                </a:cubicBezTo>
                <a:close/>
                <a:moveTo>
                  <a:pt x="647" y="1376"/>
                </a:moveTo>
                <a:cubicBezTo>
                  <a:pt x="647" y="1376"/>
                  <a:pt x="647" y="1376"/>
                  <a:pt x="647" y="1376"/>
                </a:cubicBezTo>
                <a:cubicBezTo>
                  <a:pt x="647" y="1376"/>
                  <a:pt x="647" y="1376"/>
                  <a:pt x="647" y="1376"/>
                </a:cubicBezTo>
                <a:cubicBezTo>
                  <a:pt x="647" y="1376"/>
                  <a:pt x="647" y="1376"/>
                  <a:pt x="647" y="1376"/>
                </a:cubicBezTo>
                <a:cubicBezTo>
                  <a:pt x="647" y="1376"/>
                  <a:pt x="647" y="1376"/>
                  <a:pt x="647" y="1376"/>
                </a:cubicBezTo>
                <a:close/>
                <a:moveTo>
                  <a:pt x="638" y="255"/>
                </a:moveTo>
                <a:cubicBezTo>
                  <a:pt x="638" y="255"/>
                  <a:pt x="638" y="255"/>
                  <a:pt x="638" y="255"/>
                </a:cubicBezTo>
                <a:cubicBezTo>
                  <a:pt x="638" y="255"/>
                  <a:pt x="638" y="255"/>
                  <a:pt x="638" y="255"/>
                </a:cubicBezTo>
                <a:cubicBezTo>
                  <a:pt x="638" y="255"/>
                  <a:pt x="638" y="255"/>
                  <a:pt x="638" y="255"/>
                </a:cubicBezTo>
                <a:cubicBezTo>
                  <a:pt x="638" y="255"/>
                  <a:pt x="638" y="255"/>
                  <a:pt x="638" y="255"/>
                </a:cubicBezTo>
                <a:close/>
                <a:moveTo>
                  <a:pt x="694" y="551"/>
                </a:moveTo>
                <a:cubicBezTo>
                  <a:pt x="694" y="551"/>
                  <a:pt x="694" y="551"/>
                  <a:pt x="694" y="551"/>
                </a:cubicBezTo>
                <a:cubicBezTo>
                  <a:pt x="694" y="551"/>
                  <a:pt x="694" y="551"/>
                  <a:pt x="694" y="551"/>
                </a:cubicBezTo>
                <a:cubicBezTo>
                  <a:pt x="694" y="551"/>
                  <a:pt x="694" y="551"/>
                  <a:pt x="694" y="551"/>
                </a:cubicBezTo>
                <a:cubicBezTo>
                  <a:pt x="694" y="551"/>
                  <a:pt x="694" y="551"/>
                  <a:pt x="694" y="551"/>
                </a:cubicBezTo>
                <a:close/>
                <a:moveTo>
                  <a:pt x="661" y="1387"/>
                </a:moveTo>
                <a:cubicBezTo>
                  <a:pt x="661" y="1387"/>
                  <a:pt x="661" y="1387"/>
                  <a:pt x="661" y="1387"/>
                </a:cubicBezTo>
                <a:cubicBezTo>
                  <a:pt x="661" y="1387"/>
                  <a:pt x="661" y="1387"/>
                  <a:pt x="661" y="1387"/>
                </a:cubicBezTo>
                <a:close/>
                <a:moveTo>
                  <a:pt x="186" y="316"/>
                </a:moveTo>
                <a:cubicBezTo>
                  <a:pt x="186" y="316"/>
                  <a:pt x="186" y="316"/>
                  <a:pt x="186" y="316"/>
                </a:cubicBezTo>
                <a:cubicBezTo>
                  <a:pt x="186" y="316"/>
                  <a:pt x="186" y="316"/>
                  <a:pt x="186" y="316"/>
                </a:cubicBezTo>
                <a:cubicBezTo>
                  <a:pt x="186" y="316"/>
                  <a:pt x="186" y="316"/>
                  <a:pt x="186" y="316"/>
                </a:cubicBezTo>
                <a:cubicBezTo>
                  <a:pt x="186" y="316"/>
                  <a:pt x="186" y="316"/>
                  <a:pt x="186" y="316"/>
                </a:cubicBezTo>
                <a:close/>
                <a:moveTo>
                  <a:pt x="862" y="959"/>
                </a:moveTo>
                <a:cubicBezTo>
                  <a:pt x="862" y="959"/>
                  <a:pt x="861" y="958"/>
                  <a:pt x="860" y="958"/>
                </a:cubicBezTo>
                <a:cubicBezTo>
                  <a:pt x="859" y="957"/>
                  <a:pt x="858" y="956"/>
                  <a:pt x="856" y="957"/>
                </a:cubicBezTo>
                <a:cubicBezTo>
                  <a:pt x="854" y="957"/>
                  <a:pt x="852" y="956"/>
                  <a:pt x="850" y="954"/>
                </a:cubicBezTo>
                <a:cubicBezTo>
                  <a:pt x="848" y="953"/>
                  <a:pt x="844" y="952"/>
                  <a:pt x="843" y="949"/>
                </a:cubicBezTo>
                <a:cubicBezTo>
                  <a:pt x="840" y="945"/>
                  <a:pt x="836" y="943"/>
                  <a:pt x="832" y="941"/>
                </a:cubicBezTo>
                <a:cubicBezTo>
                  <a:pt x="830" y="940"/>
                  <a:pt x="828" y="940"/>
                  <a:pt x="826" y="940"/>
                </a:cubicBezTo>
                <a:cubicBezTo>
                  <a:pt x="819" y="940"/>
                  <a:pt x="812" y="939"/>
                  <a:pt x="805" y="937"/>
                </a:cubicBezTo>
                <a:cubicBezTo>
                  <a:pt x="804" y="937"/>
                  <a:pt x="803" y="937"/>
                  <a:pt x="803" y="937"/>
                </a:cubicBezTo>
                <a:cubicBezTo>
                  <a:pt x="802" y="937"/>
                  <a:pt x="801" y="938"/>
                  <a:pt x="799" y="939"/>
                </a:cubicBezTo>
                <a:cubicBezTo>
                  <a:pt x="799" y="939"/>
                  <a:pt x="798" y="939"/>
                  <a:pt x="797" y="938"/>
                </a:cubicBezTo>
                <a:cubicBezTo>
                  <a:pt x="797" y="936"/>
                  <a:pt x="797" y="935"/>
                  <a:pt x="796" y="933"/>
                </a:cubicBezTo>
                <a:cubicBezTo>
                  <a:pt x="795" y="933"/>
                  <a:pt x="794" y="931"/>
                  <a:pt x="793" y="931"/>
                </a:cubicBezTo>
                <a:cubicBezTo>
                  <a:pt x="789" y="931"/>
                  <a:pt x="786" y="929"/>
                  <a:pt x="783" y="927"/>
                </a:cubicBezTo>
                <a:cubicBezTo>
                  <a:pt x="780" y="926"/>
                  <a:pt x="778" y="925"/>
                  <a:pt x="775" y="925"/>
                </a:cubicBezTo>
                <a:cubicBezTo>
                  <a:pt x="772" y="925"/>
                  <a:pt x="770" y="925"/>
                  <a:pt x="769" y="928"/>
                </a:cubicBezTo>
                <a:cubicBezTo>
                  <a:pt x="769" y="928"/>
                  <a:pt x="768" y="928"/>
                  <a:pt x="768" y="928"/>
                </a:cubicBezTo>
                <a:cubicBezTo>
                  <a:pt x="767" y="928"/>
                  <a:pt x="767" y="928"/>
                  <a:pt x="767" y="927"/>
                </a:cubicBezTo>
                <a:cubicBezTo>
                  <a:pt x="768" y="927"/>
                  <a:pt x="768" y="926"/>
                  <a:pt x="768" y="925"/>
                </a:cubicBezTo>
                <a:cubicBezTo>
                  <a:pt x="768" y="923"/>
                  <a:pt x="767" y="922"/>
                  <a:pt x="766" y="921"/>
                </a:cubicBezTo>
                <a:cubicBezTo>
                  <a:pt x="763" y="920"/>
                  <a:pt x="761" y="920"/>
                  <a:pt x="759" y="919"/>
                </a:cubicBezTo>
                <a:cubicBezTo>
                  <a:pt x="759" y="920"/>
                  <a:pt x="759" y="920"/>
                  <a:pt x="759" y="921"/>
                </a:cubicBezTo>
                <a:cubicBezTo>
                  <a:pt x="759" y="921"/>
                  <a:pt x="759" y="921"/>
                  <a:pt x="759" y="921"/>
                </a:cubicBezTo>
                <a:cubicBezTo>
                  <a:pt x="759" y="921"/>
                  <a:pt x="759" y="921"/>
                  <a:pt x="759" y="921"/>
                </a:cubicBezTo>
                <a:cubicBezTo>
                  <a:pt x="759" y="921"/>
                  <a:pt x="759" y="921"/>
                  <a:pt x="759" y="921"/>
                </a:cubicBezTo>
                <a:cubicBezTo>
                  <a:pt x="759" y="921"/>
                  <a:pt x="759" y="921"/>
                  <a:pt x="759" y="921"/>
                </a:cubicBezTo>
                <a:cubicBezTo>
                  <a:pt x="756" y="920"/>
                  <a:pt x="754" y="920"/>
                  <a:pt x="752" y="922"/>
                </a:cubicBezTo>
                <a:cubicBezTo>
                  <a:pt x="751" y="921"/>
                  <a:pt x="750" y="921"/>
                  <a:pt x="749" y="921"/>
                </a:cubicBezTo>
                <a:cubicBezTo>
                  <a:pt x="750" y="919"/>
                  <a:pt x="753" y="918"/>
                  <a:pt x="755" y="917"/>
                </a:cubicBezTo>
                <a:cubicBezTo>
                  <a:pt x="756" y="915"/>
                  <a:pt x="757" y="913"/>
                  <a:pt x="757" y="911"/>
                </a:cubicBezTo>
                <a:cubicBezTo>
                  <a:pt x="757" y="909"/>
                  <a:pt x="757" y="908"/>
                  <a:pt x="756" y="906"/>
                </a:cubicBezTo>
                <a:cubicBezTo>
                  <a:pt x="755" y="905"/>
                  <a:pt x="755" y="903"/>
                  <a:pt x="753" y="902"/>
                </a:cubicBezTo>
                <a:cubicBezTo>
                  <a:pt x="751" y="900"/>
                  <a:pt x="749" y="896"/>
                  <a:pt x="749" y="893"/>
                </a:cubicBezTo>
                <a:cubicBezTo>
                  <a:pt x="748" y="891"/>
                  <a:pt x="748" y="890"/>
                  <a:pt x="746" y="888"/>
                </a:cubicBezTo>
                <a:cubicBezTo>
                  <a:pt x="742" y="884"/>
                  <a:pt x="737" y="879"/>
                  <a:pt x="730" y="877"/>
                </a:cubicBezTo>
                <a:cubicBezTo>
                  <a:pt x="729" y="877"/>
                  <a:pt x="728" y="877"/>
                  <a:pt x="727" y="876"/>
                </a:cubicBezTo>
                <a:cubicBezTo>
                  <a:pt x="724" y="875"/>
                  <a:pt x="721" y="875"/>
                  <a:pt x="718" y="875"/>
                </a:cubicBezTo>
                <a:cubicBezTo>
                  <a:pt x="715" y="875"/>
                  <a:pt x="712" y="875"/>
                  <a:pt x="708" y="875"/>
                </a:cubicBezTo>
                <a:cubicBezTo>
                  <a:pt x="708" y="875"/>
                  <a:pt x="707" y="874"/>
                  <a:pt x="706" y="874"/>
                </a:cubicBezTo>
                <a:cubicBezTo>
                  <a:pt x="703" y="872"/>
                  <a:pt x="701" y="869"/>
                  <a:pt x="697" y="869"/>
                </a:cubicBezTo>
                <a:cubicBezTo>
                  <a:pt x="697" y="869"/>
                  <a:pt x="696" y="868"/>
                  <a:pt x="696" y="867"/>
                </a:cubicBezTo>
                <a:cubicBezTo>
                  <a:pt x="696" y="866"/>
                  <a:pt x="695" y="865"/>
                  <a:pt x="694" y="864"/>
                </a:cubicBezTo>
                <a:cubicBezTo>
                  <a:pt x="692" y="862"/>
                  <a:pt x="690" y="860"/>
                  <a:pt x="688" y="858"/>
                </a:cubicBezTo>
                <a:cubicBezTo>
                  <a:pt x="687" y="857"/>
                  <a:pt x="685" y="856"/>
                  <a:pt x="684" y="856"/>
                </a:cubicBezTo>
                <a:cubicBezTo>
                  <a:pt x="682" y="855"/>
                  <a:pt x="681" y="855"/>
                  <a:pt x="679" y="855"/>
                </a:cubicBezTo>
                <a:cubicBezTo>
                  <a:pt x="678" y="855"/>
                  <a:pt x="678" y="855"/>
                  <a:pt x="678" y="854"/>
                </a:cubicBezTo>
                <a:cubicBezTo>
                  <a:pt x="678" y="851"/>
                  <a:pt x="676" y="849"/>
                  <a:pt x="674" y="848"/>
                </a:cubicBezTo>
                <a:cubicBezTo>
                  <a:pt x="672" y="847"/>
                  <a:pt x="670" y="846"/>
                  <a:pt x="668" y="845"/>
                </a:cubicBezTo>
                <a:cubicBezTo>
                  <a:pt x="667" y="845"/>
                  <a:pt x="666" y="844"/>
                  <a:pt x="666" y="844"/>
                </a:cubicBezTo>
                <a:cubicBezTo>
                  <a:pt x="666" y="842"/>
                  <a:pt x="667" y="842"/>
                  <a:pt x="668" y="842"/>
                </a:cubicBezTo>
                <a:cubicBezTo>
                  <a:pt x="668" y="842"/>
                  <a:pt x="668" y="842"/>
                  <a:pt x="668" y="842"/>
                </a:cubicBezTo>
                <a:cubicBezTo>
                  <a:pt x="669" y="842"/>
                  <a:pt x="669" y="841"/>
                  <a:pt x="669" y="841"/>
                </a:cubicBezTo>
                <a:cubicBezTo>
                  <a:pt x="669" y="840"/>
                  <a:pt x="669" y="840"/>
                  <a:pt x="668" y="840"/>
                </a:cubicBezTo>
                <a:cubicBezTo>
                  <a:pt x="666" y="839"/>
                  <a:pt x="663" y="840"/>
                  <a:pt x="661" y="840"/>
                </a:cubicBezTo>
                <a:cubicBezTo>
                  <a:pt x="659" y="840"/>
                  <a:pt x="658" y="839"/>
                  <a:pt x="657" y="838"/>
                </a:cubicBezTo>
                <a:cubicBezTo>
                  <a:pt x="656" y="838"/>
                  <a:pt x="655" y="838"/>
                  <a:pt x="655" y="838"/>
                </a:cubicBezTo>
                <a:cubicBezTo>
                  <a:pt x="655" y="839"/>
                  <a:pt x="655" y="840"/>
                  <a:pt x="654" y="841"/>
                </a:cubicBezTo>
                <a:cubicBezTo>
                  <a:pt x="652" y="843"/>
                  <a:pt x="647" y="845"/>
                  <a:pt x="644" y="843"/>
                </a:cubicBezTo>
                <a:cubicBezTo>
                  <a:pt x="642" y="841"/>
                  <a:pt x="640" y="841"/>
                  <a:pt x="637" y="841"/>
                </a:cubicBezTo>
                <a:cubicBezTo>
                  <a:pt x="635" y="841"/>
                  <a:pt x="632" y="842"/>
                  <a:pt x="629" y="842"/>
                </a:cubicBezTo>
                <a:cubicBezTo>
                  <a:pt x="628" y="842"/>
                  <a:pt x="627" y="841"/>
                  <a:pt x="627" y="840"/>
                </a:cubicBezTo>
                <a:cubicBezTo>
                  <a:pt x="627" y="840"/>
                  <a:pt x="627" y="839"/>
                  <a:pt x="627" y="839"/>
                </a:cubicBezTo>
                <a:cubicBezTo>
                  <a:pt x="626" y="837"/>
                  <a:pt x="625" y="836"/>
                  <a:pt x="623" y="836"/>
                </a:cubicBezTo>
                <a:cubicBezTo>
                  <a:pt x="622" y="835"/>
                  <a:pt x="621" y="835"/>
                  <a:pt x="620" y="835"/>
                </a:cubicBezTo>
                <a:cubicBezTo>
                  <a:pt x="617" y="835"/>
                  <a:pt x="616" y="833"/>
                  <a:pt x="615" y="831"/>
                </a:cubicBezTo>
                <a:cubicBezTo>
                  <a:pt x="615" y="830"/>
                  <a:pt x="615" y="830"/>
                  <a:pt x="614" y="830"/>
                </a:cubicBezTo>
                <a:cubicBezTo>
                  <a:pt x="613" y="830"/>
                  <a:pt x="611" y="830"/>
                  <a:pt x="611" y="831"/>
                </a:cubicBezTo>
                <a:cubicBezTo>
                  <a:pt x="611" y="832"/>
                  <a:pt x="610" y="832"/>
                  <a:pt x="610" y="833"/>
                </a:cubicBezTo>
                <a:cubicBezTo>
                  <a:pt x="610" y="835"/>
                  <a:pt x="609" y="836"/>
                  <a:pt x="607" y="837"/>
                </a:cubicBezTo>
                <a:cubicBezTo>
                  <a:pt x="606" y="837"/>
                  <a:pt x="604" y="838"/>
                  <a:pt x="603" y="838"/>
                </a:cubicBezTo>
                <a:cubicBezTo>
                  <a:pt x="602" y="839"/>
                  <a:pt x="602" y="838"/>
                  <a:pt x="601" y="837"/>
                </a:cubicBezTo>
                <a:cubicBezTo>
                  <a:pt x="601" y="837"/>
                  <a:pt x="600" y="836"/>
                  <a:pt x="601" y="835"/>
                </a:cubicBezTo>
                <a:cubicBezTo>
                  <a:pt x="602" y="834"/>
                  <a:pt x="603" y="833"/>
                  <a:pt x="605" y="831"/>
                </a:cubicBezTo>
                <a:cubicBezTo>
                  <a:pt x="605" y="831"/>
                  <a:pt x="605" y="829"/>
                  <a:pt x="604" y="828"/>
                </a:cubicBezTo>
                <a:cubicBezTo>
                  <a:pt x="603" y="828"/>
                  <a:pt x="602" y="828"/>
                  <a:pt x="601" y="828"/>
                </a:cubicBezTo>
                <a:cubicBezTo>
                  <a:pt x="599" y="828"/>
                  <a:pt x="597" y="829"/>
                  <a:pt x="596" y="830"/>
                </a:cubicBezTo>
                <a:cubicBezTo>
                  <a:pt x="594" y="832"/>
                  <a:pt x="592" y="834"/>
                  <a:pt x="589" y="835"/>
                </a:cubicBezTo>
                <a:cubicBezTo>
                  <a:pt x="586" y="835"/>
                  <a:pt x="583" y="835"/>
                  <a:pt x="581" y="837"/>
                </a:cubicBezTo>
                <a:cubicBezTo>
                  <a:pt x="581" y="838"/>
                  <a:pt x="580" y="837"/>
                  <a:pt x="579" y="837"/>
                </a:cubicBezTo>
                <a:cubicBezTo>
                  <a:pt x="577" y="837"/>
                  <a:pt x="576" y="838"/>
                  <a:pt x="575" y="839"/>
                </a:cubicBezTo>
                <a:cubicBezTo>
                  <a:pt x="573" y="841"/>
                  <a:pt x="572" y="843"/>
                  <a:pt x="571" y="845"/>
                </a:cubicBezTo>
                <a:cubicBezTo>
                  <a:pt x="571" y="847"/>
                  <a:pt x="570" y="849"/>
                  <a:pt x="568" y="850"/>
                </a:cubicBezTo>
                <a:cubicBezTo>
                  <a:pt x="567" y="851"/>
                  <a:pt x="565" y="853"/>
                  <a:pt x="564" y="854"/>
                </a:cubicBezTo>
                <a:cubicBezTo>
                  <a:pt x="563" y="855"/>
                  <a:pt x="563" y="856"/>
                  <a:pt x="563" y="857"/>
                </a:cubicBezTo>
                <a:cubicBezTo>
                  <a:pt x="563" y="857"/>
                  <a:pt x="563" y="857"/>
                  <a:pt x="563" y="857"/>
                </a:cubicBezTo>
                <a:cubicBezTo>
                  <a:pt x="563" y="858"/>
                  <a:pt x="563" y="858"/>
                  <a:pt x="563" y="858"/>
                </a:cubicBezTo>
                <a:cubicBezTo>
                  <a:pt x="563" y="857"/>
                  <a:pt x="563" y="857"/>
                  <a:pt x="563" y="857"/>
                </a:cubicBezTo>
                <a:cubicBezTo>
                  <a:pt x="563" y="857"/>
                  <a:pt x="563" y="857"/>
                  <a:pt x="563" y="857"/>
                </a:cubicBezTo>
                <a:cubicBezTo>
                  <a:pt x="562" y="857"/>
                  <a:pt x="562" y="857"/>
                  <a:pt x="561" y="857"/>
                </a:cubicBezTo>
                <a:cubicBezTo>
                  <a:pt x="560" y="855"/>
                  <a:pt x="558" y="854"/>
                  <a:pt x="557" y="853"/>
                </a:cubicBezTo>
                <a:cubicBezTo>
                  <a:pt x="555" y="851"/>
                  <a:pt x="553" y="850"/>
                  <a:pt x="550" y="849"/>
                </a:cubicBezTo>
                <a:cubicBezTo>
                  <a:pt x="546" y="848"/>
                  <a:pt x="543" y="848"/>
                  <a:pt x="540" y="850"/>
                </a:cubicBezTo>
                <a:cubicBezTo>
                  <a:pt x="539" y="851"/>
                  <a:pt x="538" y="851"/>
                  <a:pt x="537" y="852"/>
                </a:cubicBezTo>
                <a:cubicBezTo>
                  <a:pt x="534" y="853"/>
                  <a:pt x="532" y="854"/>
                  <a:pt x="529" y="852"/>
                </a:cubicBezTo>
                <a:cubicBezTo>
                  <a:pt x="525" y="852"/>
                  <a:pt x="522" y="849"/>
                  <a:pt x="519" y="845"/>
                </a:cubicBezTo>
                <a:cubicBezTo>
                  <a:pt x="517" y="843"/>
                  <a:pt x="516" y="841"/>
                  <a:pt x="515" y="839"/>
                </a:cubicBezTo>
                <a:cubicBezTo>
                  <a:pt x="514" y="838"/>
                  <a:pt x="514" y="837"/>
                  <a:pt x="514" y="836"/>
                </a:cubicBezTo>
                <a:cubicBezTo>
                  <a:pt x="514" y="833"/>
                  <a:pt x="514" y="830"/>
                  <a:pt x="516" y="828"/>
                </a:cubicBezTo>
                <a:cubicBezTo>
                  <a:pt x="517" y="827"/>
                  <a:pt x="517" y="826"/>
                  <a:pt x="517" y="825"/>
                </a:cubicBezTo>
                <a:cubicBezTo>
                  <a:pt x="517" y="822"/>
                  <a:pt x="518" y="819"/>
                  <a:pt x="519" y="816"/>
                </a:cubicBezTo>
                <a:cubicBezTo>
                  <a:pt x="520" y="813"/>
                  <a:pt x="519" y="810"/>
                  <a:pt x="519" y="808"/>
                </a:cubicBezTo>
                <a:cubicBezTo>
                  <a:pt x="519" y="807"/>
                  <a:pt x="519" y="806"/>
                  <a:pt x="519" y="806"/>
                </a:cubicBezTo>
                <a:cubicBezTo>
                  <a:pt x="518" y="806"/>
                  <a:pt x="516" y="805"/>
                  <a:pt x="515" y="805"/>
                </a:cubicBezTo>
                <a:cubicBezTo>
                  <a:pt x="515" y="805"/>
                  <a:pt x="515" y="805"/>
                  <a:pt x="515" y="805"/>
                </a:cubicBezTo>
                <a:cubicBezTo>
                  <a:pt x="515" y="805"/>
                  <a:pt x="515" y="805"/>
                  <a:pt x="516" y="805"/>
                </a:cubicBezTo>
                <a:cubicBezTo>
                  <a:pt x="515" y="805"/>
                  <a:pt x="515" y="805"/>
                  <a:pt x="515" y="805"/>
                </a:cubicBezTo>
                <a:cubicBezTo>
                  <a:pt x="515" y="805"/>
                  <a:pt x="515" y="805"/>
                  <a:pt x="515" y="805"/>
                </a:cubicBezTo>
                <a:cubicBezTo>
                  <a:pt x="513" y="803"/>
                  <a:pt x="511" y="802"/>
                  <a:pt x="509" y="802"/>
                </a:cubicBezTo>
                <a:cubicBezTo>
                  <a:pt x="506" y="802"/>
                  <a:pt x="503" y="801"/>
                  <a:pt x="501" y="801"/>
                </a:cubicBezTo>
                <a:cubicBezTo>
                  <a:pt x="498" y="800"/>
                  <a:pt x="495" y="802"/>
                  <a:pt x="492" y="802"/>
                </a:cubicBezTo>
                <a:cubicBezTo>
                  <a:pt x="490" y="801"/>
                  <a:pt x="488" y="802"/>
                  <a:pt x="485" y="802"/>
                </a:cubicBezTo>
                <a:cubicBezTo>
                  <a:pt x="484" y="802"/>
                  <a:pt x="482" y="802"/>
                  <a:pt x="481" y="801"/>
                </a:cubicBezTo>
                <a:cubicBezTo>
                  <a:pt x="480" y="801"/>
                  <a:pt x="480" y="800"/>
                  <a:pt x="480" y="800"/>
                </a:cubicBezTo>
                <a:cubicBezTo>
                  <a:pt x="483" y="797"/>
                  <a:pt x="484" y="794"/>
                  <a:pt x="484" y="791"/>
                </a:cubicBezTo>
                <a:cubicBezTo>
                  <a:pt x="484" y="789"/>
                  <a:pt x="484" y="787"/>
                  <a:pt x="485" y="785"/>
                </a:cubicBezTo>
                <a:cubicBezTo>
                  <a:pt x="485" y="785"/>
                  <a:pt x="485" y="784"/>
                  <a:pt x="486" y="784"/>
                </a:cubicBezTo>
                <a:cubicBezTo>
                  <a:pt x="488" y="784"/>
                  <a:pt x="489" y="782"/>
                  <a:pt x="490" y="781"/>
                </a:cubicBezTo>
                <a:cubicBezTo>
                  <a:pt x="490" y="779"/>
                  <a:pt x="491" y="776"/>
                  <a:pt x="490" y="775"/>
                </a:cubicBezTo>
                <a:cubicBezTo>
                  <a:pt x="490" y="772"/>
                  <a:pt x="491" y="769"/>
                  <a:pt x="493" y="767"/>
                </a:cubicBezTo>
                <a:cubicBezTo>
                  <a:pt x="494" y="766"/>
                  <a:pt x="495" y="765"/>
                  <a:pt x="496" y="763"/>
                </a:cubicBezTo>
                <a:cubicBezTo>
                  <a:pt x="497" y="763"/>
                  <a:pt x="497" y="762"/>
                  <a:pt x="497" y="761"/>
                </a:cubicBezTo>
                <a:cubicBezTo>
                  <a:pt x="498" y="759"/>
                  <a:pt x="496" y="757"/>
                  <a:pt x="494" y="757"/>
                </a:cubicBezTo>
                <a:cubicBezTo>
                  <a:pt x="491" y="757"/>
                  <a:pt x="487" y="756"/>
                  <a:pt x="484" y="758"/>
                </a:cubicBezTo>
                <a:cubicBezTo>
                  <a:pt x="481" y="759"/>
                  <a:pt x="479" y="759"/>
                  <a:pt x="476" y="759"/>
                </a:cubicBezTo>
                <a:cubicBezTo>
                  <a:pt x="473" y="759"/>
                  <a:pt x="471" y="761"/>
                  <a:pt x="470" y="763"/>
                </a:cubicBezTo>
                <a:cubicBezTo>
                  <a:pt x="470" y="764"/>
                  <a:pt x="469" y="766"/>
                  <a:pt x="469" y="767"/>
                </a:cubicBezTo>
                <a:cubicBezTo>
                  <a:pt x="468" y="771"/>
                  <a:pt x="466" y="775"/>
                  <a:pt x="463" y="778"/>
                </a:cubicBezTo>
                <a:cubicBezTo>
                  <a:pt x="461" y="782"/>
                  <a:pt x="459" y="782"/>
                  <a:pt x="456" y="781"/>
                </a:cubicBezTo>
                <a:cubicBezTo>
                  <a:pt x="455" y="780"/>
                  <a:pt x="454" y="780"/>
                  <a:pt x="452" y="781"/>
                </a:cubicBezTo>
                <a:cubicBezTo>
                  <a:pt x="449" y="781"/>
                  <a:pt x="447" y="783"/>
                  <a:pt x="444" y="783"/>
                </a:cubicBezTo>
                <a:cubicBezTo>
                  <a:pt x="442" y="784"/>
                  <a:pt x="439" y="784"/>
                  <a:pt x="437" y="782"/>
                </a:cubicBezTo>
                <a:cubicBezTo>
                  <a:pt x="436" y="780"/>
                  <a:pt x="434" y="779"/>
                  <a:pt x="432" y="779"/>
                </a:cubicBezTo>
                <a:cubicBezTo>
                  <a:pt x="430" y="778"/>
                  <a:pt x="428" y="776"/>
                  <a:pt x="427" y="774"/>
                </a:cubicBezTo>
                <a:cubicBezTo>
                  <a:pt x="426" y="771"/>
                  <a:pt x="425" y="768"/>
                  <a:pt x="422" y="766"/>
                </a:cubicBezTo>
                <a:cubicBezTo>
                  <a:pt x="421" y="765"/>
                  <a:pt x="421" y="763"/>
                  <a:pt x="421" y="762"/>
                </a:cubicBezTo>
                <a:cubicBezTo>
                  <a:pt x="420" y="759"/>
                  <a:pt x="420" y="757"/>
                  <a:pt x="419" y="754"/>
                </a:cubicBezTo>
                <a:cubicBezTo>
                  <a:pt x="419" y="752"/>
                  <a:pt x="419" y="751"/>
                  <a:pt x="419" y="749"/>
                </a:cubicBezTo>
                <a:cubicBezTo>
                  <a:pt x="419" y="743"/>
                  <a:pt x="420" y="737"/>
                  <a:pt x="421" y="731"/>
                </a:cubicBezTo>
                <a:cubicBezTo>
                  <a:pt x="422" y="730"/>
                  <a:pt x="422" y="728"/>
                  <a:pt x="423" y="728"/>
                </a:cubicBezTo>
                <a:cubicBezTo>
                  <a:pt x="425" y="725"/>
                  <a:pt x="425" y="722"/>
                  <a:pt x="425" y="719"/>
                </a:cubicBezTo>
                <a:cubicBezTo>
                  <a:pt x="424" y="715"/>
                  <a:pt x="425" y="711"/>
                  <a:pt x="427" y="707"/>
                </a:cubicBezTo>
                <a:cubicBezTo>
                  <a:pt x="428" y="704"/>
                  <a:pt x="430" y="701"/>
                  <a:pt x="434" y="700"/>
                </a:cubicBezTo>
                <a:cubicBezTo>
                  <a:pt x="438" y="700"/>
                  <a:pt x="441" y="698"/>
                  <a:pt x="445" y="695"/>
                </a:cubicBezTo>
                <a:cubicBezTo>
                  <a:pt x="447" y="693"/>
                  <a:pt x="450" y="693"/>
                  <a:pt x="452" y="692"/>
                </a:cubicBezTo>
                <a:cubicBezTo>
                  <a:pt x="454" y="691"/>
                  <a:pt x="457" y="691"/>
                  <a:pt x="459" y="692"/>
                </a:cubicBezTo>
                <a:cubicBezTo>
                  <a:pt x="461" y="693"/>
                  <a:pt x="463" y="693"/>
                  <a:pt x="464" y="692"/>
                </a:cubicBezTo>
                <a:cubicBezTo>
                  <a:pt x="466" y="692"/>
                  <a:pt x="468" y="692"/>
                  <a:pt x="469" y="694"/>
                </a:cubicBezTo>
                <a:cubicBezTo>
                  <a:pt x="471" y="697"/>
                  <a:pt x="474" y="697"/>
                  <a:pt x="477" y="696"/>
                </a:cubicBezTo>
                <a:cubicBezTo>
                  <a:pt x="479" y="696"/>
                  <a:pt x="480" y="695"/>
                  <a:pt x="482" y="695"/>
                </a:cubicBezTo>
                <a:cubicBezTo>
                  <a:pt x="482" y="693"/>
                  <a:pt x="483" y="691"/>
                  <a:pt x="483" y="690"/>
                </a:cubicBezTo>
                <a:cubicBezTo>
                  <a:pt x="483" y="688"/>
                  <a:pt x="485" y="687"/>
                  <a:pt x="486" y="687"/>
                </a:cubicBezTo>
                <a:cubicBezTo>
                  <a:pt x="487" y="686"/>
                  <a:pt x="488" y="686"/>
                  <a:pt x="489" y="686"/>
                </a:cubicBezTo>
                <a:cubicBezTo>
                  <a:pt x="493" y="685"/>
                  <a:pt x="497" y="686"/>
                  <a:pt x="502" y="686"/>
                </a:cubicBezTo>
                <a:cubicBezTo>
                  <a:pt x="506" y="686"/>
                  <a:pt x="510" y="687"/>
                  <a:pt x="513" y="691"/>
                </a:cubicBezTo>
                <a:cubicBezTo>
                  <a:pt x="514" y="692"/>
                  <a:pt x="516" y="692"/>
                  <a:pt x="517" y="691"/>
                </a:cubicBezTo>
                <a:cubicBezTo>
                  <a:pt x="519" y="691"/>
                  <a:pt x="520" y="690"/>
                  <a:pt x="521" y="690"/>
                </a:cubicBezTo>
                <a:cubicBezTo>
                  <a:pt x="522" y="689"/>
                  <a:pt x="523" y="690"/>
                  <a:pt x="524" y="691"/>
                </a:cubicBezTo>
                <a:cubicBezTo>
                  <a:pt x="526" y="693"/>
                  <a:pt x="528" y="695"/>
                  <a:pt x="529" y="697"/>
                </a:cubicBezTo>
                <a:cubicBezTo>
                  <a:pt x="530" y="699"/>
                  <a:pt x="530" y="700"/>
                  <a:pt x="530" y="702"/>
                </a:cubicBezTo>
                <a:cubicBezTo>
                  <a:pt x="530" y="702"/>
                  <a:pt x="529" y="703"/>
                  <a:pt x="529" y="704"/>
                </a:cubicBezTo>
                <a:cubicBezTo>
                  <a:pt x="528" y="706"/>
                  <a:pt x="528" y="707"/>
                  <a:pt x="530" y="709"/>
                </a:cubicBezTo>
                <a:cubicBezTo>
                  <a:pt x="531" y="714"/>
                  <a:pt x="533" y="718"/>
                  <a:pt x="535" y="722"/>
                </a:cubicBezTo>
                <a:cubicBezTo>
                  <a:pt x="536" y="725"/>
                  <a:pt x="538" y="726"/>
                  <a:pt x="539" y="728"/>
                </a:cubicBezTo>
                <a:cubicBezTo>
                  <a:pt x="541" y="730"/>
                  <a:pt x="544" y="729"/>
                  <a:pt x="545" y="728"/>
                </a:cubicBezTo>
                <a:cubicBezTo>
                  <a:pt x="547" y="724"/>
                  <a:pt x="548" y="720"/>
                  <a:pt x="548" y="716"/>
                </a:cubicBezTo>
                <a:cubicBezTo>
                  <a:pt x="549" y="715"/>
                  <a:pt x="549" y="715"/>
                  <a:pt x="548" y="714"/>
                </a:cubicBezTo>
                <a:cubicBezTo>
                  <a:pt x="548" y="712"/>
                  <a:pt x="547" y="710"/>
                  <a:pt x="546" y="708"/>
                </a:cubicBezTo>
                <a:cubicBezTo>
                  <a:pt x="546" y="705"/>
                  <a:pt x="546" y="703"/>
                  <a:pt x="546" y="701"/>
                </a:cubicBezTo>
                <a:cubicBezTo>
                  <a:pt x="545" y="700"/>
                  <a:pt x="545" y="700"/>
                  <a:pt x="545" y="700"/>
                </a:cubicBezTo>
                <a:cubicBezTo>
                  <a:pt x="543" y="693"/>
                  <a:pt x="543" y="686"/>
                  <a:pt x="544" y="679"/>
                </a:cubicBezTo>
                <a:cubicBezTo>
                  <a:pt x="544" y="678"/>
                  <a:pt x="544" y="677"/>
                  <a:pt x="545" y="676"/>
                </a:cubicBezTo>
                <a:cubicBezTo>
                  <a:pt x="548" y="673"/>
                  <a:pt x="551" y="669"/>
                  <a:pt x="555" y="667"/>
                </a:cubicBezTo>
                <a:cubicBezTo>
                  <a:pt x="556" y="667"/>
                  <a:pt x="557" y="667"/>
                  <a:pt x="557" y="667"/>
                </a:cubicBezTo>
                <a:cubicBezTo>
                  <a:pt x="559" y="666"/>
                  <a:pt x="560" y="665"/>
                  <a:pt x="561" y="664"/>
                </a:cubicBezTo>
                <a:cubicBezTo>
                  <a:pt x="562" y="663"/>
                  <a:pt x="563" y="661"/>
                  <a:pt x="564" y="660"/>
                </a:cubicBezTo>
                <a:cubicBezTo>
                  <a:pt x="565" y="660"/>
                  <a:pt x="566" y="659"/>
                  <a:pt x="567" y="658"/>
                </a:cubicBezTo>
                <a:cubicBezTo>
                  <a:pt x="569" y="658"/>
                  <a:pt x="570" y="656"/>
                  <a:pt x="572" y="655"/>
                </a:cubicBezTo>
                <a:cubicBezTo>
                  <a:pt x="574" y="653"/>
                  <a:pt x="577" y="651"/>
                  <a:pt x="580" y="650"/>
                </a:cubicBezTo>
                <a:cubicBezTo>
                  <a:pt x="582" y="650"/>
                  <a:pt x="583" y="649"/>
                  <a:pt x="583" y="647"/>
                </a:cubicBezTo>
                <a:cubicBezTo>
                  <a:pt x="583" y="646"/>
                  <a:pt x="584" y="646"/>
                  <a:pt x="584" y="646"/>
                </a:cubicBezTo>
                <a:cubicBezTo>
                  <a:pt x="585" y="645"/>
                  <a:pt x="586" y="644"/>
                  <a:pt x="587" y="643"/>
                </a:cubicBezTo>
                <a:cubicBezTo>
                  <a:pt x="588" y="643"/>
                  <a:pt x="588" y="642"/>
                  <a:pt x="588" y="641"/>
                </a:cubicBezTo>
                <a:cubicBezTo>
                  <a:pt x="587" y="640"/>
                  <a:pt x="586" y="639"/>
                  <a:pt x="587" y="637"/>
                </a:cubicBezTo>
                <a:cubicBezTo>
                  <a:pt x="588" y="635"/>
                  <a:pt x="588" y="633"/>
                  <a:pt x="587" y="631"/>
                </a:cubicBezTo>
                <a:cubicBezTo>
                  <a:pt x="586" y="630"/>
                  <a:pt x="586" y="629"/>
                  <a:pt x="586" y="628"/>
                </a:cubicBezTo>
                <a:cubicBezTo>
                  <a:pt x="586" y="625"/>
                  <a:pt x="587" y="623"/>
                  <a:pt x="587" y="620"/>
                </a:cubicBezTo>
                <a:cubicBezTo>
                  <a:pt x="587" y="620"/>
                  <a:pt x="587" y="620"/>
                  <a:pt x="588" y="620"/>
                </a:cubicBezTo>
                <a:cubicBezTo>
                  <a:pt x="588" y="620"/>
                  <a:pt x="588" y="620"/>
                  <a:pt x="588" y="620"/>
                </a:cubicBezTo>
                <a:cubicBezTo>
                  <a:pt x="590" y="621"/>
                  <a:pt x="589" y="623"/>
                  <a:pt x="589" y="624"/>
                </a:cubicBezTo>
                <a:cubicBezTo>
                  <a:pt x="589" y="625"/>
                  <a:pt x="590" y="625"/>
                  <a:pt x="590" y="625"/>
                </a:cubicBezTo>
                <a:cubicBezTo>
                  <a:pt x="590" y="625"/>
                  <a:pt x="591" y="625"/>
                  <a:pt x="591" y="625"/>
                </a:cubicBezTo>
                <a:cubicBezTo>
                  <a:pt x="593" y="623"/>
                  <a:pt x="594" y="621"/>
                  <a:pt x="596" y="619"/>
                </a:cubicBezTo>
                <a:cubicBezTo>
                  <a:pt x="596" y="618"/>
                  <a:pt x="596" y="616"/>
                  <a:pt x="596" y="615"/>
                </a:cubicBezTo>
                <a:cubicBezTo>
                  <a:pt x="597" y="614"/>
                  <a:pt x="596" y="614"/>
                  <a:pt x="596" y="613"/>
                </a:cubicBezTo>
                <a:cubicBezTo>
                  <a:pt x="596" y="612"/>
                  <a:pt x="597" y="612"/>
                  <a:pt x="598" y="612"/>
                </a:cubicBezTo>
                <a:cubicBezTo>
                  <a:pt x="599" y="612"/>
                  <a:pt x="600" y="611"/>
                  <a:pt x="601" y="610"/>
                </a:cubicBezTo>
                <a:cubicBezTo>
                  <a:pt x="604" y="607"/>
                  <a:pt x="606" y="604"/>
                  <a:pt x="606" y="601"/>
                </a:cubicBezTo>
                <a:cubicBezTo>
                  <a:pt x="607" y="598"/>
                  <a:pt x="609" y="597"/>
                  <a:pt x="611" y="597"/>
                </a:cubicBezTo>
                <a:cubicBezTo>
                  <a:pt x="613" y="597"/>
                  <a:pt x="615" y="596"/>
                  <a:pt x="616" y="596"/>
                </a:cubicBezTo>
                <a:cubicBezTo>
                  <a:pt x="617" y="596"/>
                  <a:pt x="618" y="595"/>
                  <a:pt x="619" y="595"/>
                </a:cubicBezTo>
                <a:cubicBezTo>
                  <a:pt x="619" y="595"/>
                  <a:pt x="619" y="594"/>
                  <a:pt x="619" y="594"/>
                </a:cubicBezTo>
                <a:cubicBezTo>
                  <a:pt x="619" y="594"/>
                  <a:pt x="619" y="593"/>
                  <a:pt x="619" y="593"/>
                </a:cubicBezTo>
                <a:cubicBezTo>
                  <a:pt x="618" y="593"/>
                  <a:pt x="618" y="593"/>
                  <a:pt x="617" y="593"/>
                </a:cubicBezTo>
                <a:cubicBezTo>
                  <a:pt x="616" y="593"/>
                  <a:pt x="616" y="593"/>
                  <a:pt x="616" y="592"/>
                </a:cubicBezTo>
                <a:cubicBezTo>
                  <a:pt x="616" y="592"/>
                  <a:pt x="617" y="592"/>
                  <a:pt x="617" y="592"/>
                </a:cubicBezTo>
                <a:cubicBezTo>
                  <a:pt x="617" y="592"/>
                  <a:pt x="617" y="592"/>
                  <a:pt x="618" y="592"/>
                </a:cubicBezTo>
                <a:cubicBezTo>
                  <a:pt x="623" y="592"/>
                  <a:pt x="627" y="590"/>
                  <a:pt x="632" y="590"/>
                </a:cubicBezTo>
                <a:cubicBezTo>
                  <a:pt x="633" y="590"/>
                  <a:pt x="634" y="589"/>
                  <a:pt x="635" y="589"/>
                </a:cubicBezTo>
                <a:cubicBezTo>
                  <a:pt x="636" y="587"/>
                  <a:pt x="636" y="587"/>
                  <a:pt x="634" y="585"/>
                </a:cubicBezTo>
                <a:cubicBezTo>
                  <a:pt x="633" y="584"/>
                  <a:pt x="632" y="582"/>
                  <a:pt x="632" y="581"/>
                </a:cubicBezTo>
                <a:cubicBezTo>
                  <a:pt x="633" y="579"/>
                  <a:pt x="633" y="577"/>
                  <a:pt x="634" y="575"/>
                </a:cubicBezTo>
                <a:cubicBezTo>
                  <a:pt x="635" y="572"/>
                  <a:pt x="638" y="569"/>
                  <a:pt x="641" y="568"/>
                </a:cubicBezTo>
                <a:cubicBezTo>
                  <a:pt x="643" y="567"/>
                  <a:pt x="645" y="566"/>
                  <a:pt x="647" y="565"/>
                </a:cubicBezTo>
                <a:cubicBezTo>
                  <a:pt x="648" y="564"/>
                  <a:pt x="649" y="563"/>
                  <a:pt x="651" y="564"/>
                </a:cubicBezTo>
                <a:cubicBezTo>
                  <a:pt x="654" y="564"/>
                  <a:pt x="658" y="562"/>
                  <a:pt x="662" y="561"/>
                </a:cubicBezTo>
                <a:cubicBezTo>
                  <a:pt x="663" y="561"/>
                  <a:pt x="663" y="560"/>
                  <a:pt x="664" y="559"/>
                </a:cubicBezTo>
                <a:cubicBezTo>
                  <a:pt x="664" y="558"/>
                  <a:pt x="665" y="557"/>
                  <a:pt x="665" y="557"/>
                </a:cubicBezTo>
                <a:cubicBezTo>
                  <a:pt x="668" y="556"/>
                  <a:pt x="671" y="556"/>
                  <a:pt x="674" y="555"/>
                </a:cubicBezTo>
                <a:cubicBezTo>
                  <a:pt x="674" y="555"/>
                  <a:pt x="675" y="556"/>
                  <a:pt x="675" y="556"/>
                </a:cubicBezTo>
                <a:cubicBezTo>
                  <a:pt x="674" y="556"/>
                  <a:pt x="674" y="557"/>
                  <a:pt x="674" y="557"/>
                </a:cubicBezTo>
                <a:cubicBezTo>
                  <a:pt x="673" y="558"/>
                  <a:pt x="672" y="558"/>
                  <a:pt x="671" y="558"/>
                </a:cubicBezTo>
                <a:cubicBezTo>
                  <a:pt x="668" y="560"/>
                  <a:pt x="667" y="561"/>
                  <a:pt x="666" y="564"/>
                </a:cubicBezTo>
                <a:cubicBezTo>
                  <a:pt x="665" y="565"/>
                  <a:pt x="665" y="566"/>
                  <a:pt x="665" y="567"/>
                </a:cubicBezTo>
                <a:cubicBezTo>
                  <a:pt x="665" y="569"/>
                  <a:pt x="667" y="570"/>
                  <a:pt x="668" y="571"/>
                </a:cubicBezTo>
                <a:cubicBezTo>
                  <a:pt x="669" y="572"/>
                  <a:pt x="669" y="572"/>
                  <a:pt x="670" y="572"/>
                </a:cubicBezTo>
                <a:cubicBezTo>
                  <a:pt x="673" y="570"/>
                  <a:pt x="677" y="568"/>
                  <a:pt x="679" y="565"/>
                </a:cubicBezTo>
                <a:cubicBezTo>
                  <a:pt x="680" y="563"/>
                  <a:pt x="682" y="562"/>
                  <a:pt x="684" y="563"/>
                </a:cubicBezTo>
                <a:cubicBezTo>
                  <a:pt x="688" y="561"/>
                  <a:pt x="693" y="560"/>
                  <a:pt x="697" y="558"/>
                </a:cubicBezTo>
                <a:cubicBezTo>
                  <a:pt x="699" y="558"/>
                  <a:pt x="700" y="558"/>
                  <a:pt x="701" y="557"/>
                </a:cubicBezTo>
                <a:cubicBezTo>
                  <a:pt x="702" y="554"/>
                  <a:pt x="705" y="555"/>
                  <a:pt x="707" y="554"/>
                </a:cubicBezTo>
                <a:cubicBezTo>
                  <a:pt x="708" y="553"/>
                  <a:pt x="709" y="553"/>
                  <a:pt x="709" y="553"/>
                </a:cubicBezTo>
                <a:cubicBezTo>
                  <a:pt x="710" y="552"/>
                  <a:pt x="710" y="552"/>
                  <a:pt x="711" y="552"/>
                </a:cubicBezTo>
                <a:cubicBezTo>
                  <a:pt x="711" y="551"/>
                  <a:pt x="712" y="550"/>
                  <a:pt x="711" y="549"/>
                </a:cubicBezTo>
                <a:cubicBezTo>
                  <a:pt x="709" y="548"/>
                  <a:pt x="708" y="546"/>
                  <a:pt x="709" y="543"/>
                </a:cubicBezTo>
                <a:cubicBezTo>
                  <a:pt x="709" y="543"/>
                  <a:pt x="709" y="543"/>
                  <a:pt x="709" y="543"/>
                </a:cubicBezTo>
                <a:cubicBezTo>
                  <a:pt x="709" y="542"/>
                  <a:pt x="707" y="541"/>
                  <a:pt x="707" y="542"/>
                </a:cubicBezTo>
                <a:cubicBezTo>
                  <a:pt x="704" y="544"/>
                  <a:pt x="701" y="547"/>
                  <a:pt x="699" y="550"/>
                </a:cubicBezTo>
                <a:cubicBezTo>
                  <a:pt x="699" y="552"/>
                  <a:pt x="698" y="552"/>
                  <a:pt x="697" y="552"/>
                </a:cubicBezTo>
                <a:cubicBezTo>
                  <a:pt x="696" y="551"/>
                  <a:pt x="695" y="551"/>
                  <a:pt x="694" y="551"/>
                </a:cubicBezTo>
                <a:cubicBezTo>
                  <a:pt x="694" y="552"/>
                  <a:pt x="693" y="552"/>
                  <a:pt x="692" y="552"/>
                </a:cubicBezTo>
                <a:cubicBezTo>
                  <a:pt x="692" y="552"/>
                  <a:pt x="691" y="551"/>
                  <a:pt x="691" y="551"/>
                </a:cubicBezTo>
                <a:cubicBezTo>
                  <a:pt x="690" y="551"/>
                  <a:pt x="689" y="551"/>
                  <a:pt x="688" y="551"/>
                </a:cubicBezTo>
                <a:cubicBezTo>
                  <a:pt x="686" y="551"/>
                  <a:pt x="685" y="549"/>
                  <a:pt x="685" y="547"/>
                </a:cubicBezTo>
                <a:cubicBezTo>
                  <a:pt x="682" y="547"/>
                  <a:pt x="680" y="545"/>
                  <a:pt x="680" y="542"/>
                </a:cubicBezTo>
                <a:cubicBezTo>
                  <a:pt x="680" y="539"/>
                  <a:pt x="680" y="537"/>
                  <a:pt x="681" y="534"/>
                </a:cubicBezTo>
                <a:cubicBezTo>
                  <a:pt x="681" y="533"/>
                  <a:pt x="681" y="532"/>
                  <a:pt x="679" y="531"/>
                </a:cubicBezTo>
                <a:cubicBezTo>
                  <a:pt x="679" y="531"/>
                  <a:pt x="678" y="531"/>
                  <a:pt x="677" y="531"/>
                </a:cubicBezTo>
                <a:cubicBezTo>
                  <a:pt x="677" y="531"/>
                  <a:pt x="677" y="531"/>
                  <a:pt x="677" y="531"/>
                </a:cubicBezTo>
                <a:cubicBezTo>
                  <a:pt x="677" y="531"/>
                  <a:pt x="678" y="530"/>
                  <a:pt x="678" y="530"/>
                </a:cubicBezTo>
                <a:cubicBezTo>
                  <a:pt x="680" y="529"/>
                  <a:pt x="682" y="528"/>
                  <a:pt x="684" y="527"/>
                </a:cubicBezTo>
                <a:cubicBezTo>
                  <a:pt x="685" y="526"/>
                  <a:pt x="686" y="524"/>
                  <a:pt x="685" y="523"/>
                </a:cubicBezTo>
                <a:cubicBezTo>
                  <a:pt x="684" y="522"/>
                  <a:pt x="684" y="521"/>
                  <a:pt x="683" y="520"/>
                </a:cubicBezTo>
                <a:cubicBezTo>
                  <a:pt x="681" y="518"/>
                  <a:pt x="678" y="517"/>
                  <a:pt x="675" y="518"/>
                </a:cubicBezTo>
                <a:cubicBezTo>
                  <a:pt x="667" y="520"/>
                  <a:pt x="659" y="522"/>
                  <a:pt x="652" y="526"/>
                </a:cubicBezTo>
                <a:cubicBezTo>
                  <a:pt x="652" y="526"/>
                  <a:pt x="652" y="527"/>
                  <a:pt x="652" y="527"/>
                </a:cubicBezTo>
                <a:cubicBezTo>
                  <a:pt x="652" y="527"/>
                  <a:pt x="652" y="527"/>
                  <a:pt x="652" y="527"/>
                </a:cubicBezTo>
                <a:cubicBezTo>
                  <a:pt x="651" y="528"/>
                  <a:pt x="650" y="529"/>
                  <a:pt x="649" y="530"/>
                </a:cubicBezTo>
                <a:cubicBezTo>
                  <a:pt x="649" y="530"/>
                  <a:pt x="649" y="530"/>
                  <a:pt x="649" y="530"/>
                </a:cubicBezTo>
                <a:cubicBezTo>
                  <a:pt x="648" y="531"/>
                  <a:pt x="646" y="531"/>
                  <a:pt x="645" y="532"/>
                </a:cubicBezTo>
                <a:cubicBezTo>
                  <a:pt x="645" y="532"/>
                  <a:pt x="644" y="533"/>
                  <a:pt x="643" y="533"/>
                </a:cubicBezTo>
                <a:cubicBezTo>
                  <a:pt x="643" y="534"/>
                  <a:pt x="643" y="534"/>
                  <a:pt x="643" y="534"/>
                </a:cubicBezTo>
                <a:cubicBezTo>
                  <a:pt x="643" y="533"/>
                  <a:pt x="643" y="533"/>
                  <a:pt x="643" y="533"/>
                </a:cubicBezTo>
                <a:cubicBezTo>
                  <a:pt x="644" y="532"/>
                  <a:pt x="644" y="532"/>
                  <a:pt x="645" y="531"/>
                </a:cubicBezTo>
                <a:cubicBezTo>
                  <a:pt x="646" y="531"/>
                  <a:pt x="648" y="530"/>
                  <a:pt x="649" y="530"/>
                </a:cubicBezTo>
                <a:cubicBezTo>
                  <a:pt x="649" y="530"/>
                  <a:pt x="649" y="530"/>
                  <a:pt x="649" y="530"/>
                </a:cubicBezTo>
                <a:cubicBezTo>
                  <a:pt x="649" y="527"/>
                  <a:pt x="650" y="527"/>
                  <a:pt x="652" y="527"/>
                </a:cubicBezTo>
                <a:cubicBezTo>
                  <a:pt x="652" y="527"/>
                  <a:pt x="652" y="527"/>
                  <a:pt x="652" y="526"/>
                </a:cubicBezTo>
                <a:cubicBezTo>
                  <a:pt x="652" y="526"/>
                  <a:pt x="652" y="526"/>
                  <a:pt x="652" y="526"/>
                </a:cubicBezTo>
                <a:cubicBezTo>
                  <a:pt x="652" y="525"/>
                  <a:pt x="653" y="524"/>
                  <a:pt x="654" y="523"/>
                </a:cubicBezTo>
                <a:cubicBezTo>
                  <a:pt x="657" y="520"/>
                  <a:pt x="660" y="518"/>
                  <a:pt x="664" y="517"/>
                </a:cubicBezTo>
                <a:cubicBezTo>
                  <a:pt x="666" y="517"/>
                  <a:pt x="668" y="516"/>
                  <a:pt x="669" y="513"/>
                </a:cubicBezTo>
                <a:cubicBezTo>
                  <a:pt x="669" y="513"/>
                  <a:pt x="670" y="512"/>
                  <a:pt x="670" y="512"/>
                </a:cubicBezTo>
                <a:cubicBezTo>
                  <a:pt x="672" y="510"/>
                  <a:pt x="673" y="509"/>
                  <a:pt x="675" y="507"/>
                </a:cubicBezTo>
                <a:cubicBezTo>
                  <a:pt x="677" y="506"/>
                  <a:pt x="679" y="507"/>
                  <a:pt x="681" y="508"/>
                </a:cubicBezTo>
                <a:cubicBezTo>
                  <a:pt x="690" y="508"/>
                  <a:pt x="698" y="509"/>
                  <a:pt x="706" y="510"/>
                </a:cubicBezTo>
                <a:cubicBezTo>
                  <a:pt x="709" y="510"/>
                  <a:pt x="712" y="509"/>
                  <a:pt x="716" y="509"/>
                </a:cubicBezTo>
                <a:cubicBezTo>
                  <a:pt x="717" y="510"/>
                  <a:pt x="718" y="509"/>
                  <a:pt x="719" y="509"/>
                </a:cubicBezTo>
                <a:cubicBezTo>
                  <a:pt x="719" y="509"/>
                  <a:pt x="720" y="508"/>
                  <a:pt x="721" y="508"/>
                </a:cubicBezTo>
                <a:cubicBezTo>
                  <a:pt x="723" y="507"/>
                  <a:pt x="725" y="505"/>
                  <a:pt x="727" y="503"/>
                </a:cubicBezTo>
                <a:cubicBezTo>
                  <a:pt x="728" y="501"/>
                  <a:pt x="730" y="500"/>
                  <a:pt x="732" y="500"/>
                </a:cubicBezTo>
                <a:cubicBezTo>
                  <a:pt x="733" y="500"/>
                  <a:pt x="735" y="499"/>
                  <a:pt x="736" y="499"/>
                </a:cubicBezTo>
                <a:cubicBezTo>
                  <a:pt x="740" y="499"/>
                  <a:pt x="744" y="497"/>
                  <a:pt x="747" y="494"/>
                </a:cubicBezTo>
                <a:cubicBezTo>
                  <a:pt x="749" y="493"/>
                  <a:pt x="750" y="491"/>
                  <a:pt x="749" y="489"/>
                </a:cubicBezTo>
                <a:cubicBezTo>
                  <a:pt x="748" y="488"/>
                  <a:pt x="748" y="486"/>
                  <a:pt x="749" y="485"/>
                </a:cubicBezTo>
                <a:cubicBezTo>
                  <a:pt x="749" y="484"/>
                  <a:pt x="750" y="483"/>
                  <a:pt x="750" y="482"/>
                </a:cubicBezTo>
                <a:cubicBezTo>
                  <a:pt x="750" y="481"/>
                  <a:pt x="750" y="480"/>
                  <a:pt x="750" y="479"/>
                </a:cubicBezTo>
                <a:cubicBezTo>
                  <a:pt x="748" y="477"/>
                  <a:pt x="746" y="475"/>
                  <a:pt x="743" y="476"/>
                </a:cubicBezTo>
                <a:cubicBezTo>
                  <a:pt x="743" y="476"/>
                  <a:pt x="743" y="476"/>
                  <a:pt x="743" y="476"/>
                </a:cubicBezTo>
                <a:cubicBezTo>
                  <a:pt x="743" y="476"/>
                  <a:pt x="743" y="476"/>
                  <a:pt x="743" y="476"/>
                </a:cubicBezTo>
                <a:cubicBezTo>
                  <a:pt x="743" y="476"/>
                  <a:pt x="743" y="476"/>
                  <a:pt x="743" y="476"/>
                </a:cubicBezTo>
                <a:cubicBezTo>
                  <a:pt x="743" y="476"/>
                  <a:pt x="743" y="476"/>
                  <a:pt x="743" y="476"/>
                </a:cubicBezTo>
                <a:cubicBezTo>
                  <a:pt x="743" y="475"/>
                  <a:pt x="743" y="474"/>
                  <a:pt x="743" y="473"/>
                </a:cubicBezTo>
                <a:cubicBezTo>
                  <a:pt x="743" y="472"/>
                  <a:pt x="742" y="470"/>
                  <a:pt x="740" y="470"/>
                </a:cubicBezTo>
                <a:cubicBezTo>
                  <a:pt x="739" y="470"/>
                  <a:pt x="738" y="470"/>
                  <a:pt x="737" y="470"/>
                </a:cubicBezTo>
                <a:cubicBezTo>
                  <a:pt x="737" y="470"/>
                  <a:pt x="737" y="470"/>
                  <a:pt x="737" y="470"/>
                </a:cubicBezTo>
                <a:cubicBezTo>
                  <a:pt x="737" y="469"/>
                  <a:pt x="737" y="469"/>
                  <a:pt x="738" y="469"/>
                </a:cubicBezTo>
                <a:cubicBezTo>
                  <a:pt x="738" y="469"/>
                  <a:pt x="739" y="468"/>
                  <a:pt x="740" y="468"/>
                </a:cubicBezTo>
                <a:cubicBezTo>
                  <a:pt x="741" y="467"/>
                  <a:pt x="741" y="466"/>
                  <a:pt x="741" y="465"/>
                </a:cubicBezTo>
                <a:cubicBezTo>
                  <a:pt x="740" y="464"/>
                  <a:pt x="739" y="463"/>
                  <a:pt x="737" y="463"/>
                </a:cubicBezTo>
                <a:cubicBezTo>
                  <a:pt x="737" y="463"/>
                  <a:pt x="736" y="463"/>
                  <a:pt x="735" y="463"/>
                </a:cubicBezTo>
                <a:cubicBezTo>
                  <a:pt x="733" y="460"/>
                  <a:pt x="730" y="459"/>
                  <a:pt x="727" y="458"/>
                </a:cubicBezTo>
                <a:cubicBezTo>
                  <a:pt x="727" y="457"/>
                  <a:pt x="726" y="457"/>
                  <a:pt x="726" y="457"/>
                </a:cubicBezTo>
                <a:cubicBezTo>
                  <a:pt x="726" y="453"/>
                  <a:pt x="723" y="452"/>
                  <a:pt x="721" y="450"/>
                </a:cubicBezTo>
                <a:cubicBezTo>
                  <a:pt x="720" y="449"/>
                  <a:pt x="719" y="447"/>
                  <a:pt x="718" y="446"/>
                </a:cubicBezTo>
                <a:cubicBezTo>
                  <a:pt x="717" y="445"/>
                  <a:pt x="717" y="444"/>
                  <a:pt x="718" y="443"/>
                </a:cubicBezTo>
                <a:cubicBezTo>
                  <a:pt x="719" y="442"/>
                  <a:pt x="720" y="441"/>
                  <a:pt x="721" y="440"/>
                </a:cubicBezTo>
                <a:cubicBezTo>
                  <a:pt x="722" y="439"/>
                  <a:pt x="722" y="438"/>
                  <a:pt x="722" y="437"/>
                </a:cubicBezTo>
                <a:cubicBezTo>
                  <a:pt x="720" y="435"/>
                  <a:pt x="719" y="433"/>
                  <a:pt x="720" y="430"/>
                </a:cubicBezTo>
                <a:cubicBezTo>
                  <a:pt x="720" y="430"/>
                  <a:pt x="719" y="429"/>
                  <a:pt x="719" y="428"/>
                </a:cubicBezTo>
                <a:cubicBezTo>
                  <a:pt x="718" y="427"/>
                  <a:pt x="718" y="425"/>
                  <a:pt x="717" y="424"/>
                </a:cubicBezTo>
                <a:cubicBezTo>
                  <a:pt x="716" y="424"/>
                  <a:pt x="717" y="422"/>
                  <a:pt x="716" y="421"/>
                </a:cubicBezTo>
                <a:cubicBezTo>
                  <a:pt x="716" y="420"/>
                  <a:pt x="716" y="418"/>
                  <a:pt x="716" y="417"/>
                </a:cubicBezTo>
                <a:cubicBezTo>
                  <a:pt x="716" y="415"/>
                  <a:pt x="715" y="414"/>
                  <a:pt x="715" y="412"/>
                </a:cubicBezTo>
                <a:cubicBezTo>
                  <a:pt x="713" y="408"/>
                  <a:pt x="713" y="404"/>
                  <a:pt x="712" y="400"/>
                </a:cubicBezTo>
                <a:cubicBezTo>
                  <a:pt x="712" y="399"/>
                  <a:pt x="712" y="398"/>
                  <a:pt x="711" y="397"/>
                </a:cubicBezTo>
                <a:cubicBezTo>
                  <a:pt x="711" y="396"/>
                  <a:pt x="711" y="396"/>
                  <a:pt x="710" y="396"/>
                </a:cubicBezTo>
                <a:cubicBezTo>
                  <a:pt x="710" y="396"/>
                  <a:pt x="710" y="396"/>
                  <a:pt x="709" y="396"/>
                </a:cubicBezTo>
                <a:cubicBezTo>
                  <a:pt x="707" y="399"/>
                  <a:pt x="704" y="402"/>
                  <a:pt x="703" y="406"/>
                </a:cubicBezTo>
                <a:cubicBezTo>
                  <a:pt x="701" y="410"/>
                  <a:pt x="699" y="413"/>
                  <a:pt x="695" y="415"/>
                </a:cubicBezTo>
                <a:cubicBezTo>
                  <a:pt x="694" y="415"/>
                  <a:pt x="693" y="416"/>
                  <a:pt x="692" y="417"/>
                </a:cubicBezTo>
                <a:cubicBezTo>
                  <a:pt x="691" y="418"/>
                  <a:pt x="689" y="418"/>
                  <a:pt x="688" y="419"/>
                </a:cubicBezTo>
                <a:cubicBezTo>
                  <a:pt x="687" y="419"/>
                  <a:pt x="685" y="419"/>
                  <a:pt x="684" y="418"/>
                </a:cubicBezTo>
                <a:cubicBezTo>
                  <a:pt x="683" y="417"/>
                  <a:pt x="682" y="416"/>
                  <a:pt x="682" y="415"/>
                </a:cubicBezTo>
                <a:cubicBezTo>
                  <a:pt x="682" y="414"/>
                  <a:pt x="680" y="413"/>
                  <a:pt x="679" y="412"/>
                </a:cubicBezTo>
                <a:cubicBezTo>
                  <a:pt x="677" y="411"/>
                  <a:pt x="677" y="409"/>
                  <a:pt x="677" y="408"/>
                </a:cubicBezTo>
                <a:cubicBezTo>
                  <a:pt x="677" y="405"/>
                  <a:pt x="679" y="402"/>
                  <a:pt x="678" y="399"/>
                </a:cubicBezTo>
                <a:cubicBezTo>
                  <a:pt x="678" y="398"/>
                  <a:pt x="678" y="397"/>
                  <a:pt x="679" y="397"/>
                </a:cubicBezTo>
                <a:cubicBezTo>
                  <a:pt x="680" y="394"/>
                  <a:pt x="681" y="391"/>
                  <a:pt x="682" y="389"/>
                </a:cubicBezTo>
                <a:cubicBezTo>
                  <a:pt x="683" y="388"/>
                  <a:pt x="682" y="387"/>
                  <a:pt x="681" y="387"/>
                </a:cubicBezTo>
                <a:cubicBezTo>
                  <a:pt x="679" y="386"/>
                  <a:pt x="677" y="384"/>
                  <a:pt x="674" y="384"/>
                </a:cubicBezTo>
                <a:cubicBezTo>
                  <a:pt x="673" y="384"/>
                  <a:pt x="672" y="383"/>
                  <a:pt x="671" y="382"/>
                </a:cubicBezTo>
                <a:cubicBezTo>
                  <a:pt x="670" y="382"/>
                  <a:pt x="670" y="381"/>
                  <a:pt x="670" y="380"/>
                </a:cubicBezTo>
                <a:cubicBezTo>
                  <a:pt x="670" y="379"/>
                  <a:pt x="670" y="378"/>
                  <a:pt x="670" y="378"/>
                </a:cubicBezTo>
                <a:cubicBezTo>
                  <a:pt x="668" y="376"/>
                  <a:pt x="667" y="374"/>
                  <a:pt x="666" y="372"/>
                </a:cubicBezTo>
                <a:cubicBezTo>
                  <a:pt x="666" y="370"/>
                  <a:pt x="665" y="369"/>
                  <a:pt x="664" y="368"/>
                </a:cubicBezTo>
                <a:cubicBezTo>
                  <a:pt x="662" y="366"/>
                  <a:pt x="661" y="365"/>
                  <a:pt x="658" y="366"/>
                </a:cubicBezTo>
                <a:cubicBezTo>
                  <a:pt x="657" y="366"/>
                  <a:pt x="656" y="366"/>
                  <a:pt x="655" y="366"/>
                </a:cubicBezTo>
                <a:cubicBezTo>
                  <a:pt x="651" y="365"/>
                  <a:pt x="648" y="366"/>
                  <a:pt x="645" y="363"/>
                </a:cubicBezTo>
                <a:cubicBezTo>
                  <a:pt x="644" y="362"/>
                  <a:pt x="642" y="362"/>
                  <a:pt x="641" y="362"/>
                </a:cubicBezTo>
                <a:cubicBezTo>
                  <a:pt x="637" y="361"/>
                  <a:pt x="633" y="363"/>
                  <a:pt x="632" y="366"/>
                </a:cubicBezTo>
                <a:cubicBezTo>
                  <a:pt x="631" y="368"/>
                  <a:pt x="631" y="370"/>
                  <a:pt x="632" y="372"/>
                </a:cubicBezTo>
                <a:cubicBezTo>
                  <a:pt x="633" y="373"/>
                  <a:pt x="633" y="375"/>
                  <a:pt x="632" y="376"/>
                </a:cubicBezTo>
                <a:cubicBezTo>
                  <a:pt x="631" y="378"/>
                  <a:pt x="629" y="380"/>
                  <a:pt x="628" y="382"/>
                </a:cubicBezTo>
                <a:cubicBezTo>
                  <a:pt x="627" y="384"/>
                  <a:pt x="630" y="387"/>
                  <a:pt x="629" y="389"/>
                </a:cubicBezTo>
                <a:cubicBezTo>
                  <a:pt x="629" y="390"/>
                  <a:pt x="629" y="392"/>
                  <a:pt x="629" y="393"/>
                </a:cubicBezTo>
                <a:cubicBezTo>
                  <a:pt x="630" y="395"/>
                  <a:pt x="629" y="396"/>
                  <a:pt x="627" y="397"/>
                </a:cubicBezTo>
                <a:cubicBezTo>
                  <a:pt x="627" y="398"/>
                  <a:pt x="626" y="398"/>
                  <a:pt x="625" y="399"/>
                </a:cubicBezTo>
                <a:cubicBezTo>
                  <a:pt x="624" y="402"/>
                  <a:pt x="620" y="404"/>
                  <a:pt x="618" y="407"/>
                </a:cubicBezTo>
                <a:cubicBezTo>
                  <a:pt x="617" y="409"/>
                  <a:pt x="617" y="410"/>
                  <a:pt x="618" y="412"/>
                </a:cubicBezTo>
                <a:cubicBezTo>
                  <a:pt x="619" y="413"/>
                  <a:pt x="620" y="414"/>
                  <a:pt x="621" y="415"/>
                </a:cubicBezTo>
                <a:cubicBezTo>
                  <a:pt x="621" y="416"/>
                  <a:pt x="622" y="417"/>
                  <a:pt x="622" y="419"/>
                </a:cubicBezTo>
                <a:cubicBezTo>
                  <a:pt x="623" y="422"/>
                  <a:pt x="623" y="425"/>
                  <a:pt x="623" y="428"/>
                </a:cubicBezTo>
                <a:cubicBezTo>
                  <a:pt x="624" y="432"/>
                  <a:pt x="622" y="435"/>
                  <a:pt x="623" y="438"/>
                </a:cubicBezTo>
                <a:cubicBezTo>
                  <a:pt x="623" y="439"/>
                  <a:pt x="623" y="439"/>
                  <a:pt x="622" y="440"/>
                </a:cubicBezTo>
                <a:cubicBezTo>
                  <a:pt x="621" y="441"/>
                  <a:pt x="620" y="441"/>
                  <a:pt x="619" y="442"/>
                </a:cubicBezTo>
                <a:cubicBezTo>
                  <a:pt x="615" y="446"/>
                  <a:pt x="611" y="448"/>
                  <a:pt x="606" y="450"/>
                </a:cubicBezTo>
                <a:cubicBezTo>
                  <a:pt x="604" y="451"/>
                  <a:pt x="602" y="452"/>
                  <a:pt x="600" y="453"/>
                </a:cubicBezTo>
                <a:cubicBezTo>
                  <a:pt x="598" y="453"/>
                  <a:pt x="597" y="454"/>
                  <a:pt x="597" y="456"/>
                </a:cubicBezTo>
                <a:cubicBezTo>
                  <a:pt x="597" y="460"/>
                  <a:pt x="598" y="463"/>
                  <a:pt x="597" y="466"/>
                </a:cubicBezTo>
                <a:cubicBezTo>
                  <a:pt x="597" y="469"/>
                  <a:pt x="597" y="471"/>
                  <a:pt x="596" y="473"/>
                </a:cubicBezTo>
                <a:cubicBezTo>
                  <a:pt x="596" y="476"/>
                  <a:pt x="597" y="478"/>
                  <a:pt x="597" y="480"/>
                </a:cubicBezTo>
                <a:cubicBezTo>
                  <a:pt x="597" y="481"/>
                  <a:pt x="597" y="482"/>
                  <a:pt x="596" y="483"/>
                </a:cubicBezTo>
                <a:cubicBezTo>
                  <a:pt x="596" y="484"/>
                  <a:pt x="595" y="486"/>
                  <a:pt x="594" y="487"/>
                </a:cubicBezTo>
                <a:cubicBezTo>
                  <a:pt x="594" y="488"/>
                  <a:pt x="593" y="488"/>
                  <a:pt x="593" y="488"/>
                </a:cubicBezTo>
                <a:cubicBezTo>
                  <a:pt x="590" y="488"/>
                  <a:pt x="589" y="489"/>
                  <a:pt x="588" y="490"/>
                </a:cubicBezTo>
                <a:cubicBezTo>
                  <a:pt x="587" y="491"/>
                  <a:pt x="585" y="491"/>
                  <a:pt x="585" y="490"/>
                </a:cubicBezTo>
                <a:cubicBezTo>
                  <a:pt x="585" y="489"/>
                  <a:pt x="584" y="488"/>
                  <a:pt x="584" y="487"/>
                </a:cubicBezTo>
                <a:cubicBezTo>
                  <a:pt x="583" y="486"/>
                  <a:pt x="583" y="484"/>
                  <a:pt x="582" y="483"/>
                </a:cubicBezTo>
                <a:cubicBezTo>
                  <a:pt x="579" y="481"/>
                  <a:pt x="578" y="477"/>
                  <a:pt x="576" y="474"/>
                </a:cubicBezTo>
                <a:cubicBezTo>
                  <a:pt x="576" y="473"/>
                  <a:pt x="576" y="472"/>
                  <a:pt x="576" y="470"/>
                </a:cubicBezTo>
                <a:cubicBezTo>
                  <a:pt x="578" y="467"/>
                  <a:pt x="580" y="463"/>
                  <a:pt x="580" y="458"/>
                </a:cubicBezTo>
                <a:cubicBezTo>
                  <a:pt x="580" y="457"/>
                  <a:pt x="581" y="455"/>
                  <a:pt x="581" y="454"/>
                </a:cubicBezTo>
                <a:cubicBezTo>
                  <a:pt x="582" y="452"/>
                  <a:pt x="582" y="451"/>
                  <a:pt x="582" y="450"/>
                </a:cubicBezTo>
                <a:cubicBezTo>
                  <a:pt x="583" y="449"/>
                  <a:pt x="582" y="448"/>
                  <a:pt x="581" y="448"/>
                </a:cubicBezTo>
                <a:cubicBezTo>
                  <a:pt x="577" y="447"/>
                  <a:pt x="572" y="445"/>
                  <a:pt x="568" y="445"/>
                </a:cubicBezTo>
                <a:cubicBezTo>
                  <a:pt x="566" y="445"/>
                  <a:pt x="565" y="445"/>
                  <a:pt x="565" y="444"/>
                </a:cubicBezTo>
                <a:cubicBezTo>
                  <a:pt x="562" y="441"/>
                  <a:pt x="560" y="439"/>
                  <a:pt x="557" y="437"/>
                </a:cubicBezTo>
                <a:cubicBezTo>
                  <a:pt x="554" y="436"/>
                  <a:pt x="551" y="434"/>
                  <a:pt x="550" y="431"/>
                </a:cubicBezTo>
                <a:cubicBezTo>
                  <a:pt x="548" y="427"/>
                  <a:pt x="546" y="425"/>
                  <a:pt x="542" y="423"/>
                </a:cubicBezTo>
                <a:cubicBezTo>
                  <a:pt x="540" y="422"/>
                  <a:pt x="537" y="420"/>
                  <a:pt x="534" y="419"/>
                </a:cubicBezTo>
                <a:cubicBezTo>
                  <a:pt x="533" y="418"/>
                  <a:pt x="531" y="418"/>
                  <a:pt x="530" y="418"/>
                </a:cubicBezTo>
                <a:cubicBezTo>
                  <a:pt x="527" y="419"/>
                  <a:pt x="525" y="420"/>
                  <a:pt x="523" y="419"/>
                </a:cubicBezTo>
                <a:cubicBezTo>
                  <a:pt x="523" y="419"/>
                  <a:pt x="522" y="419"/>
                  <a:pt x="522" y="419"/>
                </a:cubicBezTo>
                <a:cubicBezTo>
                  <a:pt x="522" y="420"/>
                  <a:pt x="522" y="420"/>
                  <a:pt x="522" y="420"/>
                </a:cubicBezTo>
                <a:cubicBezTo>
                  <a:pt x="522" y="419"/>
                  <a:pt x="522" y="419"/>
                  <a:pt x="522" y="419"/>
                </a:cubicBezTo>
                <a:cubicBezTo>
                  <a:pt x="522" y="419"/>
                  <a:pt x="522" y="419"/>
                  <a:pt x="523" y="419"/>
                </a:cubicBezTo>
                <a:cubicBezTo>
                  <a:pt x="524" y="417"/>
                  <a:pt x="525" y="415"/>
                  <a:pt x="525" y="412"/>
                </a:cubicBezTo>
                <a:cubicBezTo>
                  <a:pt x="524" y="409"/>
                  <a:pt x="525" y="406"/>
                  <a:pt x="524" y="403"/>
                </a:cubicBezTo>
                <a:cubicBezTo>
                  <a:pt x="524" y="401"/>
                  <a:pt x="524" y="400"/>
                  <a:pt x="524" y="399"/>
                </a:cubicBezTo>
                <a:cubicBezTo>
                  <a:pt x="524" y="399"/>
                  <a:pt x="523" y="398"/>
                  <a:pt x="523" y="398"/>
                </a:cubicBezTo>
                <a:cubicBezTo>
                  <a:pt x="522" y="398"/>
                  <a:pt x="520" y="398"/>
                  <a:pt x="519" y="398"/>
                </a:cubicBezTo>
                <a:cubicBezTo>
                  <a:pt x="518" y="398"/>
                  <a:pt x="517" y="397"/>
                  <a:pt x="517" y="396"/>
                </a:cubicBezTo>
                <a:cubicBezTo>
                  <a:pt x="517" y="395"/>
                  <a:pt x="516" y="394"/>
                  <a:pt x="517" y="393"/>
                </a:cubicBezTo>
                <a:cubicBezTo>
                  <a:pt x="517" y="392"/>
                  <a:pt x="518" y="390"/>
                  <a:pt x="518" y="388"/>
                </a:cubicBezTo>
                <a:cubicBezTo>
                  <a:pt x="520" y="381"/>
                  <a:pt x="523" y="375"/>
                  <a:pt x="529" y="370"/>
                </a:cubicBezTo>
                <a:cubicBezTo>
                  <a:pt x="530" y="369"/>
                  <a:pt x="531" y="367"/>
                  <a:pt x="532" y="366"/>
                </a:cubicBezTo>
                <a:cubicBezTo>
                  <a:pt x="535" y="362"/>
                  <a:pt x="538" y="357"/>
                  <a:pt x="543" y="356"/>
                </a:cubicBezTo>
                <a:cubicBezTo>
                  <a:pt x="545" y="353"/>
                  <a:pt x="548" y="352"/>
                  <a:pt x="549" y="348"/>
                </a:cubicBezTo>
                <a:cubicBezTo>
                  <a:pt x="549" y="348"/>
                  <a:pt x="550" y="347"/>
                  <a:pt x="551" y="347"/>
                </a:cubicBezTo>
                <a:cubicBezTo>
                  <a:pt x="552" y="347"/>
                  <a:pt x="553" y="348"/>
                  <a:pt x="554" y="348"/>
                </a:cubicBezTo>
                <a:cubicBezTo>
                  <a:pt x="557" y="348"/>
                  <a:pt x="560" y="346"/>
                  <a:pt x="560" y="343"/>
                </a:cubicBezTo>
                <a:cubicBezTo>
                  <a:pt x="560" y="342"/>
                  <a:pt x="560" y="340"/>
                  <a:pt x="559" y="339"/>
                </a:cubicBezTo>
                <a:cubicBezTo>
                  <a:pt x="559" y="339"/>
                  <a:pt x="559" y="339"/>
                  <a:pt x="559" y="339"/>
                </a:cubicBezTo>
                <a:cubicBezTo>
                  <a:pt x="559" y="339"/>
                  <a:pt x="559" y="339"/>
                  <a:pt x="559" y="339"/>
                </a:cubicBezTo>
                <a:cubicBezTo>
                  <a:pt x="559" y="339"/>
                  <a:pt x="559" y="339"/>
                  <a:pt x="559" y="339"/>
                </a:cubicBezTo>
                <a:cubicBezTo>
                  <a:pt x="559" y="339"/>
                  <a:pt x="559" y="339"/>
                  <a:pt x="559" y="339"/>
                </a:cubicBezTo>
                <a:cubicBezTo>
                  <a:pt x="563" y="339"/>
                  <a:pt x="567" y="338"/>
                  <a:pt x="568" y="334"/>
                </a:cubicBezTo>
                <a:cubicBezTo>
                  <a:pt x="569" y="333"/>
                  <a:pt x="570" y="333"/>
                  <a:pt x="570" y="333"/>
                </a:cubicBezTo>
                <a:cubicBezTo>
                  <a:pt x="572" y="334"/>
                  <a:pt x="573" y="335"/>
                  <a:pt x="574" y="335"/>
                </a:cubicBezTo>
                <a:cubicBezTo>
                  <a:pt x="576" y="335"/>
                  <a:pt x="577" y="336"/>
                  <a:pt x="579" y="334"/>
                </a:cubicBezTo>
                <a:cubicBezTo>
                  <a:pt x="583" y="330"/>
                  <a:pt x="587" y="326"/>
                  <a:pt x="592" y="322"/>
                </a:cubicBezTo>
                <a:cubicBezTo>
                  <a:pt x="592" y="322"/>
                  <a:pt x="592" y="321"/>
                  <a:pt x="592" y="320"/>
                </a:cubicBezTo>
                <a:cubicBezTo>
                  <a:pt x="592" y="319"/>
                  <a:pt x="593" y="318"/>
                  <a:pt x="594" y="317"/>
                </a:cubicBezTo>
                <a:cubicBezTo>
                  <a:pt x="596" y="316"/>
                  <a:pt x="598" y="314"/>
                  <a:pt x="599" y="313"/>
                </a:cubicBezTo>
                <a:cubicBezTo>
                  <a:pt x="600" y="312"/>
                  <a:pt x="601" y="312"/>
                  <a:pt x="601" y="311"/>
                </a:cubicBezTo>
                <a:cubicBezTo>
                  <a:pt x="601" y="311"/>
                  <a:pt x="601" y="311"/>
                  <a:pt x="601" y="311"/>
                </a:cubicBezTo>
                <a:cubicBezTo>
                  <a:pt x="602" y="310"/>
                  <a:pt x="602" y="310"/>
                  <a:pt x="602" y="310"/>
                </a:cubicBezTo>
                <a:cubicBezTo>
                  <a:pt x="605" y="308"/>
                  <a:pt x="605" y="308"/>
                  <a:pt x="603" y="305"/>
                </a:cubicBezTo>
                <a:cubicBezTo>
                  <a:pt x="603" y="304"/>
                  <a:pt x="603" y="304"/>
                  <a:pt x="603" y="304"/>
                </a:cubicBezTo>
                <a:cubicBezTo>
                  <a:pt x="602" y="303"/>
                  <a:pt x="603" y="303"/>
                  <a:pt x="603" y="303"/>
                </a:cubicBezTo>
                <a:cubicBezTo>
                  <a:pt x="606" y="302"/>
                  <a:pt x="609" y="302"/>
                  <a:pt x="610" y="305"/>
                </a:cubicBezTo>
                <a:cubicBezTo>
                  <a:pt x="610" y="305"/>
                  <a:pt x="610" y="306"/>
                  <a:pt x="610" y="306"/>
                </a:cubicBezTo>
                <a:cubicBezTo>
                  <a:pt x="614" y="308"/>
                  <a:pt x="619" y="308"/>
                  <a:pt x="623" y="306"/>
                </a:cubicBezTo>
                <a:cubicBezTo>
                  <a:pt x="626" y="305"/>
                  <a:pt x="629" y="303"/>
                  <a:pt x="631" y="301"/>
                </a:cubicBezTo>
                <a:cubicBezTo>
                  <a:pt x="632" y="300"/>
                  <a:pt x="633" y="299"/>
                  <a:pt x="634" y="299"/>
                </a:cubicBezTo>
                <a:cubicBezTo>
                  <a:pt x="636" y="299"/>
                  <a:pt x="637" y="297"/>
                  <a:pt x="638" y="295"/>
                </a:cubicBezTo>
                <a:cubicBezTo>
                  <a:pt x="639" y="294"/>
                  <a:pt x="639" y="292"/>
                  <a:pt x="639" y="291"/>
                </a:cubicBezTo>
                <a:cubicBezTo>
                  <a:pt x="638" y="290"/>
                  <a:pt x="638" y="289"/>
                  <a:pt x="638" y="288"/>
                </a:cubicBezTo>
                <a:cubicBezTo>
                  <a:pt x="637" y="286"/>
                  <a:pt x="637" y="284"/>
                  <a:pt x="637" y="283"/>
                </a:cubicBezTo>
                <a:cubicBezTo>
                  <a:pt x="638" y="281"/>
                  <a:pt x="638" y="279"/>
                  <a:pt x="638" y="278"/>
                </a:cubicBezTo>
                <a:cubicBezTo>
                  <a:pt x="638" y="278"/>
                  <a:pt x="638" y="277"/>
                  <a:pt x="638" y="277"/>
                </a:cubicBezTo>
                <a:cubicBezTo>
                  <a:pt x="638" y="277"/>
                  <a:pt x="638" y="277"/>
                  <a:pt x="638" y="277"/>
                </a:cubicBezTo>
                <a:cubicBezTo>
                  <a:pt x="638" y="277"/>
                  <a:pt x="638" y="277"/>
                  <a:pt x="638" y="277"/>
                </a:cubicBezTo>
                <a:cubicBezTo>
                  <a:pt x="638" y="277"/>
                  <a:pt x="638" y="277"/>
                  <a:pt x="638" y="278"/>
                </a:cubicBezTo>
                <a:cubicBezTo>
                  <a:pt x="639" y="278"/>
                  <a:pt x="641" y="278"/>
                  <a:pt x="642" y="278"/>
                </a:cubicBezTo>
                <a:cubicBezTo>
                  <a:pt x="645" y="278"/>
                  <a:pt x="646" y="277"/>
                  <a:pt x="646" y="273"/>
                </a:cubicBezTo>
                <a:cubicBezTo>
                  <a:pt x="646" y="272"/>
                  <a:pt x="646" y="271"/>
                  <a:pt x="647" y="270"/>
                </a:cubicBezTo>
                <a:cubicBezTo>
                  <a:pt x="649" y="268"/>
                  <a:pt x="648" y="267"/>
                  <a:pt x="647" y="266"/>
                </a:cubicBezTo>
                <a:cubicBezTo>
                  <a:pt x="645" y="265"/>
                  <a:pt x="643" y="263"/>
                  <a:pt x="643" y="260"/>
                </a:cubicBezTo>
                <a:cubicBezTo>
                  <a:pt x="643" y="259"/>
                  <a:pt x="642" y="257"/>
                  <a:pt x="640" y="258"/>
                </a:cubicBezTo>
                <a:cubicBezTo>
                  <a:pt x="639" y="258"/>
                  <a:pt x="638" y="256"/>
                  <a:pt x="638" y="255"/>
                </a:cubicBezTo>
                <a:cubicBezTo>
                  <a:pt x="636" y="255"/>
                  <a:pt x="634" y="254"/>
                  <a:pt x="633" y="253"/>
                </a:cubicBezTo>
                <a:cubicBezTo>
                  <a:pt x="633" y="253"/>
                  <a:pt x="633" y="253"/>
                  <a:pt x="633" y="253"/>
                </a:cubicBezTo>
                <a:cubicBezTo>
                  <a:pt x="633" y="253"/>
                  <a:pt x="633" y="253"/>
                  <a:pt x="633" y="253"/>
                </a:cubicBezTo>
                <a:cubicBezTo>
                  <a:pt x="633" y="253"/>
                  <a:pt x="633" y="253"/>
                  <a:pt x="633" y="253"/>
                </a:cubicBezTo>
                <a:cubicBezTo>
                  <a:pt x="632" y="253"/>
                  <a:pt x="632" y="254"/>
                  <a:pt x="631" y="254"/>
                </a:cubicBezTo>
                <a:cubicBezTo>
                  <a:pt x="628" y="254"/>
                  <a:pt x="627" y="255"/>
                  <a:pt x="626" y="257"/>
                </a:cubicBezTo>
                <a:cubicBezTo>
                  <a:pt x="626" y="260"/>
                  <a:pt x="624" y="262"/>
                  <a:pt x="625" y="265"/>
                </a:cubicBezTo>
                <a:cubicBezTo>
                  <a:pt x="625" y="266"/>
                  <a:pt x="625" y="266"/>
                  <a:pt x="624" y="267"/>
                </a:cubicBezTo>
                <a:cubicBezTo>
                  <a:pt x="623" y="267"/>
                  <a:pt x="622" y="269"/>
                  <a:pt x="621" y="270"/>
                </a:cubicBezTo>
                <a:cubicBezTo>
                  <a:pt x="619" y="270"/>
                  <a:pt x="618" y="272"/>
                  <a:pt x="617" y="274"/>
                </a:cubicBezTo>
                <a:cubicBezTo>
                  <a:pt x="616" y="275"/>
                  <a:pt x="615" y="276"/>
                  <a:pt x="615" y="278"/>
                </a:cubicBezTo>
                <a:cubicBezTo>
                  <a:pt x="614" y="279"/>
                  <a:pt x="613" y="279"/>
                  <a:pt x="612" y="279"/>
                </a:cubicBezTo>
                <a:cubicBezTo>
                  <a:pt x="612" y="279"/>
                  <a:pt x="612" y="279"/>
                  <a:pt x="612" y="279"/>
                </a:cubicBezTo>
                <a:cubicBezTo>
                  <a:pt x="612" y="279"/>
                  <a:pt x="612" y="280"/>
                  <a:pt x="611" y="280"/>
                </a:cubicBezTo>
                <a:cubicBezTo>
                  <a:pt x="612" y="280"/>
                  <a:pt x="612" y="279"/>
                  <a:pt x="612" y="279"/>
                </a:cubicBezTo>
                <a:cubicBezTo>
                  <a:pt x="612" y="279"/>
                  <a:pt x="612" y="279"/>
                  <a:pt x="612" y="279"/>
                </a:cubicBezTo>
                <a:cubicBezTo>
                  <a:pt x="611" y="278"/>
                  <a:pt x="611" y="277"/>
                  <a:pt x="610" y="277"/>
                </a:cubicBezTo>
                <a:cubicBezTo>
                  <a:pt x="609" y="277"/>
                  <a:pt x="608" y="278"/>
                  <a:pt x="607" y="280"/>
                </a:cubicBezTo>
                <a:cubicBezTo>
                  <a:pt x="607" y="281"/>
                  <a:pt x="607" y="282"/>
                  <a:pt x="608" y="283"/>
                </a:cubicBezTo>
                <a:cubicBezTo>
                  <a:pt x="608" y="285"/>
                  <a:pt x="608" y="286"/>
                  <a:pt x="607" y="287"/>
                </a:cubicBezTo>
                <a:cubicBezTo>
                  <a:pt x="606" y="287"/>
                  <a:pt x="605" y="288"/>
                  <a:pt x="604" y="288"/>
                </a:cubicBezTo>
                <a:cubicBezTo>
                  <a:pt x="603" y="287"/>
                  <a:pt x="602" y="287"/>
                  <a:pt x="602" y="286"/>
                </a:cubicBezTo>
                <a:cubicBezTo>
                  <a:pt x="601" y="284"/>
                  <a:pt x="601" y="283"/>
                  <a:pt x="601" y="281"/>
                </a:cubicBezTo>
                <a:cubicBezTo>
                  <a:pt x="600" y="278"/>
                  <a:pt x="601" y="275"/>
                  <a:pt x="604" y="272"/>
                </a:cubicBezTo>
                <a:cubicBezTo>
                  <a:pt x="605" y="272"/>
                  <a:pt x="605" y="270"/>
                  <a:pt x="605" y="269"/>
                </a:cubicBezTo>
                <a:cubicBezTo>
                  <a:pt x="606" y="265"/>
                  <a:pt x="604" y="262"/>
                  <a:pt x="603" y="258"/>
                </a:cubicBezTo>
                <a:cubicBezTo>
                  <a:pt x="602" y="258"/>
                  <a:pt x="601" y="258"/>
                  <a:pt x="600" y="259"/>
                </a:cubicBezTo>
                <a:cubicBezTo>
                  <a:pt x="599" y="261"/>
                  <a:pt x="597" y="262"/>
                  <a:pt x="596" y="265"/>
                </a:cubicBezTo>
                <a:cubicBezTo>
                  <a:pt x="595" y="266"/>
                  <a:pt x="594" y="267"/>
                  <a:pt x="593" y="268"/>
                </a:cubicBezTo>
                <a:cubicBezTo>
                  <a:pt x="593" y="269"/>
                  <a:pt x="593" y="269"/>
                  <a:pt x="592" y="269"/>
                </a:cubicBezTo>
                <a:cubicBezTo>
                  <a:pt x="592" y="269"/>
                  <a:pt x="591" y="268"/>
                  <a:pt x="592" y="268"/>
                </a:cubicBezTo>
                <a:cubicBezTo>
                  <a:pt x="593" y="265"/>
                  <a:pt x="593" y="262"/>
                  <a:pt x="593" y="259"/>
                </a:cubicBezTo>
                <a:cubicBezTo>
                  <a:pt x="593" y="258"/>
                  <a:pt x="594" y="257"/>
                  <a:pt x="595" y="257"/>
                </a:cubicBezTo>
                <a:cubicBezTo>
                  <a:pt x="597" y="256"/>
                  <a:pt x="597" y="255"/>
                  <a:pt x="596" y="254"/>
                </a:cubicBezTo>
                <a:cubicBezTo>
                  <a:pt x="594" y="253"/>
                  <a:pt x="593" y="251"/>
                  <a:pt x="591" y="251"/>
                </a:cubicBezTo>
                <a:cubicBezTo>
                  <a:pt x="590" y="251"/>
                  <a:pt x="588" y="250"/>
                  <a:pt x="587" y="249"/>
                </a:cubicBezTo>
                <a:cubicBezTo>
                  <a:pt x="587" y="249"/>
                  <a:pt x="586" y="248"/>
                  <a:pt x="587" y="248"/>
                </a:cubicBezTo>
                <a:cubicBezTo>
                  <a:pt x="588" y="246"/>
                  <a:pt x="590" y="244"/>
                  <a:pt x="592" y="243"/>
                </a:cubicBezTo>
                <a:cubicBezTo>
                  <a:pt x="592" y="242"/>
                  <a:pt x="593" y="242"/>
                  <a:pt x="593" y="242"/>
                </a:cubicBezTo>
                <a:cubicBezTo>
                  <a:pt x="595" y="241"/>
                  <a:pt x="596" y="241"/>
                  <a:pt x="595" y="239"/>
                </a:cubicBezTo>
                <a:cubicBezTo>
                  <a:pt x="594" y="234"/>
                  <a:pt x="593" y="229"/>
                  <a:pt x="596" y="223"/>
                </a:cubicBezTo>
                <a:cubicBezTo>
                  <a:pt x="596" y="222"/>
                  <a:pt x="596" y="221"/>
                  <a:pt x="596" y="221"/>
                </a:cubicBezTo>
                <a:cubicBezTo>
                  <a:pt x="594" y="217"/>
                  <a:pt x="595" y="214"/>
                  <a:pt x="593" y="210"/>
                </a:cubicBezTo>
                <a:cubicBezTo>
                  <a:pt x="593" y="209"/>
                  <a:pt x="593" y="208"/>
                  <a:pt x="594" y="208"/>
                </a:cubicBezTo>
                <a:cubicBezTo>
                  <a:pt x="597" y="206"/>
                  <a:pt x="599" y="204"/>
                  <a:pt x="601" y="203"/>
                </a:cubicBezTo>
                <a:cubicBezTo>
                  <a:pt x="602" y="202"/>
                  <a:pt x="603" y="200"/>
                  <a:pt x="603" y="198"/>
                </a:cubicBezTo>
                <a:cubicBezTo>
                  <a:pt x="603" y="198"/>
                  <a:pt x="603" y="197"/>
                  <a:pt x="604" y="197"/>
                </a:cubicBezTo>
                <a:cubicBezTo>
                  <a:pt x="604" y="196"/>
                  <a:pt x="605" y="196"/>
                  <a:pt x="605" y="196"/>
                </a:cubicBezTo>
                <a:cubicBezTo>
                  <a:pt x="607" y="196"/>
                  <a:pt x="608" y="197"/>
                  <a:pt x="609" y="198"/>
                </a:cubicBezTo>
                <a:cubicBezTo>
                  <a:pt x="611" y="199"/>
                  <a:pt x="612" y="198"/>
                  <a:pt x="614" y="197"/>
                </a:cubicBezTo>
                <a:cubicBezTo>
                  <a:pt x="615" y="197"/>
                  <a:pt x="616" y="196"/>
                  <a:pt x="617" y="195"/>
                </a:cubicBezTo>
                <a:cubicBezTo>
                  <a:pt x="621" y="191"/>
                  <a:pt x="625" y="188"/>
                  <a:pt x="629" y="184"/>
                </a:cubicBezTo>
                <a:cubicBezTo>
                  <a:pt x="630" y="183"/>
                  <a:pt x="630" y="182"/>
                  <a:pt x="631" y="181"/>
                </a:cubicBezTo>
                <a:cubicBezTo>
                  <a:pt x="632" y="180"/>
                  <a:pt x="631" y="177"/>
                  <a:pt x="630" y="176"/>
                </a:cubicBezTo>
                <a:cubicBezTo>
                  <a:pt x="629" y="176"/>
                  <a:pt x="629" y="176"/>
                  <a:pt x="629" y="176"/>
                </a:cubicBezTo>
                <a:cubicBezTo>
                  <a:pt x="625" y="176"/>
                  <a:pt x="622" y="174"/>
                  <a:pt x="619" y="172"/>
                </a:cubicBezTo>
                <a:cubicBezTo>
                  <a:pt x="619" y="171"/>
                  <a:pt x="617" y="171"/>
                  <a:pt x="616" y="171"/>
                </a:cubicBezTo>
                <a:cubicBezTo>
                  <a:pt x="614" y="170"/>
                  <a:pt x="611" y="170"/>
                  <a:pt x="608" y="170"/>
                </a:cubicBezTo>
                <a:cubicBezTo>
                  <a:pt x="608" y="171"/>
                  <a:pt x="607" y="171"/>
                  <a:pt x="606" y="172"/>
                </a:cubicBezTo>
                <a:cubicBezTo>
                  <a:pt x="605" y="173"/>
                  <a:pt x="604" y="175"/>
                  <a:pt x="602" y="176"/>
                </a:cubicBezTo>
                <a:cubicBezTo>
                  <a:pt x="601" y="177"/>
                  <a:pt x="600" y="179"/>
                  <a:pt x="599" y="181"/>
                </a:cubicBezTo>
                <a:cubicBezTo>
                  <a:pt x="597" y="184"/>
                  <a:pt x="596" y="186"/>
                  <a:pt x="594" y="189"/>
                </a:cubicBezTo>
                <a:cubicBezTo>
                  <a:pt x="593" y="191"/>
                  <a:pt x="593" y="193"/>
                  <a:pt x="593" y="194"/>
                </a:cubicBezTo>
                <a:cubicBezTo>
                  <a:pt x="593" y="198"/>
                  <a:pt x="591" y="202"/>
                  <a:pt x="590" y="205"/>
                </a:cubicBezTo>
                <a:cubicBezTo>
                  <a:pt x="589" y="206"/>
                  <a:pt x="589" y="207"/>
                  <a:pt x="588" y="207"/>
                </a:cubicBezTo>
                <a:cubicBezTo>
                  <a:pt x="586" y="208"/>
                  <a:pt x="585" y="209"/>
                  <a:pt x="583" y="211"/>
                </a:cubicBezTo>
                <a:cubicBezTo>
                  <a:pt x="582" y="212"/>
                  <a:pt x="582" y="213"/>
                  <a:pt x="582" y="214"/>
                </a:cubicBezTo>
                <a:cubicBezTo>
                  <a:pt x="582" y="214"/>
                  <a:pt x="582" y="214"/>
                  <a:pt x="582" y="214"/>
                </a:cubicBezTo>
                <a:cubicBezTo>
                  <a:pt x="582" y="214"/>
                  <a:pt x="582" y="215"/>
                  <a:pt x="582" y="215"/>
                </a:cubicBezTo>
                <a:cubicBezTo>
                  <a:pt x="582" y="215"/>
                  <a:pt x="582" y="215"/>
                  <a:pt x="582" y="215"/>
                </a:cubicBezTo>
                <a:cubicBezTo>
                  <a:pt x="582" y="215"/>
                  <a:pt x="582" y="215"/>
                  <a:pt x="582" y="215"/>
                </a:cubicBezTo>
                <a:cubicBezTo>
                  <a:pt x="582" y="215"/>
                  <a:pt x="582" y="215"/>
                  <a:pt x="582" y="214"/>
                </a:cubicBezTo>
                <a:cubicBezTo>
                  <a:pt x="582" y="214"/>
                  <a:pt x="582" y="214"/>
                  <a:pt x="582" y="214"/>
                </a:cubicBezTo>
                <a:cubicBezTo>
                  <a:pt x="581" y="215"/>
                  <a:pt x="579" y="215"/>
                  <a:pt x="578" y="216"/>
                </a:cubicBezTo>
                <a:cubicBezTo>
                  <a:pt x="574" y="218"/>
                  <a:pt x="572" y="222"/>
                  <a:pt x="571" y="226"/>
                </a:cubicBezTo>
                <a:cubicBezTo>
                  <a:pt x="571" y="228"/>
                  <a:pt x="571" y="229"/>
                  <a:pt x="569" y="231"/>
                </a:cubicBezTo>
                <a:cubicBezTo>
                  <a:pt x="569" y="231"/>
                  <a:pt x="569" y="231"/>
                  <a:pt x="568" y="232"/>
                </a:cubicBezTo>
                <a:cubicBezTo>
                  <a:pt x="567" y="233"/>
                  <a:pt x="566" y="235"/>
                  <a:pt x="566" y="237"/>
                </a:cubicBezTo>
                <a:cubicBezTo>
                  <a:pt x="567" y="239"/>
                  <a:pt x="567" y="241"/>
                  <a:pt x="568" y="243"/>
                </a:cubicBezTo>
                <a:cubicBezTo>
                  <a:pt x="569" y="244"/>
                  <a:pt x="569" y="245"/>
                  <a:pt x="570" y="246"/>
                </a:cubicBezTo>
                <a:cubicBezTo>
                  <a:pt x="571" y="246"/>
                  <a:pt x="571" y="246"/>
                  <a:pt x="572" y="247"/>
                </a:cubicBezTo>
                <a:cubicBezTo>
                  <a:pt x="574" y="248"/>
                  <a:pt x="575" y="249"/>
                  <a:pt x="577" y="250"/>
                </a:cubicBezTo>
                <a:cubicBezTo>
                  <a:pt x="577" y="250"/>
                  <a:pt x="577" y="250"/>
                  <a:pt x="577" y="251"/>
                </a:cubicBezTo>
                <a:cubicBezTo>
                  <a:pt x="577" y="251"/>
                  <a:pt x="577" y="251"/>
                  <a:pt x="576" y="251"/>
                </a:cubicBezTo>
                <a:cubicBezTo>
                  <a:pt x="576" y="252"/>
                  <a:pt x="575" y="252"/>
                  <a:pt x="574" y="252"/>
                </a:cubicBezTo>
                <a:cubicBezTo>
                  <a:pt x="573" y="254"/>
                  <a:pt x="572" y="255"/>
                  <a:pt x="570" y="257"/>
                </a:cubicBezTo>
                <a:cubicBezTo>
                  <a:pt x="570" y="258"/>
                  <a:pt x="570" y="259"/>
                  <a:pt x="571" y="260"/>
                </a:cubicBezTo>
                <a:cubicBezTo>
                  <a:pt x="572" y="260"/>
                  <a:pt x="572" y="260"/>
                  <a:pt x="573" y="260"/>
                </a:cubicBezTo>
                <a:cubicBezTo>
                  <a:pt x="573" y="260"/>
                  <a:pt x="573" y="260"/>
                  <a:pt x="573" y="260"/>
                </a:cubicBezTo>
                <a:cubicBezTo>
                  <a:pt x="574" y="260"/>
                  <a:pt x="574" y="260"/>
                  <a:pt x="574" y="260"/>
                </a:cubicBezTo>
                <a:cubicBezTo>
                  <a:pt x="573" y="260"/>
                  <a:pt x="573" y="260"/>
                  <a:pt x="573" y="260"/>
                </a:cubicBezTo>
                <a:cubicBezTo>
                  <a:pt x="573" y="260"/>
                  <a:pt x="573" y="260"/>
                  <a:pt x="573" y="260"/>
                </a:cubicBezTo>
                <a:cubicBezTo>
                  <a:pt x="573" y="261"/>
                  <a:pt x="573" y="262"/>
                  <a:pt x="572" y="263"/>
                </a:cubicBezTo>
                <a:cubicBezTo>
                  <a:pt x="571" y="265"/>
                  <a:pt x="569" y="266"/>
                  <a:pt x="568" y="267"/>
                </a:cubicBezTo>
                <a:cubicBezTo>
                  <a:pt x="566" y="269"/>
                  <a:pt x="564" y="270"/>
                  <a:pt x="562" y="270"/>
                </a:cubicBezTo>
                <a:cubicBezTo>
                  <a:pt x="558" y="270"/>
                  <a:pt x="557" y="272"/>
                  <a:pt x="556" y="275"/>
                </a:cubicBezTo>
                <a:cubicBezTo>
                  <a:pt x="556" y="277"/>
                  <a:pt x="556" y="279"/>
                  <a:pt x="555" y="281"/>
                </a:cubicBezTo>
                <a:cubicBezTo>
                  <a:pt x="555" y="281"/>
                  <a:pt x="555" y="282"/>
                  <a:pt x="555" y="282"/>
                </a:cubicBezTo>
                <a:cubicBezTo>
                  <a:pt x="554" y="282"/>
                  <a:pt x="554" y="282"/>
                  <a:pt x="554" y="282"/>
                </a:cubicBezTo>
                <a:cubicBezTo>
                  <a:pt x="553" y="281"/>
                  <a:pt x="553" y="280"/>
                  <a:pt x="552" y="279"/>
                </a:cubicBezTo>
                <a:cubicBezTo>
                  <a:pt x="551" y="277"/>
                  <a:pt x="551" y="276"/>
                  <a:pt x="552" y="275"/>
                </a:cubicBezTo>
                <a:cubicBezTo>
                  <a:pt x="554" y="273"/>
                  <a:pt x="555" y="271"/>
                  <a:pt x="557" y="269"/>
                </a:cubicBezTo>
                <a:cubicBezTo>
                  <a:pt x="557" y="268"/>
                  <a:pt x="557" y="266"/>
                  <a:pt x="556" y="266"/>
                </a:cubicBezTo>
                <a:cubicBezTo>
                  <a:pt x="553" y="266"/>
                  <a:pt x="552" y="264"/>
                  <a:pt x="552" y="262"/>
                </a:cubicBezTo>
                <a:cubicBezTo>
                  <a:pt x="552" y="261"/>
                  <a:pt x="552" y="261"/>
                  <a:pt x="551" y="261"/>
                </a:cubicBezTo>
                <a:cubicBezTo>
                  <a:pt x="552" y="261"/>
                  <a:pt x="552" y="261"/>
                  <a:pt x="552" y="262"/>
                </a:cubicBezTo>
                <a:cubicBezTo>
                  <a:pt x="552" y="262"/>
                  <a:pt x="552" y="262"/>
                  <a:pt x="552" y="262"/>
                </a:cubicBezTo>
                <a:cubicBezTo>
                  <a:pt x="552" y="262"/>
                  <a:pt x="552" y="262"/>
                  <a:pt x="552" y="262"/>
                </a:cubicBezTo>
                <a:cubicBezTo>
                  <a:pt x="552" y="262"/>
                  <a:pt x="552" y="262"/>
                  <a:pt x="552" y="262"/>
                </a:cubicBezTo>
                <a:cubicBezTo>
                  <a:pt x="553" y="262"/>
                  <a:pt x="554" y="262"/>
                  <a:pt x="555" y="263"/>
                </a:cubicBezTo>
                <a:cubicBezTo>
                  <a:pt x="557" y="263"/>
                  <a:pt x="558" y="263"/>
                  <a:pt x="559" y="263"/>
                </a:cubicBezTo>
                <a:cubicBezTo>
                  <a:pt x="561" y="262"/>
                  <a:pt x="562" y="261"/>
                  <a:pt x="564" y="260"/>
                </a:cubicBezTo>
                <a:cubicBezTo>
                  <a:pt x="565" y="260"/>
                  <a:pt x="565" y="259"/>
                  <a:pt x="565" y="259"/>
                </a:cubicBezTo>
                <a:cubicBezTo>
                  <a:pt x="565" y="257"/>
                  <a:pt x="565" y="255"/>
                  <a:pt x="565" y="253"/>
                </a:cubicBezTo>
                <a:cubicBezTo>
                  <a:pt x="565" y="251"/>
                  <a:pt x="565" y="251"/>
                  <a:pt x="567" y="250"/>
                </a:cubicBezTo>
                <a:cubicBezTo>
                  <a:pt x="569" y="250"/>
                  <a:pt x="569" y="248"/>
                  <a:pt x="570" y="246"/>
                </a:cubicBezTo>
                <a:cubicBezTo>
                  <a:pt x="569" y="246"/>
                  <a:pt x="569" y="246"/>
                  <a:pt x="568" y="246"/>
                </a:cubicBezTo>
                <a:cubicBezTo>
                  <a:pt x="564" y="246"/>
                  <a:pt x="561" y="245"/>
                  <a:pt x="560" y="241"/>
                </a:cubicBezTo>
                <a:cubicBezTo>
                  <a:pt x="560" y="241"/>
                  <a:pt x="559" y="240"/>
                  <a:pt x="559" y="240"/>
                </a:cubicBezTo>
                <a:cubicBezTo>
                  <a:pt x="559" y="239"/>
                  <a:pt x="557" y="239"/>
                  <a:pt x="557" y="239"/>
                </a:cubicBezTo>
                <a:cubicBezTo>
                  <a:pt x="556" y="240"/>
                  <a:pt x="555" y="241"/>
                  <a:pt x="554" y="242"/>
                </a:cubicBezTo>
                <a:cubicBezTo>
                  <a:pt x="551" y="245"/>
                  <a:pt x="549" y="248"/>
                  <a:pt x="545" y="248"/>
                </a:cubicBezTo>
                <a:cubicBezTo>
                  <a:pt x="544" y="249"/>
                  <a:pt x="544" y="249"/>
                  <a:pt x="543" y="249"/>
                </a:cubicBezTo>
                <a:cubicBezTo>
                  <a:pt x="543" y="250"/>
                  <a:pt x="543" y="250"/>
                  <a:pt x="543" y="250"/>
                </a:cubicBezTo>
                <a:cubicBezTo>
                  <a:pt x="542" y="250"/>
                  <a:pt x="542" y="252"/>
                  <a:pt x="543" y="252"/>
                </a:cubicBezTo>
                <a:cubicBezTo>
                  <a:pt x="546" y="255"/>
                  <a:pt x="549" y="256"/>
                  <a:pt x="551" y="260"/>
                </a:cubicBezTo>
                <a:cubicBezTo>
                  <a:pt x="550" y="260"/>
                  <a:pt x="550" y="260"/>
                  <a:pt x="550" y="260"/>
                </a:cubicBezTo>
                <a:cubicBezTo>
                  <a:pt x="550" y="260"/>
                  <a:pt x="550" y="260"/>
                  <a:pt x="550" y="260"/>
                </a:cubicBezTo>
                <a:cubicBezTo>
                  <a:pt x="549" y="260"/>
                  <a:pt x="548" y="261"/>
                  <a:pt x="546" y="261"/>
                </a:cubicBezTo>
                <a:cubicBezTo>
                  <a:pt x="545" y="261"/>
                  <a:pt x="544" y="261"/>
                  <a:pt x="543" y="263"/>
                </a:cubicBezTo>
                <a:cubicBezTo>
                  <a:pt x="542" y="264"/>
                  <a:pt x="541" y="264"/>
                  <a:pt x="541" y="265"/>
                </a:cubicBezTo>
                <a:cubicBezTo>
                  <a:pt x="540" y="266"/>
                  <a:pt x="539" y="266"/>
                  <a:pt x="539" y="267"/>
                </a:cubicBezTo>
                <a:cubicBezTo>
                  <a:pt x="539" y="268"/>
                  <a:pt x="539" y="269"/>
                  <a:pt x="538" y="270"/>
                </a:cubicBezTo>
                <a:cubicBezTo>
                  <a:pt x="537" y="270"/>
                  <a:pt x="536" y="270"/>
                  <a:pt x="535" y="270"/>
                </a:cubicBezTo>
                <a:cubicBezTo>
                  <a:pt x="534" y="269"/>
                  <a:pt x="533" y="269"/>
                  <a:pt x="532" y="268"/>
                </a:cubicBezTo>
                <a:cubicBezTo>
                  <a:pt x="530" y="267"/>
                  <a:pt x="528" y="267"/>
                  <a:pt x="526" y="268"/>
                </a:cubicBezTo>
                <a:cubicBezTo>
                  <a:pt x="525" y="268"/>
                  <a:pt x="524" y="268"/>
                  <a:pt x="523" y="269"/>
                </a:cubicBezTo>
                <a:cubicBezTo>
                  <a:pt x="522" y="269"/>
                  <a:pt x="521" y="269"/>
                  <a:pt x="520" y="268"/>
                </a:cubicBezTo>
                <a:cubicBezTo>
                  <a:pt x="518" y="267"/>
                  <a:pt x="516" y="266"/>
                  <a:pt x="516" y="264"/>
                </a:cubicBezTo>
                <a:cubicBezTo>
                  <a:pt x="514" y="262"/>
                  <a:pt x="512" y="260"/>
                  <a:pt x="510" y="260"/>
                </a:cubicBezTo>
                <a:cubicBezTo>
                  <a:pt x="508" y="259"/>
                  <a:pt x="507" y="259"/>
                  <a:pt x="507" y="257"/>
                </a:cubicBezTo>
                <a:cubicBezTo>
                  <a:pt x="506" y="255"/>
                  <a:pt x="505" y="252"/>
                  <a:pt x="505" y="249"/>
                </a:cubicBezTo>
                <a:cubicBezTo>
                  <a:pt x="505" y="248"/>
                  <a:pt x="505" y="247"/>
                  <a:pt x="505" y="246"/>
                </a:cubicBezTo>
                <a:cubicBezTo>
                  <a:pt x="505" y="244"/>
                  <a:pt x="503" y="242"/>
                  <a:pt x="501" y="243"/>
                </a:cubicBezTo>
                <a:cubicBezTo>
                  <a:pt x="497" y="243"/>
                  <a:pt x="493" y="244"/>
                  <a:pt x="489" y="244"/>
                </a:cubicBezTo>
                <a:cubicBezTo>
                  <a:pt x="487" y="244"/>
                  <a:pt x="486" y="246"/>
                  <a:pt x="485" y="248"/>
                </a:cubicBezTo>
                <a:cubicBezTo>
                  <a:pt x="485" y="249"/>
                  <a:pt x="485" y="250"/>
                  <a:pt x="486" y="251"/>
                </a:cubicBezTo>
                <a:cubicBezTo>
                  <a:pt x="487" y="252"/>
                  <a:pt x="488" y="252"/>
                  <a:pt x="489" y="252"/>
                </a:cubicBezTo>
                <a:cubicBezTo>
                  <a:pt x="489" y="251"/>
                  <a:pt x="490" y="251"/>
                  <a:pt x="490" y="251"/>
                </a:cubicBezTo>
                <a:cubicBezTo>
                  <a:pt x="492" y="250"/>
                  <a:pt x="494" y="250"/>
                  <a:pt x="495" y="250"/>
                </a:cubicBezTo>
                <a:cubicBezTo>
                  <a:pt x="497" y="250"/>
                  <a:pt x="499" y="249"/>
                  <a:pt x="500" y="248"/>
                </a:cubicBezTo>
                <a:cubicBezTo>
                  <a:pt x="501" y="248"/>
                  <a:pt x="501" y="249"/>
                  <a:pt x="501" y="249"/>
                </a:cubicBezTo>
                <a:cubicBezTo>
                  <a:pt x="502" y="249"/>
                  <a:pt x="501" y="250"/>
                  <a:pt x="501" y="250"/>
                </a:cubicBezTo>
                <a:cubicBezTo>
                  <a:pt x="499" y="251"/>
                  <a:pt x="498" y="251"/>
                  <a:pt x="496" y="252"/>
                </a:cubicBezTo>
                <a:cubicBezTo>
                  <a:pt x="494" y="253"/>
                  <a:pt x="492" y="254"/>
                  <a:pt x="490" y="255"/>
                </a:cubicBezTo>
                <a:cubicBezTo>
                  <a:pt x="489" y="255"/>
                  <a:pt x="488" y="255"/>
                  <a:pt x="487" y="256"/>
                </a:cubicBezTo>
                <a:cubicBezTo>
                  <a:pt x="485" y="256"/>
                  <a:pt x="484" y="257"/>
                  <a:pt x="483" y="259"/>
                </a:cubicBezTo>
                <a:cubicBezTo>
                  <a:pt x="482" y="262"/>
                  <a:pt x="482" y="265"/>
                  <a:pt x="481" y="268"/>
                </a:cubicBezTo>
                <a:cubicBezTo>
                  <a:pt x="481" y="269"/>
                  <a:pt x="481" y="269"/>
                  <a:pt x="480" y="270"/>
                </a:cubicBezTo>
                <a:cubicBezTo>
                  <a:pt x="479" y="271"/>
                  <a:pt x="478" y="271"/>
                  <a:pt x="478" y="271"/>
                </a:cubicBezTo>
                <a:cubicBezTo>
                  <a:pt x="477" y="271"/>
                  <a:pt x="477" y="270"/>
                  <a:pt x="478" y="269"/>
                </a:cubicBezTo>
                <a:cubicBezTo>
                  <a:pt x="479" y="267"/>
                  <a:pt x="479" y="266"/>
                  <a:pt x="478" y="265"/>
                </a:cubicBezTo>
                <a:cubicBezTo>
                  <a:pt x="477" y="263"/>
                  <a:pt x="476" y="261"/>
                  <a:pt x="475" y="259"/>
                </a:cubicBezTo>
                <a:cubicBezTo>
                  <a:pt x="475" y="258"/>
                  <a:pt x="474" y="256"/>
                  <a:pt x="473" y="254"/>
                </a:cubicBezTo>
                <a:cubicBezTo>
                  <a:pt x="473" y="254"/>
                  <a:pt x="471" y="253"/>
                  <a:pt x="470" y="253"/>
                </a:cubicBezTo>
                <a:cubicBezTo>
                  <a:pt x="469" y="253"/>
                  <a:pt x="468" y="254"/>
                  <a:pt x="467" y="254"/>
                </a:cubicBezTo>
                <a:cubicBezTo>
                  <a:pt x="458" y="256"/>
                  <a:pt x="450" y="254"/>
                  <a:pt x="443" y="248"/>
                </a:cubicBezTo>
                <a:cubicBezTo>
                  <a:pt x="442" y="248"/>
                  <a:pt x="442" y="247"/>
                  <a:pt x="443" y="246"/>
                </a:cubicBezTo>
                <a:cubicBezTo>
                  <a:pt x="444" y="244"/>
                  <a:pt x="445" y="243"/>
                  <a:pt x="447" y="243"/>
                </a:cubicBezTo>
                <a:cubicBezTo>
                  <a:pt x="448" y="243"/>
                  <a:pt x="449" y="243"/>
                  <a:pt x="450" y="243"/>
                </a:cubicBezTo>
                <a:cubicBezTo>
                  <a:pt x="453" y="243"/>
                  <a:pt x="455" y="241"/>
                  <a:pt x="454" y="238"/>
                </a:cubicBezTo>
                <a:cubicBezTo>
                  <a:pt x="454" y="236"/>
                  <a:pt x="453" y="234"/>
                  <a:pt x="452" y="233"/>
                </a:cubicBezTo>
                <a:cubicBezTo>
                  <a:pt x="451" y="231"/>
                  <a:pt x="449" y="229"/>
                  <a:pt x="447" y="229"/>
                </a:cubicBezTo>
                <a:cubicBezTo>
                  <a:pt x="443" y="230"/>
                  <a:pt x="441" y="229"/>
                  <a:pt x="439" y="227"/>
                </a:cubicBezTo>
                <a:cubicBezTo>
                  <a:pt x="435" y="224"/>
                  <a:pt x="432" y="222"/>
                  <a:pt x="429" y="219"/>
                </a:cubicBezTo>
                <a:cubicBezTo>
                  <a:pt x="427" y="218"/>
                  <a:pt x="425" y="216"/>
                  <a:pt x="425" y="213"/>
                </a:cubicBezTo>
                <a:cubicBezTo>
                  <a:pt x="424" y="209"/>
                  <a:pt x="422" y="208"/>
                  <a:pt x="418" y="206"/>
                </a:cubicBezTo>
                <a:cubicBezTo>
                  <a:pt x="416" y="205"/>
                  <a:pt x="413" y="205"/>
                  <a:pt x="411" y="208"/>
                </a:cubicBezTo>
                <a:cubicBezTo>
                  <a:pt x="411" y="209"/>
                  <a:pt x="410" y="210"/>
                  <a:pt x="409" y="210"/>
                </a:cubicBezTo>
                <a:cubicBezTo>
                  <a:pt x="408" y="210"/>
                  <a:pt x="407" y="210"/>
                  <a:pt x="406" y="211"/>
                </a:cubicBezTo>
                <a:cubicBezTo>
                  <a:pt x="405" y="211"/>
                  <a:pt x="404" y="209"/>
                  <a:pt x="405" y="209"/>
                </a:cubicBezTo>
                <a:cubicBezTo>
                  <a:pt x="407" y="206"/>
                  <a:pt x="408" y="203"/>
                  <a:pt x="408" y="199"/>
                </a:cubicBezTo>
                <a:cubicBezTo>
                  <a:pt x="408" y="199"/>
                  <a:pt x="408" y="199"/>
                  <a:pt x="408" y="199"/>
                </a:cubicBezTo>
                <a:cubicBezTo>
                  <a:pt x="408" y="198"/>
                  <a:pt x="407" y="198"/>
                  <a:pt x="407" y="198"/>
                </a:cubicBezTo>
                <a:cubicBezTo>
                  <a:pt x="406" y="199"/>
                  <a:pt x="406" y="199"/>
                  <a:pt x="405" y="200"/>
                </a:cubicBezTo>
                <a:cubicBezTo>
                  <a:pt x="402" y="202"/>
                  <a:pt x="400" y="204"/>
                  <a:pt x="398" y="206"/>
                </a:cubicBezTo>
                <a:cubicBezTo>
                  <a:pt x="397" y="206"/>
                  <a:pt x="396" y="206"/>
                  <a:pt x="396" y="206"/>
                </a:cubicBezTo>
                <a:cubicBezTo>
                  <a:pt x="396" y="206"/>
                  <a:pt x="395" y="205"/>
                  <a:pt x="395" y="205"/>
                </a:cubicBezTo>
                <a:cubicBezTo>
                  <a:pt x="395" y="202"/>
                  <a:pt x="395" y="200"/>
                  <a:pt x="395" y="198"/>
                </a:cubicBezTo>
                <a:cubicBezTo>
                  <a:pt x="396" y="194"/>
                  <a:pt x="397" y="190"/>
                  <a:pt x="396" y="186"/>
                </a:cubicBezTo>
                <a:cubicBezTo>
                  <a:pt x="396" y="185"/>
                  <a:pt x="396" y="184"/>
                  <a:pt x="396" y="183"/>
                </a:cubicBezTo>
                <a:cubicBezTo>
                  <a:pt x="395" y="183"/>
                  <a:pt x="394" y="183"/>
                  <a:pt x="394" y="183"/>
                </a:cubicBezTo>
                <a:cubicBezTo>
                  <a:pt x="393" y="184"/>
                  <a:pt x="392" y="185"/>
                  <a:pt x="392" y="187"/>
                </a:cubicBezTo>
                <a:cubicBezTo>
                  <a:pt x="392" y="188"/>
                  <a:pt x="392" y="190"/>
                  <a:pt x="390" y="190"/>
                </a:cubicBezTo>
                <a:cubicBezTo>
                  <a:pt x="388" y="191"/>
                  <a:pt x="387" y="192"/>
                  <a:pt x="385" y="193"/>
                </a:cubicBezTo>
                <a:cubicBezTo>
                  <a:pt x="384" y="194"/>
                  <a:pt x="383" y="194"/>
                  <a:pt x="382" y="193"/>
                </a:cubicBezTo>
                <a:cubicBezTo>
                  <a:pt x="381" y="192"/>
                  <a:pt x="381" y="192"/>
                  <a:pt x="381" y="192"/>
                </a:cubicBezTo>
                <a:cubicBezTo>
                  <a:pt x="381" y="192"/>
                  <a:pt x="381" y="192"/>
                  <a:pt x="381" y="192"/>
                </a:cubicBezTo>
                <a:cubicBezTo>
                  <a:pt x="380" y="192"/>
                  <a:pt x="380" y="192"/>
                  <a:pt x="380" y="192"/>
                </a:cubicBezTo>
                <a:cubicBezTo>
                  <a:pt x="379" y="192"/>
                  <a:pt x="379" y="193"/>
                  <a:pt x="378" y="193"/>
                </a:cubicBezTo>
                <a:cubicBezTo>
                  <a:pt x="378" y="193"/>
                  <a:pt x="378" y="193"/>
                  <a:pt x="378" y="193"/>
                </a:cubicBezTo>
                <a:cubicBezTo>
                  <a:pt x="377" y="192"/>
                  <a:pt x="377" y="192"/>
                  <a:pt x="378" y="192"/>
                </a:cubicBezTo>
                <a:cubicBezTo>
                  <a:pt x="379" y="192"/>
                  <a:pt x="379" y="192"/>
                  <a:pt x="380" y="192"/>
                </a:cubicBezTo>
                <a:cubicBezTo>
                  <a:pt x="380" y="192"/>
                  <a:pt x="380" y="192"/>
                  <a:pt x="380" y="192"/>
                </a:cubicBezTo>
                <a:cubicBezTo>
                  <a:pt x="380" y="192"/>
                  <a:pt x="381" y="192"/>
                  <a:pt x="381" y="192"/>
                </a:cubicBezTo>
                <a:cubicBezTo>
                  <a:pt x="381" y="191"/>
                  <a:pt x="381" y="190"/>
                  <a:pt x="381" y="189"/>
                </a:cubicBezTo>
                <a:cubicBezTo>
                  <a:pt x="382" y="188"/>
                  <a:pt x="381" y="187"/>
                  <a:pt x="380" y="187"/>
                </a:cubicBezTo>
                <a:cubicBezTo>
                  <a:pt x="378" y="187"/>
                  <a:pt x="376" y="186"/>
                  <a:pt x="374" y="187"/>
                </a:cubicBezTo>
                <a:cubicBezTo>
                  <a:pt x="370" y="189"/>
                  <a:pt x="366" y="190"/>
                  <a:pt x="361" y="190"/>
                </a:cubicBezTo>
                <a:cubicBezTo>
                  <a:pt x="360" y="190"/>
                  <a:pt x="358" y="191"/>
                  <a:pt x="357" y="192"/>
                </a:cubicBezTo>
                <a:cubicBezTo>
                  <a:pt x="354" y="194"/>
                  <a:pt x="352" y="193"/>
                  <a:pt x="349" y="193"/>
                </a:cubicBezTo>
                <a:cubicBezTo>
                  <a:pt x="349" y="193"/>
                  <a:pt x="349" y="193"/>
                  <a:pt x="349" y="193"/>
                </a:cubicBezTo>
                <a:cubicBezTo>
                  <a:pt x="349" y="194"/>
                  <a:pt x="349" y="194"/>
                  <a:pt x="349" y="194"/>
                </a:cubicBezTo>
                <a:cubicBezTo>
                  <a:pt x="349" y="193"/>
                  <a:pt x="349" y="193"/>
                  <a:pt x="349" y="193"/>
                </a:cubicBezTo>
                <a:cubicBezTo>
                  <a:pt x="349" y="193"/>
                  <a:pt x="349" y="193"/>
                  <a:pt x="349" y="193"/>
                </a:cubicBezTo>
                <a:cubicBezTo>
                  <a:pt x="349" y="193"/>
                  <a:pt x="349" y="193"/>
                  <a:pt x="349" y="193"/>
                </a:cubicBezTo>
                <a:cubicBezTo>
                  <a:pt x="350" y="192"/>
                  <a:pt x="350" y="191"/>
                  <a:pt x="350" y="190"/>
                </a:cubicBezTo>
                <a:cubicBezTo>
                  <a:pt x="349" y="189"/>
                  <a:pt x="348" y="188"/>
                  <a:pt x="347" y="189"/>
                </a:cubicBezTo>
                <a:cubicBezTo>
                  <a:pt x="346" y="190"/>
                  <a:pt x="345" y="190"/>
                  <a:pt x="343" y="191"/>
                </a:cubicBezTo>
                <a:cubicBezTo>
                  <a:pt x="342" y="191"/>
                  <a:pt x="340" y="191"/>
                  <a:pt x="338" y="192"/>
                </a:cubicBezTo>
                <a:cubicBezTo>
                  <a:pt x="335" y="193"/>
                  <a:pt x="334" y="194"/>
                  <a:pt x="333" y="197"/>
                </a:cubicBezTo>
                <a:cubicBezTo>
                  <a:pt x="333" y="198"/>
                  <a:pt x="332" y="198"/>
                  <a:pt x="332" y="198"/>
                </a:cubicBezTo>
                <a:cubicBezTo>
                  <a:pt x="330" y="197"/>
                  <a:pt x="329" y="196"/>
                  <a:pt x="328" y="196"/>
                </a:cubicBezTo>
                <a:cubicBezTo>
                  <a:pt x="326" y="194"/>
                  <a:pt x="325" y="193"/>
                  <a:pt x="324" y="191"/>
                </a:cubicBezTo>
                <a:cubicBezTo>
                  <a:pt x="324" y="189"/>
                  <a:pt x="323" y="187"/>
                  <a:pt x="323" y="185"/>
                </a:cubicBezTo>
                <a:cubicBezTo>
                  <a:pt x="322" y="184"/>
                  <a:pt x="321" y="182"/>
                  <a:pt x="321" y="181"/>
                </a:cubicBezTo>
                <a:cubicBezTo>
                  <a:pt x="319" y="179"/>
                  <a:pt x="316" y="178"/>
                  <a:pt x="314" y="176"/>
                </a:cubicBezTo>
                <a:cubicBezTo>
                  <a:pt x="310" y="174"/>
                  <a:pt x="307" y="171"/>
                  <a:pt x="305" y="167"/>
                </a:cubicBezTo>
                <a:cubicBezTo>
                  <a:pt x="305" y="166"/>
                  <a:pt x="305" y="166"/>
                  <a:pt x="304" y="165"/>
                </a:cubicBezTo>
                <a:cubicBezTo>
                  <a:pt x="303" y="164"/>
                  <a:pt x="303" y="164"/>
                  <a:pt x="301" y="164"/>
                </a:cubicBezTo>
                <a:cubicBezTo>
                  <a:pt x="300" y="163"/>
                  <a:pt x="299" y="163"/>
                  <a:pt x="298" y="163"/>
                </a:cubicBezTo>
                <a:cubicBezTo>
                  <a:pt x="295" y="163"/>
                  <a:pt x="293" y="162"/>
                  <a:pt x="291" y="161"/>
                </a:cubicBezTo>
                <a:cubicBezTo>
                  <a:pt x="289" y="159"/>
                  <a:pt x="286" y="156"/>
                  <a:pt x="283" y="155"/>
                </a:cubicBezTo>
                <a:cubicBezTo>
                  <a:pt x="281" y="155"/>
                  <a:pt x="280" y="153"/>
                  <a:pt x="279" y="152"/>
                </a:cubicBezTo>
                <a:cubicBezTo>
                  <a:pt x="277" y="151"/>
                  <a:pt x="276" y="149"/>
                  <a:pt x="275" y="147"/>
                </a:cubicBezTo>
                <a:cubicBezTo>
                  <a:pt x="274" y="145"/>
                  <a:pt x="272" y="144"/>
                  <a:pt x="270" y="145"/>
                </a:cubicBezTo>
                <a:cubicBezTo>
                  <a:pt x="269" y="145"/>
                  <a:pt x="267" y="145"/>
                  <a:pt x="266" y="146"/>
                </a:cubicBezTo>
                <a:cubicBezTo>
                  <a:pt x="265" y="146"/>
                  <a:pt x="264" y="145"/>
                  <a:pt x="264" y="145"/>
                </a:cubicBezTo>
                <a:cubicBezTo>
                  <a:pt x="262" y="142"/>
                  <a:pt x="262" y="140"/>
                  <a:pt x="261" y="137"/>
                </a:cubicBezTo>
                <a:cubicBezTo>
                  <a:pt x="261" y="137"/>
                  <a:pt x="261" y="136"/>
                  <a:pt x="262" y="136"/>
                </a:cubicBezTo>
                <a:cubicBezTo>
                  <a:pt x="262" y="135"/>
                  <a:pt x="262" y="134"/>
                  <a:pt x="262" y="133"/>
                </a:cubicBezTo>
                <a:cubicBezTo>
                  <a:pt x="262" y="133"/>
                  <a:pt x="261" y="132"/>
                  <a:pt x="260" y="132"/>
                </a:cubicBezTo>
                <a:cubicBezTo>
                  <a:pt x="259" y="131"/>
                  <a:pt x="258" y="130"/>
                  <a:pt x="256" y="130"/>
                </a:cubicBezTo>
                <a:cubicBezTo>
                  <a:pt x="256" y="130"/>
                  <a:pt x="255" y="130"/>
                  <a:pt x="254" y="130"/>
                </a:cubicBezTo>
                <a:cubicBezTo>
                  <a:pt x="253" y="129"/>
                  <a:pt x="252" y="129"/>
                  <a:pt x="252" y="127"/>
                </a:cubicBezTo>
                <a:cubicBezTo>
                  <a:pt x="253" y="126"/>
                  <a:pt x="253" y="124"/>
                  <a:pt x="251" y="124"/>
                </a:cubicBezTo>
                <a:cubicBezTo>
                  <a:pt x="251" y="124"/>
                  <a:pt x="251" y="124"/>
                  <a:pt x="251" y="124"/>
                </a:cubicBezTo>
                <a:cubicBezTo>
                  <a:pt x="251" y="124"/>
                  <a:pt x="251" y="124"/>
                  <a:pt x="251" y="124"/>
                </a:cubicBezTo>
                <a:cubicBezTo>
                  <a:pt x="250" y="124"/>
                  <a:pt x="249" y="124"/>
                  <a:pt x="248" y="125"/>
                </a:cubicBezTo>
                <a:cubicBezTo>
                  <a:pt x="248" y="125"/>
                  <a:pt x="247" y="125"/>
                  <a:pt x="247" y="125"/>
                </a:cubicBezTo>
                <a:cubicBezTo>
                  <a:pt x="247" y="125"/>
                  <a:pt x="247" y="125"/>
                  <a:pt x="247" y="125"/>
                </a:cubicBezTo>
                <a:cubicBezTo>
                  <a:pt x="247" y="126"/>
                  <a:pt x="247" y="126"/>
                  <a:pt x="247" y="127"/>
                </a:cubicBezTo>
                <a:cubicBezTo>
                  <a:pt x="246" y="128"/>
                  <a:pt x="245" y="128"/>
                  <a:pt x="244" y="127"/>
                </a:cubicBezTo>
                <a:cubicBezTo>
                  <a:pt x="243" y="127"/>
                  <a:pt x="243" y="127"/>
                  <a:pt x="243" y="126"/>
                </a:cubicBezTo>
                <a:cubicBezTo>
                  <a:pt x="243" y="126"/>
                  <a:pt x="243" y="126"/>
                  <a:pt x="244" y="126"/>
                </a:cubicBezTo>
                <a:cubicBezTo>
                  <a:pt x="245" y="125"/>
                  <a:pt x="246" y="125"/>
                  <a:pt x="247" y="125"/>
                </a:cubicBezTo>
                <a:cubicBezTo>
                  <a:pt x="247" y="125"/>
                  <a:pt x="247" y="125"/>
                  <a:pt x="247" y="125"/>
                </a:cubicBezTo>
                <a:cubicBezTo>
                  <a:pt x="247" y="125"/>
                  <a:pt x="248" y="125"/>
                  <a:pt x="248" y="125"/>
                </a:cubicBezTo>
                <a:cubicBezTo>
                  <a:pt x="249" y="124"/>
                  <a:pt x="250" y="124"/>
                  <a:pt x="251" y="124"/>
                </a:cubicBezTo>
                <a:cubicBezTo>
                  <a:pt x="251" y="124"/>
                  <a:pt x="251" y="124"/>
                  <a:pt x="251" y="124"/>
                </a:cubicBezTo>
                <a:cubicBezTo>
                  <a:pt x="251" y="124"/>
                  <a:pt x="251" y="124"/>
                  <a:pt x="251" y="124"/>
                </a:cubicBezTo>
                <a:cubicBezTo>
                  <a:pt x="250" y="121"/>
                  <a:pt x="249" y="119"/>
                  <a:pt x="248" y="118"/>
                </a:cubicBezTo>
                <a:cubicBezTo>
                  <a:pt x="247" y="117"/>
                  <a:pt x="246" y="117"/>
                  <a:pt x="245" y="117"/>
                </a:cubicBezTo>
                <a:cubicBezTo>
                  <a:pt x="243" y="118"/>
                  <a:pt x="241" y="118"/>
                  <a:pt x="239" y="120"/>
                </a:cubicBezTo>
                <a:cubicBezTo>
                  <a:pt x="236" y="122"/>
                  <a:pt x="234" y="122"/>
                  <a:pt x="231" y="121"/>
                </a:cubicBezTo>
                <a:cubicBezTo>
                  <a:pt x="229" y="120"/>
                  <a:pt x="227" y="120"/>
                  <a:pt x="226" y="119"/>
                </a:cubicBezTo>
                <a:cubicBezTo>
                  <a:pt x="223" y="119"/>
                  <a:pt x="221" y="120"/>
                  <a:pt x="219" y="122"/>
                </a:cubicBezTo>
                <a:cubicBezTo>
                  <a:pt x="218" y="122"/>
                  <a:pt x="218" y="123"/>
                  <a:pt x="217" y="124"/>
                </a:cubicBezTo>
                <a:cubicBezTo>
                  <a:pt x="217" y="125"/>
                  <a:pt x="216" y="125"/>
                  <a:pt x="215" y="126"/>
                </a:cubicBezTo>
                <a:cubicBezTo>
                  <a:pt x="213" y="126"/>
                  <a:pt x="211" y="127"/>
                  <a:pt x="208" y="126"/>
                </a:cubicBezTo>
                <a:cubicBezTo>
                  <a:pt x="205" y="125"/>
                  <a:pt x="202" y="126"/>
                  <a:pt x="199" y="128"/>
                </a:cubicBezTo>
                <a:cubicBezTo>
                  <a:pt x="194" y="131"/>
                  <a:pt x="189" y="134"/>
                  <a:pt x="184" y="139"/>
                </a:cubicBezTo>
                <a:cubicBezTo>
                  <a:pt x="184" y="139"/>
                  <a:pt x="183" y="140"/>
                  <a:pt x="182" y="140"/>
                </a:cubicBezTo>
                <a:cubicBezTo>
                  <a:pt x="177" y="143"/>
                  <a:pt x="171" y="146"/>
                  <a:pt x="164" y="143"/>
                </a:cubicBezTo>
                <a:cubicBezTo>
                  <a:pt x="164" y="143"/>
                  <a:pt x="164" y="142"/>
                  <a:pt x="163" y="142"/>
                </a:cubicBezTo>
                <a:cubicBezTo>
                  <a:pt x="161" y="141"/>
                  <a:pt x="159" y="142"/>
                  <a:pt x="157" y="144"/>
                </a:cubicBezTo>
                <a:cubicBezTo>
                  <a:pt x="156" y="146"/>
                  <a:pt x="155" y="147"/>
                  <a:pt x="153" y="149"/>
                </a:cubicBezTo>
                <a:cubicBezTo>
                  <a:pt x="151" y="151"/>
                  <a:pt x="150" y="153"/>
                  <a:pt x="152" y="156"/>
                </a:cubicBezTo>
                <a:cubicBezTo>
                  <a:pt x="152" y="158"/>
                  <a:pt x="153" y="160"/>
                  <a:pt x="153" y="162"/>
                </a:cubicBezTo>
                <a:cubicBezTo>
                  <a:pt x="155" y="167"/>
                  <a:pt x="156" y="172"/>
                  <a:pt x="153" y="178"/>
                </a:cubicBezTo>
                <a:cubicBezTo>
                  <a:pt x="152" y="179"/>
                  <a:pt x="153" y="181"/>
                  <a:pt x="154" y="181"/>
                </a:cubicBezTo>
                <a:cubicBezTo>
                  <a:pt x="156" y="182"/>
                  <a:pt x="157" y="183"/>
                  <a:pt x="159" y="184"/>
                </a:cubicBezTo>
                <a:cubicBezTo>
                  <a:pt x="159" y="184"/>
                  <a:pt x="159" y="185"/>
                  <a:pt x="159" y="185"/>
                </a:cubicBezTo>
                <a:cubicBezTo>
                  <a:pt x="159" y="186"/>
                  <a:pt x="159" y="186"/>
                  <a:pt x="158" y="186"/>
                </a:cubicBezTo>
                <a:cubicBezTo>
                  <a:pt x="157" y="186"/>
                  <a:pt x="156" y="186"/>
                  <a:pt x="156" y="187"/>
                </a:cubicBezTo>
                <a:cubicBezTo>
                  <a:pt x="156" y="189"/>
                  <a:pt x="156" y="192"/>
                  <a:pt x="156" y="194"/>
                </a:cubicBezTo>
                <a:cubicBezTo>
                  <a:pt x="156" y="194"/>
                  <a:pt x="157" y="195"/>
                  <a:pt x="157" y="195"/>
                </a:cubicBezTo>
                <a:cubicBezTo>
                  <a:pt x="158" y="195"/>
                  <a:pt x="159" y="195"/>
                  <a:pt x="159" y="195"/>
                </a:cubicBezTo>
                <a:cubicBezTo>
                  <a:pt x="159" y="195"/>
                  <a:pt x="159" y="195"/>
                  <a:pt x="159" y="195"/>
                </a:cubicBezTo>
                <a:cubicBezTo>
                  <a:pt x="159" y="195"/>
                  <a:pt x="160" y="195"/>
                  <a:pt x="160" y="195"/>
                </a:cubicBezTo>
                <a:cubicBezTo>
                  <a:pt x="160" y="195"/>
                  <a:pt x="160" y="194"/>
                  <a:pt x="160" y="194"/>
                </a:cubicBezTo>
                <a:cubicBezTo>
                  <a:pt x="160" y="194"/>
                  <a:pt x="160" y="194"/>
                  <a:pt x="160" y="194"/>
                </a:cubicBezTo>
                <a:cubicBezTo>
                  <a:pt x="159" y="193"/>
                  <a:pt x="159" y="193"/>
                  <a:pt x="159" y="193"/>
                </a:cubicBezTo>
                <a:cubicBezTo>
                  <a:pt x="160" y="193"/>
                  <a:pt x="160" y="193"/>
                  <a:pt x="160" y="193"/>
                </a:cubicBezTo>
                <a:cubicBezTo>
                  <a:pt x="160" y="194"/>
                  <a:pt x="160" y="194"/>
                  <a:pt x="160" y="194"/>
                </a:cubicBezTo>
                <a:cubicBezTo>
                  <a:pt x="162" y="193"/>
                  <a:pt x="165" y="193"/>
                  <a:pt x="167" y="194"/>
                </a:cubicBezTo>
                <a:cubicBezTo>
                  <a:pt x="168" y="195"/>
                  <a:pt x="168" y="196"/>
                  <a:pt x="168" y="196"/>
                </a:cubicBezTo>
                <a:cubicBezTo>
                  <a:pt x="167" y="197"/>
                  <a:pt x="167" y="197"/>
                  <a:pt x="167" y="197"/>
                </a:cubicBezTo>
                <a:cubicBezTo>
                  <a:pt x="164" y="197"/>
                  <a:pt x="162" y="196"/>
                  <a:pt x="160" y="195"/>
                </a:cubicBezTo>
                <a:cubicBezTo>
                  <a:pt x="160" y="195"/>
                  <a:pt x="160" y="195"/>
                  <a:pt x="160" y="195"/>
                </a:cubicBezTo>
                <a:cubicBezTo>
                  <a:pt x="159" y="195"/>
                  <a:pt x="159" y="195"/>
                  <a:pt x="159" y="195"/>
                </a:cubicBezTo>
                <a:cubicBezTo>
                  <a:pt x="159" y="196"/>
                  <a:pt x="159" y="198"/>
                  <a:pt x="158" y="198"/>
                </a:cubicBezTo>
                <a:cubicBezTo>
                  <a:pt x="156" y="198"/>
                  <a:pt x="154" y="198"/>
                  <a:pt x="153" y="200"/>
                </a:cubicBezTo>
                <a:cubicBezTo>
                  <a:pt x="151" y="201"/>
                  <a:pt x="150" y="201"/>
                  <a:pt x="148" y="200"/>
                </a:cubicBezTo>
                <a:cubicBezTo>
                  <a:pt x="146" y="199"/>
                  <a:pt x="144" y="198"/>
                  <a:pt x="143" y="197"/>
                </a:cubicBezTo>
                <a:cubicBezTo>
                  <a:pt x="141" y="196"/>
                  <a:pt x="141" y="195"/>
                  <a:pt x="142" y="194"/>
                </a:cubicBezTo>
                <a:cubicBezTo>
                  <a:pt x="142" y="193"/>
                  <a:pt x="143" y="192"/>
                  <a:pt x="144" y="191"/>
                </a:cubicBezTo>
                <a:cubicBezTo>
                  <a:pt x="145" y="189"/>
                  <a:pt x="143" y="187"/>
                  <a:pt x="141" y="187"/>
                </a:cubicBezTo>
                <a:cubicBezTo>
                  <a:pt x="139" y="187"/>
                  <a:pt x="136" y="187"/>
                  <a:pt x="134" y="187"/>
                </a:cubicBezTo>
                <a:cubicBezTo>
                  <a:pt x="133" y="187"/>
                  <a:pt x="131" y="188"/>
                  <a:pt x="130" y="189"/>
                </a:cubicBezTo>
                <a:cubicBezTo>
                  <a:pt x="129" y="190"/>
                  <a:pt x="128" y="190"/>
                  <a:pt x="126" y="190"/>
                </a:cubicBezTo>
                <a:cubicBezTo>
                  <a:pt x="124" y="190"/>
                  <a:pt x="123" y="191"/>
                  <a:pt x="122" y="191"/>
                </a:cubicBezTo>
                <a:cubicBezTo>
                  <a:pt x="117" y="191"/>
                  <a:pt x="114" y="194"/>
                  <a:pt x="110" y="196"/>
                </a:cubicBezTo>
                <a:cubicBezTo>
                  <a:pt x="109" y="196"/>
                  <a:pt x="109" y="198"/>
                  <a:pt x="109" y="199"/>
                </a:cubicBezTo>
                <a:cubicBezTo>
                  <a:pt x="111" y="201"/>
                  <a:pt x="112" y="203"/>
                  <a:pt x="113" y="205"/>
                </a:cubicBezTo>
                <a:cubicBezTo>
                  <a:pt x="114" y="206"/>
                  <a:pt x="114" y="206"/>
                  <a:pt x="112" y="207"/>
                </a:cubicBezTo>
                <a:cubicBezTo>
                  <a:pt x="112" y="207"/>
                  <a:pt x="111" y="207"/>
                  <a:pt x="111" y="207"/>
                </a:cubicBezTo>
                <a:cubicBezTo>
                  <a:pt x="110" y="210"/>
                  <a:pt x="109" y="213"/>
                  <a:pt x="108" y="216"/>
                </a:cubicBezTo>
                <a:cubicBezTo>
                  <a:pt x="108" y="217"/>
                  <a:pt x="108" y="218"/>
                  <a:pt x="108" y="219"/>
                </a:cubicBezTo>
                <a:cubicBezTo>
                  <a:pt x="110" y="222"/>
                  <a:pt x="113" y="224"/>
                  <a:pt x="117" y="224"/>
                </a:cubicBezTo>
                <a:cubicBezTo>
                  <a:pt x="120" y="223"/>
                  <a:pt x="123" y="223"/>
                  <a:pt x="126" y="226"/>
                </a:cubicBezTo>
                <a:cubicBezTo>
                  <a:pt x="127" y="227"/>
                  <a:pt x="129" y="227"/>
                  <a:pt x="131" y="226"/>
                </a:cubicBezTo>
                <a:cubicBezTo>
                  <a:pt x="134" y="225"/>
                  <a:pt x="137" y="223"/>
                  <a:pt x="140" y="222"/>
                </a:cubicBezTo>
                <a:cubicBezTo>
                  <a:pt x="140" y="222"/>
                  <a:pt x="141" y="222"/>
                  <a:pt x="142" y="223"/>
                </a:cubicBezTo>
                <a:cubicBezTo>
                  <a:pt x="142" y="223"/>
                  <a:pt x="143" y="223"/>
                  <a:pt x="143" y="223"/>
                </a:cubicBezTo>
                <a:cubicBezTo>
                  <a:pt x="143" y="223"/>
                  <a:pt x="143" y="224"/>
                  <a:pt x="143" y="224"/>
                </a:cubicBezTo>
                <a:cubicBezTo>
                  <a:pt x="142" y="224"/>
                  <a:pt x="142" y="225"/>
                  <a:pt x="141" y="225"/>
                </a:cubicBezTo>
                <a:cubicBezTo>
                  <a:pt x="140" y="225"/>
                  <a:pt x="138" y="226"/>
                  <a:pt x="139" y="228"/>
                </a:cubicBezTo>
                <a:cubicBezTo>
                  <a:pt x="139" y="229"/>
                  <a:pt x="139" y="230"/>
                  <a:pt x="139" y="230"/>
                </a:cubicBezTo>
                <a:cubicBezTo>
                  <a:pt x="138" y="233"/>
                  <a:pt x="137" y="235"/>
                  <a:pt x="136" y="238"/>
                </a:cubicBezTo>
                <a:cubicBezTo>
                  <a:pt x="136" y="240"/>
                  <a:pt x="131" y="243"/>
                  <a:pt x="128" y="243"/>
                </a:cubicBezTo>
                <a:cubicBezTo>
                  <a:pt x="128" y="243"/>
                  <a:pt x="127" y="243"/>
                  <a:pt x="127" y="243"/>
                </a:cubicBezTo>
                <a:cubicBezTo>
                  <a:pt x="126" y="242"/>
                  <a:pt x="125" y="242"/>
                  <a:pt x="124" y="241"/>
                </a:cubicBezTo>
                <a:cubicBezTo>
                  <a:pt x="123" y="240"/>
                  <a:pt x="123" y="239"/>
                  <a:pt x="122" y="239"/>
                </a:cubicBezTo>
                <a:cubicBezTo>
                  <a:pt x="121" y="239"/>
                  <a:pt x="121" y="240"/>
                  <a:pt x="121" y="241"/>
                </a:cubicBezTo>
                <a:cubicBezTo>
                  <a:pt x="120" y="244"/>
                  <a:pt x="117" y="246"/>
                  <a:pt x="114" y="247"/>
                </a:cubicBezTo>
                <a:cubicBezTo>
                  <a:pt x="113" y="247"/>
                  <a:pt x="113" y="246"/>
                  <a:pt x="112" y="246"/>
                </a:cubicBezTo>
                <a:cubicBezTo>
                  <a:pt x="112" y="246"/>
                  <a:pt x="112" y="245"/>
                  <a:pt x="111" y="245"/>
                </a:cubicBezTo>
                <a:cubicBezTo>
                  <a:pt x="110" y="242"/>
                  <a:pt x="108" y="242"/>
                  <a:pt x="106" y="243"/>
                </a:cubicBezTo>
                <a:cubicBezTo>
                  <a:pt x="103" y="245"/>
                  <a:pt x="99" y="247"/>
                  <a:pt x="98" y="251"/>
                </a:cubicBezTo>
                <a:cubicBezTo>
                  <a:pt x="98" y="251"/>
                  <a:pt x="98" y="252"/>
                  <a:pt x="97" y="252"/>
                </a:cubicBezTo>
                <a:cubicBezTo>
                  <a:pt x="92" y="255"/>
                  <a:pt x="89" y="260"/>
                  <a:pt x="84" y="263"/>
                </a:cubicBezTo>
                <a:cubicBezTo>
                  <a:pt x="81" y="265"/>
                  <a:pt x="80" y="269"/>
                  <a:pt x="81" y="272"/>
                </a:cubicBezTo>
                <a:cubicBezTo>
                  <a:pt x="81" y="274"/>
                  <a:pt x="81" y="275"/>
                  <a:pt x="82" y="277"/>
                </a:cubicBezTo>
                <a:cubicBezTo>
                  <a:pt x="82" y="278"/>
                  <a:pt x="82" y="279"/>
                  <a:pt x="81" y="281"/>
                </a:cubicBezTo>
                <a:cubicBezTo>
                  <a:pt x="78" y="283"/>
                  <a:pt x="78" y="286"/>
                  <a:pt x="79" y="289"/>
                </a:cubicBezTo>
                <a:cubicBezTo>
                  <a:pt x="80" y="291"/>
                  <a:pt x="80" y="293"/>
                  <a:pt x="81" y="295"/>
                </a:cubicBezTo>
                <a:cubicBezTo>
                  <a:pt x="81" y="297"/>
                  <a:pt x="82" y="297"/>
                  <a:pt x="83" y="298"/>
                </a:cubicBezTo>
                <a:cubicBezTo>
                  <a:pt x="84" y="298"/>
                  <a:pt x="85" y="298"/>
                  <a:pt x="87" y="298"/>
                </a:cubicBezTo>
                <a:cubicBezTo>
                  <a:pt x="89" y="298"/>
                  <a:pt x="91" y="297"/>
                  <a:pt x="93" y="297"/>
                </a:cubicBezTo>
                <a:cubicBezTo>
                  <a:pt x="93" y="297"/>
                  <a:pt x="93" y="297"/>
                  <a:pt x="93" y="297"/>
                </a:cubicBezTo>
                <a:cubicBezTo>
                  <a:pt x="93" y="297"/>
                  <a:pt x="93" y="297"/>
                  <a:pt x="93" y="297"/>
                </a:cubicBezTo>
                <a:cubicBezTo>
                  <a:pt x="93" y="296"/>
                  <a:pt x="94" y="295"/>
                  <a:pt x="94" y="295"/>
                </a:cubicBezTo>
                <a:cubicBezTo>
                  <a:pt x="94" y="295"/>
                  <a:pt x="94" y="294"/>
                  <a:pt x="94" y="294"/>
                </a:cubicBezTo>
                <a:cubicBezTo>
                  <a:pt x="94" y="294"/>
                  <a:pt x="94" y="294"/>
                  <a:pt x="94" y="295"/>
                </a:cubicBezTo>
                <a:cubicBezTo>
                  <a:pt x="94" y="295"/>
                  <a:pt x="94" y="296"/>
                  <a:pt x="93" y="297"/>
                </a:cubicBezTo>
                <a:cubicBezTo>
                  <a:pt x="93" y="297"/>
                  <a:pt x="93" y="297"/>
                  <a:pt x="93" y="297"/>
                </a:cubicBezTo>
                <a:cubicBezTo>
                  <a:pt x="93" y="297"/>
                  <a:pt x="93" y="297"/>
                  <a:pt x="93" y="297"/>
                </a:cubicBezTo>
                <a:cubicBezTo>
                  <a:pt x="93" y="299"/>
                  <a:pt x="93" y="300"/>
                  <a:pt x="93" y="301"/>
                </a:cubicBezTo>
                <a:cubicBezTo>
                  <a:pt x="93" y="304"/>
                  <a:pt x="91" y="305"/>
                  <a:pt x="90" y="307"/>
                </a:cubicBezTo>
                <a:cubicBezTo>
                  <a:pt x="89" y="308"/>
                  <a:pt x="89" y="309"/>
                  <a:pt x="89" y="311"/>
                </a:cubicBezTo>
                <a:cubicBezTo>
                  <a:pt x="90" y="312"/>
                  <a:pt x="90" y="313"/>
                  <a:pt x="89" y="314"/>
                </a:cubicBezTo>
                <a:cubicBezTo>
                  <a:pt x="89" y="315"/>
                  <a:pt x="88" y="315"/>
                  <a:pt x="88" y="316"/>
                </a:cubicBezTo>
                <a:cubicBezTo>
                  <a:pt x="87" y="317"/>
                  <a:pt x="87" y="318"/>
                  <a:pt x="88" y="318"/>
                </a:cubicBezTo>
                <a:cubicBezTo>
                  <a:pt x="91" y="319"/>
                  <a:pt x="93" y="320"/>
                  <a:pt x="95" y="316"/>
                </a:cubicBezTo>
                <a:cubicBezTo>
                  <a:pt x="95" y="316"/>
                  <a:pt x="96" y="316"/>
                  <a:pt x="96" y="316"/>
                </a:cubicBezTo>
                <a:cubicBezTo>
                  <a:pt x="98" y="318"/>
                  <a:pt x="101" y="320"/>
                  <a:pt x="102" y="323"/>
                </a:cubicBezTo>
                <a:cubicBezTo>
                  <a:pt x="102" y="324"/>
                  <a:pt x="103" y="324"/>
                  <a:pt x="104" y="323"/>
                </a:cubicBezTo>
                <a:cubicBezTo>
                  <a:pt x="104" y="323"/>
                  <a:pt x="104" y="323"/>
                  <a:pt x="104" y="323"/>
                </a:cubicBezTo>
                <a:cubicBezTo>
                  <a:pt x="106" y="321"/>
                  <a:pt x="106" y="321"/>
                  <a:pt x="108" y="322"/>
                </a:cubicBezTo>
                <a:cubicBezTo>
                  <a:pt x="109" y="322"/>
                  <a:pt x="110" y="323"/>
                  <a:pt x="111" y="322"/>
                </a:cubicBezTo>
                <a:cubicBezTo>
                  <a:pt x="112" y="322"/>
                  <a:pt x="112" y="322"/>
                  <a:pt x="113" y="322"/>
                </a:cubicBezTo>
                <a:cubicBezTo>
                  <a:pt x="114" y="322"/>
                  <a:pt x="114" y="322"/>
                  <a:pt x="114" y="322"/>
                </a:cubicBezTo>
                <a:cubicBezTo>
                  <a:pt x="115" y="323"/>
                  <a:pt x="115" y="323"/>
                  <a:pt x="114" y="324"/>
                </a:cubicBezTo>
                <a:cubicBezTo>
                  <a:pt x="112" y="325"/>
                  <a:pt x="110" y="328"/>
                  <a:pt x="109" y="330"/>
                </a:cubicBezTo>
                <a:cubicBezTo>
                  <a:pt x="106" y="336"/>
                  <a:pt x="102" y="342"/>
                  <a:pt x="95" y="345"/>
                </a:cubicBezTo>
                <a:cubicBezTo>
                  <a:pt x="93" y="346"/>
                  <a:pt x="92" y="347"/>
                  <a:pt x="89" y="348"/>
                </a:cubicBezTo>
                <a:cubicBezTo>
                  <a:pt x="86" y="350"/>
                  <a:pt x="83" y="352"/>
                  <a:pt x="79" y="354"/>
                </a:cubicBezTo>
                <a:cubicBezTo>
                  <a:pt x="77" y="355"/>
                  <a:pt x="75" y="356"/>
                  <a:pt x="74" y="358"/>
                </a:cubicBezTo>
                <a:cubicBezTo>
                  <a:pt x="73" y="359"/>
                  <a:pt x="72" y="359"/>
                  <a:pt x="71" y="359"/>
                </a:cubicBezTo>
                <a:cubicBezTo>
                  <a:pt x="68" y="358"/>
                  <a:pt x="66" y="359"/>
                  <a:pt x="64" y="360"/>
                </a:cubicBezTo>
                <a:cubicBezTo>
                  <a:pt x="62" y="361"/>
                  <a:pt x="60" y="363"/>
                  <a:pt x="58" y="364"/>
                </a:cubicBezTo>
                <a:cubicBezTo>
                  <a:pt x="55" y="367"/>
                  <a:pt x="52" y="368"/>
                  <a:pt x="48" y="369"/>
                </a:cubicBezTo>
                <a:cubicBezTo>
                  <a:pt x="46" y="369"/>
                  <a:pt x="45" y="369"/>
                  <a:pt x="43" y="369"/>
                </a:cubicBezTo>
                <a:cubicBezTo>
                  <a:pt x="40" y="369"/>
                  <a:pt x="39" y="371"/>
                  <a:pt x="37" y="373"/>
                </a:cubicBezTo>
                <a:cubicBezTo>
                  <a:pt x="37" y="374"/>
                  <a:pt x="37" y="375"/>
                  <a:pt x="37" y="375"/>
                </a:cubicBezTo>
                <a:cubicBezTo>
                  <a:pt x="38" y="375"/>
                  <a:pt x="38" y="376"/>
                  <a:pt x="39" y="376"/>
                </a:cubicBezTo>
                <a:cubicBezTo>
                  <a:pt x="40" y="376"/>
                  <a:pt x="40" y="376"/>
                  <a:pt x="41" y="375"/>
                </a:cubicBezTo>
                <a:cubicBezTo>
                  <a:pt x="43" y="375"/>
                  <a:pt x="45" y="375"/>
                  <a:pt x="46" y="375"/>
                </a:cubicBezTo>
                <a:cubicBezTo>
                  <a:pt x="48" y="375"/>
                  <a:pt x="49" y="374"/>
                  <a:pt x="50" y="374"/>
                </a:cubicBezTo>
                <a:cubicBezTo>
                  <a:pt x="52" y="371"/>
                  <a:pt x="54" y="371"/>
                  <a:pt x="57" y="371"/>
                </a:cubicBezTo>
                <a:cubicBezTo>
                  <a:pt x="60" y="371"/>
                  <a:pt x="63" y="369"/>
                  <a:pt x="65" y="365"/>
                </a:cubicBezTo>
                <a:cubicBezTo>
                  <a:pt x="65" y="365"/>
                  <a:pt x="65" y="365"/>
                  <a:pt x="65" y="365"/>
                </a:cubicBezTo>
                <a:cubicBezTo>
                  <a:pt x="65" y="365"/>
                  <a:pt x="65" y="365"/>
                  <a:pt x="65" y="365"/>
                </a:cubicBezTo>
                <a:cubicBezTo>
                  <a:pt x="65" y="365"/>
                  <a:pt x="65" y="365"/>
                  <a:pt x="65" y="365"/>
                </a:cubicBezTo>
                <a:cubicBezTo>
                  <a:pt x="65" y="365"/>
                  <a:pt x="65" y="365"/>
                  <a:pt x="65" y="365"/>
                </a:cubicBezTo>
                <a:cubicBezTo>
                  <a:pt x="66" y="367"/>
                  <a:pt x="66" y="368"/>
                  <a:pt x="67" y="369"/>
                </a:cubicBezTo>
                <a:cubicBezTo>
                  <a:pt x="68" y="370"/>
                  <a:pt x="68" y="370"/>
                  <a:pt x="68" y="368"/>
                </a:cubicBezTo>
                <a:cubicBezTo>
                  <a:pt x="69" y="368"/>
                  <a:pt x="69" y="367"/>
                  <a:pt x="69" y="367"/>
                </a:cubicBezTo>
                <a:cubicBezTo>
                  <a:pt x="72" y="366"/>
                  <a:pt x="74" y="365"/>
                  <a:pt x="77" y="365"/>
                </a:cubicBezTo>
                <a:cubicBezTo>
                  <a:pt x="78" y="365"/>
                  <a:pt x="79" y="366"/>
                  <a:pt x="80" y="365"/>
                </a:cubicBezTo>
                <a:cubicBezTo>
                  <a:pt x="81" y="364"/>
                  <a:pt x="83" y="363"/>
                  <a:pt x="85" y="363"/>
                </a:cubicBezTo>
                <a:cubicBezTo>
                  <a:pt x="87" y="361"/>
                  <a:pt x="90" y="361"/>
                  <a:pt x="91" y="358"/>
                </a:cubicBezTo>
                <a:cubicBezTo>
                  <a:pt x="93" y="357"/>
                  <a:pt x="95" y="355"/>
                  <a:pt x="97" y="354"/>
                </a:cubicBezTo>
                <a:cubicBezTo>
                  <a:pt x="98" y="354"/>
                  <a:pt x="99" y="354"/>
                  <a:pt x="100" y="355"/>
                </a:cubicBezTo>
                <a:cubicBezTo>
                  <a:pt x="100" y="354"/>
                  <a:pt x="101" y="353"/>
                  <a:pt x="101" y="353"/>
                </a:cubicBezTo>
                <a:cubicBezTo>
                  <a:pt x="103" y="352"/>
                  <a:pt x="105" y="351"/>
                  <a:pt x="107" y="350"/>
                </a:cubicBezTo>
                <a:cubicBezTo>
                  <a:pt x="109" y="349"/>
                  <a:pt x="110" y="348"/>
                  <a:pt x="111" y="346"/>
                </a:cubicBezTo>
                <a:cubicBezTo>
                  <a:pt x="111" y="345"/>
                  <a:pt x="112" y="345"/>
                  <a:pt x="113" y="344"/>
                </a:cubicBezTo>
                <a:cubicBezTo>
                  <a:pt x="117" y="342"/>
                  <a:pt x="121" y="339"/>
                  <a:pt x="125" y="338"/>
                </a:cubicBezTo>
                <a:cubicBezTo>
                  <a:pt x="129" y="337"/>
                  <a:pt x="131" y="336"/>
                  <a:pt x="133" y="333"/>
                </a:cubicBezTo>
                <a:cubicBezTo>
                  <a:pt x="134" y="332"/>
                  <a:pt x="135" y="331"/>
                  <a:pt x="136" y="331"/>
                </a:cubicBezTo>
                <a:cubicBezTo>
                  <a:pt x="137" y="330"/>
                  <a:pt x="138" y="329"/>
                  <a:pt x="139" y="329"/>
                </a:cubicBezTo>
                <a:cubicBezTo>
                  <a:pt x="141" y="328"/>
                  <a:pt x="142" y="326"/>
                  <a:pt x="141" y="324"/>
                </a:cubicBezTo>
                <a:cubicBezTo>
                  <a:pt x="140" y="324"/>
                  <a:pt x="140" y="323"/>
                  <a:pt x="140" y="322"/>
                </a:cubicBezTo>
                <a:cubicBezTo>
                  <a:pt x="139" y="321"/>
                  <a:pt x="139" y="320"/>
                  <a:pt x="140" y="319"/>
                </a:cubicBezTo>
                <a:cubicBezTo>
                  <a:pt x="142" y="317"/>
                  <a:pt x="144" y="316"/>
                  <a:pt x="146" y="317"/>
                </a:cubicBezTo>
                <a:cubicBezTo>
                  <a:pt x="148" y="317"/>
                  <a:pt x="149" y="317"/>
                  <a:pt x="150" y="316"/>
                </a:cubicBezTo>
                <a:cubicBezTo>
                  <a:pt x="152" y="314"/>
                  <a:pt x="154" y="313"/>
                  <a:pt x="155" y="311"/>
                </a:cubicBezTo>
                <a:cubicBezTo>
                  <a:pt x="155" y="309"/>
                  <a:pt x="156" y="308"/>
                  <a:pt x="158" y="308"/>
                </a:cubicBezTo>
                <a:cubicBezTo>
                  <a:pt x="159" y="308"/>
                  <a:pt x="160" y="308"/>
                  <a:pt x="161" y="307"/>
                </a:cubicBezTo>
                <a:cubicBezTo>
                  <a:pt x="164" y="301"/>
                  <a:pt x="169" y="300"/>
                  <a:pt x="174" y="297"/>
                </a:cubicBezTo>
                <a:cubicBezTo>
                  <a:pt x="176" y="296"/>
                  <a:pt x="178" y="298"/>
                  <a:pt x="178" y="300"/>
                </a:cubicBezTo>
                <a:cubicBezTo>
                  <a:pt x="178" y="301"/>
                  <a:pt x="178" y="302"/>
                  <a:pt x="178" y="302"/>
                </a:cubicBezTo>
                <a:cubicBezTo>
                  <a:pt x="178" y="303"/>
                  <a:pt x="177" y="303"/>
                  <a:pt x="176" y="303"/>
                </a:cubicBezTo>
                <a:cubicBezTo>
                  <a:pt x="173" y="301"/>
                  <a:pt x="170" y="302"/>
                  <a:pt x="167" y="304"/>
                </a:cubicBezTo>
                <a:cubicBezTo>
                  <a:pt x="166" y="304"/>
                  <a:pt x="165" y="305"/>
                  <a:pt x="165" y="306"/>
                </a:cubicBezTo>
                <a:cubicBezTo>
                  <a:pt x="163" y="310"/>
                  <a:pt x="160" y="313"/>
                  <a:pt x="157" y="316"/>
                </a:cubicBezTo>
                <a:cubicBezTo>
                  <a:pt x="156" y="317"/>
                  <a:pt x="156" y="319"/>
                  <a:pt x="157" y="320"/>
                </a:cubicBezTo>
                <a:cubicBezTo>
                  <a:pt x="158" y="320"/>
                  <a:pt x="158" y="321"/>
                  <a:pt x="157" y="321"/>
                </a:cubicBezTo>
                <a:cubicBezTo>
                  <a:pt x="156" y="322"/>
                  <a:pt x="154" y="323"/>
                  <a:pt x="152" y="324"/>
                </a:cubicBezTo>
                <a:cubicBezTo>
                  <a:pt x="152" y="324"/>
                  <a:pt x="151" y="325"/>
                  <a:pt x="152" y="326"/>
                </a:cubicBezTo>
                <a:cubicBezTo>
                  <a:pt x="152" y="327"/>
                  <a:pt x="153" y="327"/>
                  <a:pt x="154" y="327"/>
                </a:cubicBezTo>
                <a:cubicBezTo>
                  <a:pt x="155" y="327"/>
                  <a:pt x="157" y="327"/>
                  <a:pt x="158" y="326"/>
                </a:cubicBezTo>
                <a:cubicBezTo>
                  <a:pt x="161" y="325"/>
                  <a:pt x="163" y="324"/>
                  <a:pt x="166" y="323"/>
                </a:cubicBezTo>
                <a:cubicBezTo>
                  <a:pt x="167" y="323"/>
                  <a:pt x="168" y="322"/>
                  <a:pt x="169" y="322"/>
                </a:cubicBezTo>
                <a:cubicBezTo>
                  <a:pt x="172" y="321"/>
                  <a:pt x="174" y="319"/>
                  <a:pt x="178" y="320"/>
                </a:cubicBezTo>
                <a:cubicBezTo>
                  <a:pt x="178" y="320"/>
                  <a:pt x="179" y="319"/>
                  <a:pt x="180" y="319"/>
                </a:cubicBezTo>
                <a:cubicBezTo>
                  <a:pt x="181" y="318"/>
                  <a:pt x="182" y="317"/>
                  <a:pt x="183" y="316"/>
                </a:cubicBezTo>
                <a:cubicBezTo>
                  <a:pt x="184" y="315"/>
                  <a:pt x="185" y="315"/>
                  <a:pt x="186" y="316"/>
                </a:cubicBezTo>
                <a:cubicBezTo>
                  <a:pt x="186" y="316"/>
                  <a:pt x="187" y="316"/>
                  <a:pt x="188" y="316"/>
                </a:cubicBezTo>
                <a:cubicBezTo>
                  <a:pt x="188" y="315"/>
                  <a:pt x="189" y="314"/>
                  <a:pt x="187" y="313"/>
                </a:cubicBezTo>
                <a:cubicBezTo>
                  <a:pt x="186" y="312"/>
                  <a:pt x="186" y="311"/>
                  <a:pt x="185" y="310"/>
                </a:cubicBezTo>
                <a:cubicBezTo>
                  <a:pt x="184" y="308"/>
                  <a:pt x="185" y="306"/>
                  <a:pt x="186" y="305"/>
                </a:cubicBezTo>
                <a:cubicBezTo>
                  <a:pt x="187" y="305"/>
                  <a:pt x="188" y="304"/>
                  <a:pt x="189" y="305"/>
                </a:cubicBezTo>
                <a:cubicBezTo>
                  <a:pt x="189" y="307"/>
                  <a:pt x="190" y="308"/>
                  <a:pt x="192" y="308"/>
                </a:cubicBezTo>
                <a:cubicBezTo>
                  <a:pt x="194" y="308"/>
                  <a:pt x="195" y="308"/>
                  <a:pt x="196" y="308"/>
                </a:cubicBezTo>
                <a:cubicBezTo>
                  <a:pt x="196" y="308"/>
                  <a:pt x="196" y="308"/>
                  <a:pt x="196" y="307"/>
                </a:cubicBezTo>
                <a:cubicBezTo>
                  <a:pt x="197" y="307"/>
                  <a:pt x="197" y="307"/>
                  <a:pt x="197" y="307"/>
                </a:cubicBezTo>
                <a:cubicBezTo>
                  <a:pt x="196" y="308"/>
                  <a:pt x="196" y="308"/>
                  <a:pt x="196" y="308"/>
                </a:cubicBezTo>
                <a:cubicBezTo>
                  <a:pt x="196" y="308"/>
                  <a:pt x="196" y="308"/>
                  <a:pt x="196" y="308"/>
                </a:cubicBezTo>
                <a:cubicBezTo>
                  <a:pt x="196" y="308"/>
                  <a:pt x="196" y="309"/>
                  <a:pt x="196" y="310"/>
                </a:cubicBezTo>
                <a:cubicBezTo>
                  <a:pt x="197" y="313"/>
                  <a:pt x="198" y="316"/>
                  <a:pt x="202" y="317"/>
                </a:cubicBezTo>
                <a:cubicBezTo>
                  <a:pt x="204" y="318"/>
                  <a:pt x="205" y="320"/>
                  <a:pt x="206" y="321"/>
                </a:cubicBezTo>
                <a:cubicBezTo>
                  <a:pt x="207" y="322"/>
                  <a:pt x="207" y="323"/>
                  <a:pt x="207" y="324"/>
                </a:cubicBezTo>
                <a:cubicBezTo>
                  <a:pt x="208" y="325"/>
                  <a:pt x="209" y="326"/>
                  <a:pt x="210" y="326"/>
                </a:cubicBezTo>
                <a:cubicBezTo>
                  <a:pt x="211" y="326"/>
                  <a:pt x="212" y="326"/>
                  <a:pt x="213" y="326"/>
                </a:cubicBezTo>
                <a:cubicBezTo>
                  <a:pt x="216" y="326"/>
                  <a:pt x="218" y="327"/>
                  <a:pt x="220" y="329"/>
                </a:cubicBezTo>
                <a:cubicBezTo>
                  <a:pt x="221" y="330"/>
                  <a:pt x="222" y="330"/>
                  <a:pt x="223" y="330"/>
                </a:cubicBezTo>
                <a:cubicBezTo>
                  <a:pt x="223" y="330"/>
                  <a:pt x="223" y="330"/>
                  <a:pt x="223" y="330"/>
                </a:cubicBezTo>
                <a:cubicBezTo>
                  <a:pt x="223" y="330"/>
                  <a:pt x="223" y="330"/>
                  <a:pt x="223" y="330"/>
                </a:cubicBezTo>
                <a:cubicBezTo>
                  <a:pt x="223" y="330"/>
                  <a:pt x="223" y="330"/>
                  <a:pt x="223" y="330"/>
                </a:cubicBezTo>
                <a:cubicBezTo>
                  <a:pt x="223" y="330"/>
                  <a:pt x="223" y="330"/>
                  <a:pt x="223" y="330"/>
                </a:cubicBezTo>
                <a:cubicBezTo>
                  <a:pt x="223" y="331"/>
                  <a:pt x="224" y="332"/>
                  <a:pt x="224" y="332"/>
                </a:cubicBezTo>
                <a:cubicBezTo>
                  <a:pt x="226" y="334"/>
                  <a:pt x="228" y="336"/>
                  <a:pt x="231" y="335"/>
                </a:cubicBezTo>
                <a:cubicBezTo>
                  <a:pt x="231" y="335"/>
                  <a:pt x="232" y="335"/>
                  <a:pt x="232" y="335"/>
                </a:cubicBezTo>
                <a:cubicBezTo>
                  <a:pt x="233" y="335"/>
                  <a:pt x="233" y="336"/>
                  <a:pt x="232" y="336"/>
                </a:cubicBezTo>
                <a:cubicBezTo>
                  <a:pt x="231" y="338"/>
                  <a:pt x="231" y="340"/>
                  <a:pt x="233" y="342"/>
                </a:cubicBezTo>
                <a:cubicBezTo>
                  <a:pt x="233" y="342"/>
                  <a:pt x="234" y="344"/>
                  <a:pt x="235" y="344"/>
                </a:cubicBezTo>
                <a:cubicBezTo>
                  <a:pt x="236" y="345"/>
                  <a:pt x="237" y="345"/>
                  <a:pt x="237" y="347"/>
                </a:cubicBezTo>
                <a:cubicBezTo>
                  <a:pt x="237" y="348"/>
                  <a:pt x="237" y="350"/>
                  <a:pt x="238" y="351"/>
                </a:cubicBezTo>
                <a:cubicBezTo>
                  <a:pt x="238" y="353"/>
                  <a:pt x="239" y="356"/>
                  <a:pt x="241" y="358"/>
                </a:cubicBezTo>
                <a:cubicBezTo>
                  <a:pt x="242" y="359"/>
                  <a:pt x="243" y="359"/>
                  <a:pt x="245" y="359"/>
                </a:cubicBezTo>
                <a:cubicBezTo>
                  <a:pt x="246" y="359"/>
                  <a:pt x="247" y="358"/>
                  <a:pt x="247" y="357"/>
                </a:cubicBezTo>
                <a:cubicBezTo>
                  <a:pt x="247" y="356"/>
                  <a:pt x="246" y="355"/>
                  <a:pt x="246" y="354"/>
                </a:cubicBezTo>
                <a:cubicBezTo>
                  <a:pt x="246" y="354"/>
                  <a:pt x="246" y="354"/>
                  <a:pt x="246" y="353"/>
                </a:cubicBezTo>
                <a:cubicBezTo>
                  <a:pt x="247" y="353"/>
                  <a:pt x="247" y="353"/>
                  <a:pt x="247" y="354"/>
                </a:cubicBezTo>
                <a:cubicBezTo>
                  <a:pt x="248" y="355"/>
                  <a:pt x="248" y="356"/>
                  <a:pt x="248" y="357"/>
                </a:cubicBezTo>
                <a:cubicBezTo>
                  <a:pt x="249" y="359"/>
                  <a:pt x="250" y="360"/>
                  <a:pt x="251" y="361"/>
                </a:cubicBezTo>
                <a:cubicBezTo>
                  <a:pt x="251" y="362"/>
                  <a:pt x="251" y="362"/>
                  <a:pt x="251" y="362"/>
                </a:cubicBezTo>
                <a:cubicBezTo>
                  <a:pt x="251" y="363"/>
                  <a:pt x="250" y="363"/>
                  <a:pt x="250" y="362"/>
                </a:cubicBezTo>
                <a:cubicBezTo>
                  <a:pt x="249" y="362"/>
                  <a:pt x="249" y="362"/>
                  <a:pt x="248" y="362"/>
                </a:cubicBezTo>
                <a:cubicBezTo>
                  <a:pt x="246" y="361"/>
                  <a:pt x="244" y="362"/>
                  <a:pt x="244" y="364"/>
                </a:cubicBezTo>
                <a:cubicBezTo>
                  <a:pt x="243" y="365"/>
                  <a:pt x="242" y="367"/>
                  <a:pt x="243" y="369"/>
                </a:cubicBezTo>
                <a:cubicBezTo>
                  <a:pt x="243" y="370"/>
                  <a:pt x="243" y="372"/>
                  <a:pt x="244" y="374"/>
                </a:cubicBezTo>
                <a:cubicBezTo>
                  <a:pt x="243" y="374"/>
                  <a:pt x="243" y="374"/>
                  <a:pt x="243" y="374"/>
                </a:cubicBezTo>
                <a:cubicBezTo>
                  <a:pt x="243" y="374"/>
                  <a:pt x="243" y="374"/>
                  <a:pt x="243" y="374"/>
                </a:cubicBezTo>
                <a:cubicBezTo>
                  <a:pt x="244" y="374"/>
                  <a:pt x="244" y="374"/>
                  <a:pt x="244" y="374"/>
                </a:cubicBezTo>
                <a:cubicBezTo>
                  <a:pt x="245" y="375"/>
                  <a:pt x="245" y="377"/>
                  <a:pt x="245" y="378"/>
                </a:cubicBezTo>
                <a:cubicBezTo>
                  <a:pt x="244" y="381"/>
                  <a:pt x="243" y="384"/>
                  <a:pt x="244" y="387"/>
                </a:cubicBezTo>
                <a:cubicBezTo>
                  <a:pt x="244" y="387"/>
                  <a:pt x="244" y="388"/>
                  <a:pt x="244" y="388"/>
                </a:cubicBezTo>
                <a:cubicBezTo>
                  <a:pt x="245" y="388"/>
                  <a:pt x="246" y="388"/>
                  <a:pt x="246" y="387"/>
                </a:cubicBezTo>
                <a:cubicBezTo>
                  <a:pt x="247" y="385"/>
                  <a:pt x="248" y="383"/>
                  <a:pt x="249" y="382"/>
                </a:cubicBezTo>
                <a:cubicBezTo>
                  <a:pt x="249" y="381"/>
                  <a:pt x="249" y="381"/>
                  <a:pt x="249" y="381"/>
                </a:cubicBezTo>
                <a:cubicBezTo>
                  <a:pt x="249" y="381"/>
                  <a:pt x="249" y="381"/>
                  <a:pt x="249" y="381"/>
                </a:cubicBezTo>
                <a:cubicBezTo>
                  <a:pt x="250" y="380"/>
                  <a:pt x="251" y="379"/>
                  <a:pt x="252" y="379"/>
                </a:cubicBezTo>
                <a:cubicBezTo>
                  <a:pt x="252" y="379"/>
                  <a:pt x="253" y="379"/>
                  <a:pt x="253" y="379"/>
                </a:cubicBezTo>
                <a:cubicBezTo>
                  <a:pt x="253" y="379"/>
                  <a:pt x="253" y="379"/>
                  <a:pt x="253" y="379"/>
                </a:cubicBezTo>
                <a:cubicBezTo>
                  <a:pt x="253" y="379"/>
                  <a:pt x="253" y="379"/>
                  <a:pt x="253" y="379"/>
                </a:cubicBezTo>
                <a:cubicBezTo>
                  <a:pt x="255" y="375"/>
                  <a:pt x="258" y="372"/>
                  <a:pt x="259" y="368"/>
                </a:cubicBezTo>
                <a:cubicBezTo>
                  <a:pt x="259" y="368"/>
                  <a:pt x="260" y="368"/>
                  <a:pt x="260" y="368"/>
                </a:cubicBezTo>
                <a:cubicBezTo>
                  <a:pt x="261" y="368"/>
                  <a:pt x="261" y="369"/>
                  <a:pt x="261" y="369"/>
                </a:cubicBezTo>
                <a:cubicBezTo>
                  <a:pt x="261" y="370"/>
                  <a:pt x="261" y="371"/>
                  <a:pt x="261" y="371"/>
                </a:cubicBezTo>
                <a:cubicBezTo>
                  <a:pt x="260" y="373"/>
                  <a:pt x="259" y="375"/>
                  <a:pt x="259" y="377"/>
                </a:cubicBezTo>
                <a:cubicBezTo>
                  <a:pt x="258" y="378"/>
                  <a:pt x="259" y="379"/>
                  <a:pt x="259" y="381"/>
                </a:cubicBezTo>
                <a:cubicBezTo>
                  <a:pt x="260" y="381"/>
                  <a:pt x="260" y="381"/>
                  <a:pt x="260" y="381"/>
                </a:cubicBezTo>
                <a:cubicBezTo>
                  <a:pt x="260" y="381"/>
                  <a:pt x="260" y="381"/>
                  <a:pt x="260" y="381"/>
                </a:cubicBezTo>
                <a:cubicBezTo>
                  <a:pt x="260" y="382"/>
                  <a:pt x="261" y="383"/>
                  <a:pt x="261" y="384"/>
                </a:cubicBezTo>
                <a:cubicBezTo>
                  <a:pt x="261" y="384"/>
                  <a:pt x="261" y="384"/>
                  <a:pt x="261" y="384"/>
                </a:cubicBezTo>
                <a:cubicBezTo>
                  <a:pt x="261" y="385"/>
                  <a:pt x="261" y="385"/>
                  <a:pt x="261" y="385"/>
                </a:cubicBezTo>
                <a:cubicBezTo>
                  <a:pt x="261" y="384"/>
                  <a:pt x="261" y="384"/>
                  <a:pt x="261" y="384"/>
                </a:cubicBezTo>
                <a:cubicBezTo>
                  <a:pt x="261" y="384"/>
                  <a:pt x="261" y="384"/>
                  <a:pt x="261" y="384"/>
                </a:cubicBezTo>
                <a:cubicBezTo>
                  <a:pt x="260" y="383"/>
                  <a:pt x="260" y="382"/>
                  <a:pt x="260" y="381"/>
                </a:cubicBezTo>
                <a:cubicBezTo>
                  <a:pt x="260" y="381"/>
                  <a:pt x="260" y="381"/>
                  <a:pt x="260" y="381"/>
                </a:cubicBezTo>
                <a:cubicBezTo>
                  <a:pt x="260" y="381"/>
                  <a:pt x="260" y="381"/>
                  <a:pt x="259" y="381"/>
                </a:cubicBezTo>
                <a:cubicBezTo>
                  <a:pt x="258" y="380"/>
                  <a:pt x="257" y="380"/>
                  <a:pt x="257" y="380"/>
                </a:cubicBezTo>
                <a:cubicBezTo>
                  <a:pt x="255" y="379"/>
                  <a:pt x="254" y="379"/>
                  <a:pt x="253" y="379"/>
                </a:cubicBezTo>
                <a:cubicBezTo>
                  <a:pt x="253" y="379"/>
                  <a:pt x="253" y="379"/>
                  <a:pt x="253" y="379"/>
                </a:cubicBezTo>
                <a:cubicBezTo>
                  <a:pt x="253" y="379"/>
                  <a:pt x="253" y="379"/>
                  <a:pt x="252" y="379"/>
                </a:cubicBezTo>
                <a:cubicBezTo>
                  <a:pt x="252" y="381"/>
                  <a:pt x="250" y="381"/>
                  <a:pt x="249" y="381"/>
                </a:cubicBezTo>
                <a:cubicBezTo>
                  <a:pt x="249" y="381"/>
                  <a:pt x="249" y="381"/>
                  <a:pt x="249" y="381"/>
                </a:cubicBezTo>
                <a:cubicBezTo>
                  <a:pt x="249" y="381"/>
                  <a:pt x="249" y="381"/>
                  <a:pt x="249" y="382"/>
                </a:cubicBezTo>
                <a:cubicBezTo>
                  <a:pt x="248" y="384"/>
                  <a:pt x="249" y="387"/>
                  <a:pt x="248" y="389"/>
                </a:cubicBezTo>
                <a:cubicBezTo>
                  <a:pt x="247" y="390"/>
                  <a:pt x="248" y="391"/>
                  <a:pt x="249" y="392"/>
                </a:cubicBezTo>
                <a:cubicBezTo>
                  <a:pt x="250" y="392"/>
                  <a:pt x="250" y="392"/>
                  <a:pt x="251" y="392"/>
                </a:cubicBezTo>
                <a:cubicBezTo>
                  <a:pt x="251" y="392"/>
                  <a:pt x="251" y="392"/>
                  <a:pt x="251" y="392"/>
                </a:cubicBezTo>
                <a:cubicBezTo>
                  <a:pt x="251" y="391"/>
                  <a:pt x="251" y="391"/>
                  <a:pt x="251" y="391"/>
                </a:cubicBezTo>
                <a:cubicBezTo>
                  <a:pt x="251" y="391"/>
                  <a:pt x="251" y="390"/>
                  <a:pt x="252" y="390"/>
                </a:cubicBezTo>
                <a:cubicBezTo>
                  <a:pt x="252" y="390"/>
                  <a:pt x="252" y="390"/>
                  <a:pt x="252" y="390"/>
                </a:cubicBezTo>
                <a:cubicBezTo>
                  <a:pt x="252" y="391"/>
                  <a:pt x="251" y="391"/>
                  <a:pt x="251" y="391"/>
                </a:cubicBezTo>
                <a:cubicBezTo>
                  <a:pt x="251" y="391"/>
                  <a:pt x="251" y="392"/>
                  <a:pt x="251" y="392"/>
                </a:cubicBezTo>
                <a:cubicBezTo>
                  <a:pt x="251" y="392"/>
                  <a:pt x="251" y="392"/>
                  <a:pt x="251" y="392"/>
                </a:cubicBezTo>
                <a:cubicBezTo>
                  <a:pt x="250" y="393"/>
                  <a:pt x="250" y="394"/>
                  <a:pt x="250" y="394"/>
                </a:cubicBezTo>
                <a:cubicBezTo>
                  <a:pt x="251" y="395"/>
                  <a:pt x="252" y="396"/>
                  <a:pt x="251" y="398"/>
                </a:cubicBezTo>
                <a:cubicBezTo>
                  <a:pt x="251" y="399"/>
                  <a:pt x="251" y="400"/>
                  <a:pt x="250" y="401"/>
                </a:cubicBezTo>
                <a:cubicBezTo>
                  <a:pt x="250" y="402"/>
                  <a:pt x="250" y="403"/>
                  <a:pt x="250" y="404"/>
                </a:cubicBezTo>
                <a:cubicBezTo>
                  <a:pt x="252" y="406"/>
                  <a:pt x="252" y="408"/>
                  <a:pt x="253" y="410"/>
                </a:cubicBezTo>
                <a:cubicBezTo>
                  <a:pt x="253" y="411"/>
                  <a:pt x="254" y="411"/>
                  <a:pt x="254" y="411"/>
                </a:cubicBezTo>
                <a:cubicBezTo>
                  <a:pt x="254" y="411"/>
                  <a:pt x="255" y="411"/>
                  <a:pt x="255" y="410"/>
                </a:cubicBezTo>
                <a:cubicBezTo>
                  <a:pt x="256" y="408"/>
                  <a:pt x="258" y="405"/>
                  <a:pt x="258" y="402"/>
                </a:cubicBezTo>
                <a:cubicBezTo>
                  <a:pt x="258" y="402"/>
                  <a:pt x="258" y="402"/>
                  <a:pt x="258" y="402"/>
                </a:cubicBezTo>
                <a:cubicBezTo>
                  <a:pt x="258" y="402"/>
                  <a:pt x="258" y="402"/>
                  <a:pt x="258" y="402"/>
                </a:cubicBezTo>
                <a:cubicBezTo>
                  <a:pt x="257" y="402"/>
                  <a:pt x="257" y="401"/>
                  <a:pt x="257" y="401"/>
                </a:cubicBezTo>
                <a:cubicBezTo>
                  <a:pt x="257" y="401"/>
                  <a:pt x="258" y="401"/>
                  <a:pt x="258" y="401"/>
                </a:cubicBezTo>
                <a:cubicBezTo>
                  <a:pt x="258" y="402"/>
                  <a:pt x="258" y="402"/>
                  <a:pt x="258" y="402"/>
                </a:cubicBezTo>
                <a:cubicBezTo>
                  <a:pt x="258" y="402"/>
                  <a:pt x="258" y="402"/>
                  <a:pt x="258" y="402"/>
                </a:cubicBezTo>
                <a:cubicBezTo>
                  <a:pt x="258" y="402"/>
                  <a:pt x="258" y="402"/>
                  <a:pt x="258" y="402"/>
                </a:cubicBezTo>
                <a:cubicBezTo>
                  <a:pt x="258" y="402"/>
                  <a:pt x="259" y="402"/>
                  <a:pt x="259" y="402"/>
                </a:cubicBezTo>
                <a:cubicBezTo>
                  <a:pt x="259" y="402"/>
                  <a:pt x="259" y="402"/>
                  <a:pt x="259" y="402"/>
                </a:cubicBezTo>
                <a:cubicBezTo>
                  <a:pt x="259" y="402"/>
                  <a:pt x="260" y="402"/>
                  <a:pt x="260" y="402"/>
                </a:cubicBezTo>
                <a:cubicBezTo>
                  <a:pt x="260" y="402"/>
                  <a:pt x="260" y="402"/>
                  <a:pt x="260" y="402"/>
                </a:cubicBezTo>
                <a:cubicBezTo>
                  <a:pt x="260" y="402"/>
                  <a:pt x="260" y="402"/>
                  <a:pt x="259" y="402"/>
                </a:cubicBezTo>
                <a:cubicBezTo>
                  <a:pt x="260" y="403"/>
                  <a:pt x="261" y="404"/>
                  <a:pt x="261" y="405"/>
                </a:cubicBezTo>
                <a:cubicBezTo>
                  <a:pt x="261" y="405"/>
                  <a:pt x="261" y="405"/>
                  <a:pt x="262" y="405"/>
                </a:cubicBezTo>
                <a:cubicBezTo>
                  <a:pt x="262" y="405"/>
                  <a:pt x="262" y="406"/>
                  <a:pt x="262" y="406"/>
                </a:cubicBezTo>
                <a:cubicBezTo>
                  <a:pt x="262" y="406"/>
                  <a:pt x="262" y="406"/>
                  <a:pt x="262" y="407"/>
                </a:cubicBezTo>
                <a:cubicBezTo>
                  <a:pt x="262" y="408"/>
                  <a:pt x="262" y="408"/>
                  <a:pt x="262" y="407"/>
                </a:cubicBezTo>
                <a:cubicBezTo>
                  <a:pt x="262" y="407"/>
                  <a:pt x="262" y="406"/>
                  <a:pt x="262" y="406"/>
                </a:cubicBezTo>
                <a:cubicBezTo>
                  <a:pt x="262" y="406"/>
                  <a:pt x="262" y="406"/>
                  <a:pt x="262" y="406"/>
                </a:cubicBezTo>
                <a:cubicBezTo>
                  <a:pt x="262" y="406"/>
                  <a:pt x="261" y="405"/>
                  <a:pt x="261" y="405"/>
                </a:cubicBezTo>
                <a:cubicBezTo>
                  <a:pt x="261" y="405"/>
                  <a:pt x="261" y="405"/>
                  <a:pt x="261" y="405"/>
                </a:cubicBezTo>
                <a:cubicBezTo>
                  <a:pt x="260" y="406"/>
                  <a:pt x="260" y="407"/>
                  <a:pt x="260" y="409"/>
                </a:cubicBezTo>
                <a:cubicBezTo>
                  <a:pt x="260" y="410"/>
                  <a:pt x="261" y="411"/>
                  <a:pt x="262" y="411"/>
                </a:cubicBezTo>
                <a:cubicBezTo>
                  <a:pt x="263" y="412"/>
                  <a:pt x="264" y="412"/>
                  <a:pt x="264" y="412"/>
                </a:cubicBezTo>
                <a:cubicBezTo>
                  <a:pt x="266" y="412"/>
                  <a:pt x="266" y="413"/>
                  <a:pt x="265" y="414"/>
                </a:cubicBezTo>
                <a:cubicBezTo>
                  <a:pt x="264" y="415"/>
                  <a:pt x="262" y="417"/>
                  <a:pt x="262" y="420"/>
                </a:cubicBezTo>
                <a:cubicBezTo>
                  <a:pt x="262" y="421"/>
                  <a:pt x="261" y="421"/>
                  <a:pt x="260" y="421"/>
                </a:cubicBezTo>
                <a:cubicBezTo>
                  <a:pt x="259" y="422"/>
                  <a:pt x="259" y="422"/>
                  <a:pt x="260" y="423"/>
                </a:cubicBezTo>
                <a:cubicBezTo>
                  <a:pt x="262" y="425"/>
                  <a:pt x="262" y="426"/>
                  <a:pt x="259" y="427"/>
                </a:cubicBezTo>
                <a:cubicBezTo>
                  <a:pt x="259" y="428"/>
                  <a:pt x="258" y="428"/>
                  <a:pt x="258" y="428"/>
                </a:cubicBezTo>
                <a:cubicBezTo>
                  <a:pt x="259" y="430"/>
                  <a:pt x="260" y="432"/>
                  <a:pt x="262" y="431"/>
                </a:cubicBezTo>
                <a:cubicBezTo>
                  <a:pt x="264" y="431"/>
                  <a:pt x="266" y="430"/>
                  <a:pt x="268" y="430"/>
                </a:cubicBezTo>
                <a:cubicBezTo>
                  <a:pt x="268" y="430"/>
                  <a:pt x="269" y="430"/>
                  <a:pt x="269" y="430"/>
                </a:cubicBezTo>
                <a:cubicBezTo>
                  <a:pt x="269" y="431"/>
                  <a:pt x="269" y="431"/>
                  <a:pt x="268" y="432"/>
                </a:cubicBezTo>
                <a:cubicBezTo>
                  <a:pt x="268" y="432"/>
                  <a:pt x="267" y="433"/>
                  <a:pt x="266" y="434"/>
                </a:cubicBezTo>
                <a:cubicBezTo>
                  <a:pt x="264" y="435"/>
                  <a:pt x="264" y="437"/>
                  <a:pt x="264" y="439"/>
                </a:cubicBezTo>
                <a:cubicBezTo>
                  <a:pt x="264" y="440"/>
                  <a:pt x="264" y="440"/>
                  <a:pt x="265" y="441"/>
                </a:cubicBezTo>
                <a:cubicBezTo>
                  <a:pt x="265" y="441"/>
                  <a:pt x="265" y="441"/>
                  <a:pt x="265" y="441"/>
                </a:cubicBezTo>
                <a:cubicBezTo>
                  <a:pt x="265" y="441"/>
                  <a:pt x="265" y="440"/>
                  <a:pt x="265" y="440"/>
                </a:cubicBezTo>
                <a:cubicBezTo>
                  <a:pt x="265" y="440"/>
                  <a:pt x="265" y="440"/>
                  <a:pt x="265" y="440"/>
                </a:cubicBezTo>
                <a:cubicBezTo>
                  <a:pt x="265" y="440"/>
                  <a:pt x="265" y="440"/>
                  <a:pt x="265" y="440"/>
                </a:cubicBezTo>
                <a:cubicBezTo>
                  <a:pt x="266" y="440"/>
                  <a:pt x="265" y="440"/>
                  <a:pt x="265" y="440"/>
                </a:cubicBezTo>
                <a:cubicBezTo>
                  <a:pt x="265" y="440"/>
                  <a:pt x="265" y="441"/>
                  <a:pt x="265" y="441"/>
                </a:cubicBezTo>
                <a:cubicBezTo>
                  <a:pt x="266" y="442"/>
                  <a:pt x="268" y="444"/>
                  <a:pt x="269" y="445"/>
                </a:cubicBezTo>
                <a:cubicBezTo>
                  <a:pt x="270" y="446"/>
                  <a:pt x="270" y="447"/>
                  <a:pt x="270" y="448"/>
                </a:cubicBezTo>
                <a:cubicBezTo>
                  <a:pt x="269" y="449"/>
                  <a:pt x="269" y="450"/>
                  <a:pt x="268" y="451"/>
                </a:cubicBezTo>
                <a:cubicBezTo>
                  <a:pt x="268" y="451"/>
                  <a:pt x="268" y="451"/>
                  <a:pt x="268" y="451"/>
                </a:cubicBezTo>
                <a:cubicBezTo>
                  <a:pt x="268" y="451"/>
                  <a:pt x="268" y="451"/>
                  <a:pt x="268" y="451"/>
                </a:cubicBezTo>
                <a:cubicBezTo>
                  <a:pt x="268" y="451"/>
                  <a:pt x="268" y="451"/>
                  <a:pt x="268" y="451"/>
                </a:cubicBezTo>
                <a:cubicBezTo>
                  <a:pt x="268" y="452"/>
                  <a:pt x="268" y="453"/>
                  <a:pt x="268" y="454"/>
                </a:cubicBezTo>
                <a:cubicBezTo>
                  <a:pt x="269" y="455"/>
                  <a:pt x="269" y="456"/>
                  <a:pt x="268" y="458"/>
                </a:cubicBezTo>
                <a:cubicBezTo>
                  <a:pt x="268" y="458"/>
                  <a:pt x="267" y="458"/>
                  <a:pt x="267" y="458"/>
                </a:cubicBezTo>
                <a:cubicBezTo>
                  <a:pt x="270" y="464"/>
                  <a:pt x="270" y="464"/>
                  <a:pt x="270" y="464"/>
                </a:cubicBezTo>
                <a:cubicBezTo>
                  <a:pt x="271" y="464"/>
                  <a:pt x="273" y="465"/>
                  <a:pt x="274" y="467"/>
                </a:cubicBezTo>
                <a:cubicBezTo>
                  <a:pt x="275" y="468"/>
                  <a:pt x="276" y="469"/>
                  <a:pt x="278" y="470"/>
                </a:cubicBezTo>
                <a:cubicBezTo>
                  <a:pt x="279" y="470"/>
                  <a:pt x="281" y="471"/>
                  <a:pt x="282" y="472"/>
                </a:cubicBezTo>
                <a:cubicBezTo>
                  <a:pt x="283" y="472"/>
                  <a:pt x="283" y="473"/>
                  <a:pt x="283" y="474"/>
                </a:cubicBezTo>
                <a:cubicBezTo>
                  <a:pt x="282" y="475"/>
                  <a:pt x="282" y="477"/>
                  <a:pt x="283" y="479"/>
                </a:cubicBezTo>
                <a:cubicBezTo>
                  <a:pt x="283" y="480"/>
                  <a:pt x="283" y="480"/>
                  <a:pt x="284" y="481"/>
                </a:cubicBezTo>
                <a:cubicBezTo>
                  <a:pt x="284" y="481"/>
                  <a:pt x="284" y="481"/>
                  <a:pt x="284" y="481"/>
                </a:cubicBezTo>
                <a:cubicBezTo>
                  <a:pt x="284" y="481"/>
                  <a:pt x="284" y="481"/>
                  <a:pt x="284" y="481"/>
                </a:cubicBezTo>
                <a:cubicBezTo>
                  <a:pt x="284" y="481"/>
                  <a:pt x="284" y="481"/>
                  <a:pt x="284" y="481"/>
                </a:cubicBezTo>
                <a:cubicBezTo>
                  <a:pt x="284" y="481"/>
                  <a:pt x="284" y="481"/>
                  <a:pt x="284" y="481"/>
                </a:cubicBezTo>
                <a:cubicBezTo>
                  <a:pt x="284" y="481"/>
                  <a:pt x="284" y="482"/>
                  <a:pt x="284" y="483"/>
                </a:cubicBezTo>
                <a:cubicBezTo>
                  <a:pt x="285" y="483"/>
                  <a:pt x="286" y="483"/>
                  <a:pt x="286" y="483"/>
                </a:cubicBezTo>
                <a:cubicBezTo>
                  <a:pt x="288" y="483"/>
                  <a:pt x="289" y="484"/>
                  <a:pt x="289" y="485"/>
                </a:cubicBezTo>
                <a:cubicBezTo>
                  <a:pt x="290" y="487"/>
                  <a:pt x="290" y="489"/>
                  <a:pt x="291" y="491"/>
                </a:cubicBezTo>
                <a:cubicBezTo>
                  <a:pt x="292" y="492"/>
                  <a:pt x="291" y="494"/>
                  <a:pt x="291" y="496"/>
                </a:cubicBezTo>
                <a:cubicBezTo>
                  <a:pt x="290" y="496"/>
                  <a:pt x="290" y="497"/>
                  <a:pt x="290" y="497"/>
                </a:cubicBezTo>
                <a:cubicBezTo>
                  <a:pt x="289" y="497"/>
                  <a:pt x="288" y="498"/>
                  <a:pt x="287" y="498"/>
                </a:cubicBezTo>
                <a:cubicBezTo>
                  <a:pt x="285" y="497"/>
                  <a:pt x="282" y="497"/>
                  <a:pt x="280" y="495"/>
                </a:cubicBezTo>
                <a:cubicBezTo>
                  <a:pt x="281" y="495"/>
                  <a:pt x="281" y="495"/>
                  <a:pt x="281" y="495"/>
                </a:cubicBezTo>
                <a:cubicBezTo>
                  <a:pt x="281" y="495"/>
                  <a:pt x="281" y="495"/>
                  <a:pt x="280" y="495"/>
                </a:cubicBezTo>
                <a:cubicBezTo>
                  <a:pt x="281" y="495"/>
                  <a:pt x="282" y="495"/>
                  <a:pt x="283" y="495"/>
                </a:cubicBezTo>
                <a:cubicBezTo>
                  <a:pt x="285" y="495"/>
                  <a:pt x="286" y="494"/>
                  <a:pt x="286" y="493"/>
                </a:cubicBezTo>
                <a:cubicBezTo>
                  <a:pt x="286" y="489"/>
                  <a:pt x="285" y="486"/>
                  <a:pt x="284" y="483"/>
                </a:cubicBezTo>
                <a:cubicBezTo>
                  <a:pt x="283" y="482"/>
                  <a:pt x="281" y="482"/>
                  <a:pt x="281" y="480"/>
                </a:cubicBezTo>
                <a:cubicBezTo>
                  <a:pt x="281" y="479"/>
                  <a:pt x="280" y="477"/>
                  <a:pt x="280" y="476"/>
                </a:cubicBezTo>
                <a:cubicBezTo>
                  <a:pt x="279" y="473"/>
                  <a:pt x="277" y="471"/>
                  <a:pt x="274" y="470"/>
                </a:cubicBezTo>
                <a:cubicBezTo>
                  <a:pt x="272" y="469"/>
                  <a:pt x="270" y="468"/>
                  <a:pt x="268" y="466"/>
                </a:cubicBezTo>
                <a:cubicBezTo>
                  <a:pt x="267" y="466"/>
                  <a:pt x="266" y="465"/>
                  <a:pt x="265" y="464"/>
                </a:cubicBezTo>
                <a:cubicBezTo>
                  <a:pt x="264" y="463"/>
                  <a:pt x="263" y="463"/>
                  <a:pt x="262" y="463"/>
                </a:cubicBezTo>
                <a:cubicBezTo>
                  <a:pt x="261" y="463"/>
                  <a:pt x="260" y="464"/>
                  <a:pt x="260" y="465"/>
                </a:cubicBezTo>
                <a:cubicBezTo>
                  <a:pt x="261" y="466"/>
                  <a:pt x="261" y="468"/>
                  <a:pt x="261" y="470"/>
                </a:cubicBezTo>
                <a:cubicBezTo>
                  <a:pt x="261" y="471"/>
                  <a:pt x="261" y="472"/>
                  <a:pt x="262" y="472"/>
                </a:cubicBezTo>
                <a:cubicBezTo>
                  <a:pt x="263" y="474"/>
                  <a:pt x="265" y="475"/>
                  <a:pt x="266" y="477"/>
                </a:cubicBezTo>
                <a:cubicBezTo>
                  <a:pt x="269" y="482"/>
                  <a:pt x="274" y="486"/>
                  <a:pt x="277" y="491"/>
                </a:cubicBezTo>
                <a:cubicBezTo>
                  <a:pt x="277" y="492"/>
                  <a:pt x="278" y="493"/>
                  <a:pt x="279" y="493"/>
                </a:cubicBezTo>
                <a:cubicBezTo>
                  <a:pt x="279" y="493"/>
                  <a:pt x="279" y="493"/>
                  <a:pt x="279" y="493"/>
                </a:cubicBezTo>
                <a:cubicBezTo>
                  <a:pt x="279" y="493"/>
                  <a:pt x="279" y="493"/>
                  <a:pt x="279" y="493"/>
                </a:cubicBezTo>
                <a:cubicBezTo>
                  <a:pt x="277" y="494"/>
                  <a:pt x="275" y="496"/>
                  <a:pt x="275" y="498"/>
                </a:cubicBezTo>
                <a:cubicBezTo>
                  <a:pt x="275" y="502"/>
                  <a:pt x="275" y="506"/>
                  <a:pt x="275" y="510"/>
                </a:cubicBezTo>
                <a:cubicBezTo>
                  <a:pt x="275" y="515"/>
                  <a:pt x="274" y="519"/>
                  <a:pt x="273" y="523"/>
                </a:cubicBezTo>
                <a:cubicBezTo>
                  <a:pt x="271" y="528"/>
                  <a:pt x="269" y="532"/>
                  <a:pt x="268" y="537"/>
                </a:cubicBezTo>
                <a:cubicBezTo>
                  <a:pt x="267" y="542"/>
                  <a:pt x="265" y="546"/>
                  <a:pt x="262" y="550"/>
                </a:cubicBezTo>
                <a:cubicBezTo>
                  <a:pt x="260" y="554"/>
                  <a:pt x="259" y="558"/>
                  <a:pt x="259" y="562"/>
                </a:cubicBezTo>
                <a:cubicBezTo>
                  <a:pt x="259" y="563"/>
                  <a:pt x="259" y="564"/>
                  <a:pt x="259" y="564"/>
                </a:cubicBezTo>
                <a:cubicBezTo>
                  <a:pt x="260" y="569"/>
                  <a:pt x="259" y="574"/>
                  <a:pt x="256" y="578"/>
                </a:cubicBezTo>
                <a:cubicBezTo>
                  <a:pt x="255" y="579"/>
                  <a:pt x="255" y="581"/>
                  <a:pt x="256" y="582"/>
                </a:cubicBezTo>
                <a:cubicBezTo>
                  <a:pt x="257" y="585"/>
                  <a:pt x="258" y="588"/>
                  <a:pt x="257" y="591"/>
                </a:cubicBezTo>
                <a:cubicBezTo>
                  <a:pt x="256" y="593"/>
                  <a:pt x="257" y="594"/>
                  <a:pt x="257" y="596"/>
                </a:cubicBezTo>
                <a:cubicBezTo>
                  <a:pt x="257" y="596"/>
                  <a:pt x="257" y="597"/>
                  <a:pt x="257" y="598"/>
                </a:cubicBezTo>
                <a:cubicBezTo>
                  <a:pt x="258" y="601"/>
                  <a:pt x="259" y="603"/>
                  <a:pt x="260" y="605"/>
                </a:cubicBezTo>
                <a:cubicBezTo>
                  <a:pt x="261" y="606"/>
                  <a:pt x="261" y="606"/>
                  <a:pt x="262" y="607"/>
                </a:cubicBezTo>
                <a:cubicBezTo>
                  <a:pt x="264" y="608"/>
                  <a:pt x="264" y="608"/>
                  <a:pt x="263" y="609"/>
                </a:cubicBezTo>
                <a:cubicBezTo>
                  <a:pt x="263" y="610"/>
                  <a:pt x="262" y="611"/>
                  <a:pt x="262" y="612"/>
                </a:cubicBezTo>
                <a:cubicBezTo>
                  <a:pt x="262" y="613"/>
                  <a:pt x="262" y="613"/>
                  <a:pt x="262" y="614"/>
                </a:cubicBezTo>
                <a:cubicBezTo>
                  <a:pt x="263" y="617"/>
                  <a:pt x="264" y="619"/>
                  <a:pt x="263" y="622"/>
                </a:cubicBezTo>
                <a:cubicBezTo>
                  <a:pt x="263" y="622"/>
                  <a:pt x="264" y="623"/>
                  <a:pt x="264" y="624"/>
                </a:cubicBezTo>
                <a:cubicBezTo>
                  <a:pt x="265" y="627"/>
                  <a:pt x="267" y="631"/>
                  <a:pt x="268" y="634"/>
                </a:cubicBezTo>
                <a:cubicBezTo>
                  <a:pt x="269" y="635"/>
                  <a:pt x="269" y="637"/>
                  <a:pt x="269" y="639"/>
                </a:cubicBezTo>
                <a:cubicBezTo>
                  <a:pt x="269" y="641"/>
                  <a:pt x="270" y="642"/>
                  <a:pt x="271" y="642"/>
                </a:cubicBezTo>
                <a:cubicBezTo>
                  <a:pt x="276" y="643"/>
                  <a:pt x="280" y="646"/>
                  <a:pt x="284" y="649"/>
                </a:cubicBezTo>
                <a:cubicBezTo>
                  <a:pt x="288" y="651"/>
                  <a:pt x="290" y="654"/>
                  <a:pt x="290" y="658"/>
                </a:cubicBezTo>
                <a:cubicBezTo>
                  <a:pt x="290" y="661"/>
                  <a:pt x="291" y="664"/>
                  <a:pt x="292" y="667"/>
                </a:cubicBezTo>
                <a:cubicBezTo>
                  <a:pt x="293" y="673"/>
                  <a:pt x="296" y="678"/>
                  <a:pt x="297" y="683"/>
                </a:cubicBezTo>
                <a:cubicBezTo>
                  <a:pt x="297" y="685"/>
                  <a:pt x="298" y="686"/>
                  <a:pt x="299" y="688"/>
                </a:cubicBezTo>
                <a:cubicBezTo>
                  <a:pt x="302" y="690"/>
                  <a:pt x="304" y="693"/>
                  <a:pt x="306" y="696"/>
                </a:cubicBezTo>
                <a:cubicBezTo>
                  <a:pt x="307" y="698"/>
                  <a:pt x="306" y="699"/>
                  <a:pt x="305" y="701"/>
                </a:cubicBezTo>
                <a:cubicBezTo>
                  <a:pt x="305" y="702"/>
                  <a:pt x="304" y="702"/>
                  <a:pt x="302" y="702"/>
                </a:cubicBezTo>
                <a:cubicBezTo>
                  <a:pt x="302" y="702"/>
                  <a:pt x="302" y="702"/>
                  <a:pt x="302" y="702"/>
                </a:cubicBezTo>
                <a:cubicBezTo>
                  <a:pt x="301" y="703"/>
                  <a:pt x="300" y="704"/>
                  <a:pt x="301" y="705"/>
                </a:cubicBezTo>
                <a:cubicBezTo>
                  <a:pt x="302" y="707"/>
                  <a:pt x="304" y="709"/>
                  <a:pt x="307" y="711"/>
                </a:cubicBezTo>
                <a:cubicBezTo>
                  <a:pt x="310" y="712"/>
                  <a:pt x="313" y="715"/>
                  <a:pt x="315" y="718"/>
                </a:cubicBezTo>
                <a:cubicBezTo>
                  <a:pt x="317" y="719"/>
                  <a:pt x="317" y="720"/>
                  <a:pt x="317" y="722"/>
                </a:cubicBezTo>
                <a:cubicBezTo>
                  <a:pt x="317" y="723"/>
                  <a:pt x="317" y="724"/>
                  <a:pt x="317" y="726"/>
                </a:cubicBezTo>
                <a:cubicBezTo>
                  <a:pt x="316" y="728"/>
                  <a:pt x="317" y="729"/>
                  <a:pt x="318" y="731"/>
                </a:cubicBezTo>
                <a:cubicBezTo>
                  <a:pt x="322" y="735"/>
                  <a:pt x="328" y="738"/>
                  <a:pt x="330" y="744"/>
                </a:cubicBezTo>
                <a:cubicBezTo>
                  <a:pt x="331" y="745"/>
                  <a:pt x="332" y="745"/>
                  <a:pt x="333" y="744"/>
                </a:cubicBezTo>
                <a:cubicBezTo>
                  <a:pt x="335" y="743"/>
                  <a:pt x="335" y="742"/>
                  <a:pt x="335" y="740"/>
                </a:cubicBezTo>
                <a:cubicBezTo>
                  <a:pt x="334" y="738"/>
                  <a:pt x="333" y="737"/>
                  <a:pt x="332" y="735"/>
                </a:cubicBezTo>
                <a:cubicBezTo>
                  <a:pt x="331" y="734"/>
                  <a:pt x="327" y="728"/>
                  <a:pt x="327" y="726"/>
                </a:cubicBezTo>
                <a:cubicBezTo>
                  <a:pt x="326" y="725"/>
                  <a:pt x="326" y="723"/>
                  <a:pt x="325" y="722"/>
                </a:cubicBezTo>
                <a:cubicBezTo>
                  <a:pt x="325" y="720"/>
                  <a:pt x="325" y="717"/>
                  <a:pt x="324" y="715"/>
                </a:cubicBezTo>
                <a:cubicBezTo>
                  <a:pt x="324" y="712"/>
                  <a:pt x="321" y="711"/>
                  <a:pt x="320" y="708"/>
                </a:cubicBezTo>
                <a:cubicBezTo>
                  <a:pt x="319" y="705"/>
                  <a:pt x="317" y="701"/>
                  <a:pt x="315" y="697"/>
                </a:cubicBezTo>
                <a:cubicBezTo>
                  <a:pt x="313" y="694"/>
                  <a:pt x="311" y="690"/>
                  <a:pt x="308" y="686"/>
                </a:cubicBezTo>
                <a:cubicBezTo>
                  <a:pt x="308" y="686"/>
                  <a:pt x="307" y="685"/>
                  <a:pt x="307" y="684"/>
                </a:cubicBezTo>
                <a:cubicBezTo>
                  <a:pt x="307" y="680"/>
                  <a:pt x="306" y="675"/>
                  <a:pt x="307" y="671"/>
                </a:cubicBezTo>
                <a:cubicBezTo>
                  <a:pt x="307" y="670"/>
                  <a:pt x="308" y="670"/>
                  <a:pt x="308" y="670"/>
                </a:cubicBezTo>
                <a:cubicBezTo>
                  <a:pt x="310" y="671"/>
                  <a:pt x="312" y="672"/>
                  <a:pt x="313" y="672"/>
                </a:cubicBezTo>
                <a:cubicBezTo>
                  <a:pt x="315" y="673"/>
                  <a:pt x="316" y="674"/>
                  <a:pt x="316" y="676"/>
                </a:cubicBezTo>
                <a:cubicBezTo>
                  <a:pt x="317" y="680"/>
                  <a:pt x="317" y="684"/>
                  <a:pt x="319" y="687"/>
                </a:cubicBezTo>
                <a:cubicBezTo>
                  <a:pt x="321" y="693"/>
                  <a:pt x="324" y="698"/>
                  <a:pt x="327" y="702"/>
                </a:cubicBezTo>
                <a:cubicBezTo>
                  <a:pt x="328" y="703"/>
                  <a:pt x="329" y="704"/>
                  <a:pt x="329" y="705"/>
                </a:cubicBezTo>
                <a:cubicBezTo>
                  <a:pt x="330" y="708"/>
                  <a:pt x="332" y="710"/>
                  <a:pt x="334" y="711"/>
                </a:cubicBezTo>
                <a:cubicBezTo>
                  <a:pt x="335" y="712"/>
                  <a:pt x="337" y="713"/>
                  <a:pt x="338" y="715"/>
                </a:cubicBezTo>
                <a:cubicBezTo>
                  <a:pt x="339" y="715"/>
                  <a:pt x="339" y="716"/>
                  <a:pt x="338" y="717"/>
                </a:cubicBezTo>
                <a:cubicBezTo>
                  <a:pt x="338" y="718"/>
                  <a:pt x="338" y="718"/>
                  <a:pt x="337" y="719"/>
                </a:cubicBezTo>
                <a:cubicBezTo>
                  <a:pt x="336" y="720"/>
                  <a:pt x="337" y="722"/>
                  <a:pt x="338" y="723"/>
                </a:cubicBezTo>
                <a:cubicBezTo>
                  <a:pt x="339" y="724"/>
                  <a:pt x="341" y="725"/>
                  <a:pt x="343" y="726"/>
                </a:cubicBezTo>
                <a:cubicBezTo>
                  <a:pt x="345" y="727"/>
                  <a:pt x="346" y="728"/>
                  <a:pt x="346" y="731"/>
                </a:cubicBezTo>
                <a:cubicBezTo>
                  <a:pt x="346" y="732"/>
                  <a:pt x="347" y="733"/>
                  <a:pt x="348" y="733"/>
                </a:cubicBezTo>
                <a:cubicBezTo>
                  <a:pt x="357" y="743"/>
                  <a:pt x="360" y="747"/>
                  <a:pt x="362" y="758"/>
                </a:cubicBezTo>
                <a:cubicBezTo>
                  <a:pt x="362" y="759"/>
                  <a:pt x="362" y="760"/>
                  <a:pt x="362" y="761"/>
                </a:cubicBezTo>
                <a:cubicBezTo>
                  <a:pt x="362" y="762"/>
                  <a:pt x="361" y="763"/>
                  <a:pt x="361" y="764"/>
                </a:cubicBezTo>
                <a:cubicBezTo>
                  <a:pt x="359" y="767"/>
                  <a:pt x="360" y="769"/>
                  <a:pt x="361" y="772"/>
                </a:cubicBezTo>
                <a:cubicBezTo>
                  <a:pt x="362" y="774"/>
                  <a:pt x="364" y="776"/>
                  <a:pt x="367" y="777"/>
                </a:cubicBezTo>
                <a:cubicBezTo>
                  <a:pt x="369" y="778"/>
                  <a:pt x="371" y="779"/>
                  <a:pt x="373" y="782"/>
                </a:cubicBezTo>
                <a:cubicBezTo>
                  <a:pt x="374" y="784"/>
                  <a:pt x="377" y="785"/>
                  <a:pt x="379" y="786"/>
                </a:cubicBezTo>
                <a:cubicBezTo>
                  <a:pt x="380" y="786"/>
                  <a:pt x="382" y="786"/>
                  <a:pt x="383" y="786"/>
                </a:cubicBezTo>
                <a:cubicBezTo>
                  <a:pt x="384" y="787"/>
                  <a:pt x="385" y="787"/>
                  <a:pt x="386" y="788"/>
                </a:cubicBezTo>
                <a:cubicBezTo>
                  <a:pt x="390" y="791"/>
                  <a:pt x="394" y="794"/>
                  <a:pt x="399" y="795"/>
                </a:cubicBezTo>
                <a:cubicBezTo>
                  <a:pt x="401" y="796"/>
                  <a:pt x="404" y="797"/>
                  <a:pt x="406" y="798"/>
                </a:cubicBezTo>
                <a:cubicBezTo>
                  <a:pt x="408" y="800"/>
                  <a:pt x="411" y="801"/>
                  <a:pt x="414" y="801"/>
                </a:cubicBezTo>
                <a:cubicBezTo>
                  <a:pt x="424" y="804"/>
                  <a:pt x="424" y="804"/>
                  <a:pt x="433" y="801"/>
                </a:cubicBezTo>
                <a:cubicBezTo>
                  <a:pt x="436" y="800"/>
                  <a:pt x="439" y="800"/>
                  <a:pt x="441" y="802"/>
                </a:cubicBezTo>
                <a:cubicBezTo>
                  <a:pt x="445" y="806"/>
                  <a:pt x="450" y="809"/>
                  <a:pt x="454" y="814"/>
                </a:cubicBezTo>
                <a:cubicBezTo>
                  <a:pt x="456" y="816"/>
                  <a:pt x="458" y="818"/>
                  <a:pt x="461" y="818"/>
                </a:cubicBezTo>
                <a:cubicBezTo>
                  <a:pt x="465" y="818"/>
                  <a:pt x="468" y="819"/>
                  <a:pt x="472" y="821"/>
                </a:cubicBezTo>
                <a:cubicBezTo>
                  <a:pt x="476" y="822"/>
                  <a:pt x="480" y="824"/>
                  <a:pt x="485" y="823"/>
                </a:cubicBezTo>
                <a:cubicBezTo>
                  <a:pt x="486" y="823"/>
                  <a:pt x="486" y="824"/>
                  <a:pt x="487" y="825"/>
                </a:cubicBezTo>
                <a:cubicBezTo>
                  <a:pt x="488" y="827"/>
                  <a:pt x="490" y="829"/>
                  <a:pt x="491" y="831"/>
                </a:cubicBezTo>
                <a:cubicBezTo>
                  <a:pt x="493" y="833"/>
                  <a:pt x="495" y="835"/>
                  <a:pt x="497" y="838"/>
                </a:cubicBezTo>
                <a:cubicBezTo>
                  <a:pt x="498" y="839"/>
                  <a:pt x="499" y="841"/>
                  <a:pt x="498" y="843"/>
                </a:cubicBezTo>
                <a:cubicBezTo>
                  <a:pt x="497" y="845"/>
                  <a:pt x="499" y="847"/>
                  <a:pt x="501" y="848"/>
                </a:cubicBezTo>
                <a:cubicBezTo>
                  <a:pt x="503" y="848"/>
                  <a:pt x="504" y="848"/>
                  <a:pt x="505" y="848"/>
                </a:cubicBezTo>
                <a:cubicBezTo>
                  <a:pt x="506" y="848"/>
                  <a:pt x="507" y="848"/>
                  <a:pt x="507" y="849"/>
                </a:cubicBezTo>
                <a:cubicBezTo>
                  <a:pt x="509" y="851"/>
                  <a:pt x="512" y="852"/>
                  <a:pt x="512" y="855"/>
                </a:cubicBezTo>
                <a:cubicBezTo>
                  <a:pt x="513" y="858"/>
                  <a:pt x="515" y="859"/>
                  <a:pt x="518" y="859"/>
                </a:cubicBezTo>
                <a:cubicBezTo>
                  <a:pt x="519" y="859"/>
                  <a:pt x="520" y="859"/>
                  <a:pt x="521" y="859"/>
                </a:cubicBezTo>
                <a:cubicBezTo>
                  <a:pt x="523" y="858"/>
                  <a:pt x="526" y="859"/>
                  <a:pt x="528" y="861"/>
                </a:cubicBezTo>
                <a:cubicBezTo>
                  <a:pt x="529" y="863"/>
                  <a:pt x="532" y="864"/>
                  <a:pt x="533" y="865"/>
                </a:cubicBezTo>
                <a:cubicBezTo>
                  <a:pt x="535" y="867"/>
                  <a:pt x="536" y="867"/>
                  <a:pt x="539" y="865"/>
                </a:cubicBezTo>
                <a:cubicBezTo>
                  <a:pt x="540" y="864"/>
                  <a:pt x="540" y="863"/>
                  <a:pt x="539" y="862"/>
                </a:cubicBezTo>
                <a:cubicBezTo>
                  <a:pt x="539" y="861"/>
                  <a:pt x="539" y="860"/>
                  <a:pt x="539" y="859"/>
                </a:cubicBezTo>
                <a:cubicBezTo>
                  <a:pt x="542" y="858"/>
                  <a:pt x="543" y="856"/>
                  <a:pt x="545" y="854"/>
                </a:cubicBezTo>
                <a:cubicBezTo>
                  <a:pt x="545" y="853"/>
                  <a:pt x="546" y="853"/>
                  <a:pt x="547" y="854"/>
                </a:cubicBezTo>
                <a:cubicBezTo>
                  <a:pt x="550" y="855"/>
                  <a:pt x="551" y="857"/>
                  <a:pt x="552" y="859"/>
                </a:cubicBezTo>
                <a:cubicBezTo>
                  <a:pt x="552" y="862"/>
                  <a:pt x="552" y="863"/>
                  <a:pt x="554" y="865"/>
                </a:cubicBezTo>
                <a:cubicBezTo>
                  <a:pt x="555" y="867"/>
                  <a:pt x="556" y="870"/>
                  <a:pt x="558" y="872"/>
                </a:cubicBezTo>
                <a:cubicBezTo>
                  <a:pt x="558" y="872"/>
                  <a:pt x="558" y="873"/>
                  <a:pt x="558" y="874"/>
                </a:cubicBezTo>
                <a:cubicBezTo>
                  <a:pt x="558" y="878"/>
                  <a:pt x="558" y="882"/>
                  <a:pt x="558" y="886"/>
                </a:cubicBezTo>
                <a:cubicBezTo>
                  <a:pt x="558" y="888"/>
                  <a:pt x="558" y="890"/>
                  <a:pt x="559" y="891"/>
                </a:cubicBezTo>
                <a:cubicBezTo>
                  <a:pt x="560" y="892"/>
                  <a:pt x="560" y="893"/>
                  <a:pt x="559" y="894"/>
                </a:cubicBezTo>
                <a:cubicBezTo>
                  <a:pt x="557" y="896"/>
                  <a:pt x="556" y="899"/>
                  <a:pt x="553" y="901"/>
                </a:cubicBezTo>
                <a:cubicBezTo>
                  <a:pt x="549" y="902"/>
                  <a:pt x="548" y="904"/>
                  <a:pt x="547" y="908"/>
                </a:cubicBezTo>
                <a:cubicBezTo>
                  <a:pt x="546" y="909"/>
                  <a:pt x="545" y="911"/>
                  <a:pt x="544" y="912"/>
                </a:cubicBezTo>
                <a:cubicBezTo>
                  <a:pt x="542" y="912"/>
                  <a:pt x="540" y="913"/>
                  <a:pt x="539" y="914"/>
                </a:cubicBezTo>
                <a:cubicBezTo>
                  <a:pt x="539" y="914"/>
                  <a:pt x="538" y="915"/>
                  <a:pt x="538" y="916"/>
                </a:cubicBezTo>
                <a:cubicBezTo>
                  <a:pt x="536" y="923"/>
                  <a:pt x="536" y="923"/>
                  <a:pt x="534" y="928"/>
                </a:cubicBezTo>
                <a:cubicBezTo>
                  <a:pt x="533" y="928"/>
                  <a:pt x="533" y="929"/>
                  <a:pt x="533" y="929"/>
                </a:cubicBezTo>
                <a:cubicBezTo>
                  <a:pt x="533" y="932"/>
                  <a:pt x="532" y="935"/>
                  <a:pt x="533" y="938"/>
                </a:cubicBezTo>
                <a:cubicBezTo>
                  <a:pt x="533" y="940"/>
                  <a:pt x="535" y="941"/>
                  <a:pt x="537" y="942"/>
                </a:cubicBezTo>
                <a:cubicBezTo>
                  <a:pt x="537" y="942"/>
                  <a:pt x="538" y="942"/>
                  <a:pt x="538" y="942"/>
                </a:cubicBezTo>
                <a:cubicBezTo>
                  <a:pt x="538" y="941"/>
                  <a:pt x="539" y="941"/>
                  <a:pt x="539" y="940"/>
                </a:cubicBezTo>
                <a:cubicBezTo>
                  <a:pt x="539" y="941"/>
                  <a:pt x="539" y="941"/>
                  <a:pt x="539" y="942"/>
                </a:cubicBezTo>
                <a:cubicBezTo>
                  <a:pt x="539" y="943"/>
                  <a:pt x="539" y="945"/>
                  <a:pt x="538" y="946"/>
                </a:cubicBezTo>
                <a:cubicBezTo>
                  <a:pt x="536" y="947"/>
                  <a:pt x="534" y="948"/>
                  <a:pt x="533" y="949"/>
                </a:cubicBezTo>
                <a:cubicBezTo>
                  <a:pt x="530" y="951"/>
                  <a:pt x="529" y="954"/>
                  <a:pt x="530" y="957"/>
                </a:cubicBezTo>
                <a:cubicBezTo>
                  <a:pt x="530" y="958"/>
                  <a:pt x="531" y="960"/>
                  <a:pt x="531" y="961"/>
                </a:cubicBezTo>
                <a:cubicBezTo>
                  <a:pt x="531" y="962"/>
                  <a:pt x="531" y="963"/>
                  <a:pt x="531" y="964"/>
                </a:cubicBezTo>
                <a:cubicBezTo>
                  <a:pt x="530" y="965"/>
                  <a:pt x="531" y="967"/>
                  <a:pt x="532" y="967"/>
                </a:cubicBezTo>
                <a:cubicBezTo>
                  <a:pt x="534" y="968"/>
                  <a:pt x="536" y="969"/>
                  <a:pt x="537" y="970"/>
                </a:cubicBezTo>
                <a:cubicBezTo>
                  <a:pt x="539" y="971"/>
                  <a:pt x="541" y="973"/>
                  <a:pt x="542" y="975"/>
                </a:cubicBezTo>
                <a:cubicBezTo>
                  <a:pt x="543" y="977"/>
                  <a:pt x="544" y="979"/>
                  <a:pt x="546" y="980"/>
                </a:cubicBezTo>
                <a:cubicBezTo>
                  <a:pt x="547" y="981"/>
                  <a:pt x="547" y="982"/>
                  <a:pt x="548" y="983"/>
                </a:cubicBezTo>
                <a:cubicBezTo>
                  <a:pt x="549" y="987"/>
                  <a:pt x="551" y="990"/>
                  <a:pt x="552" y="993"/>
                </a:cubicBezTo>
                <a:cubicBezTo>
                  <a:pt x="554" y="998"/>
                  <a:pt x="557" y="1002"/>
                  <a:pt x="559" y="1006"/>
                </a:cubicBezTo>
                <a:cubicBezTo>
                  <a:pt x="562" y="1010"/>
                  <a:pt x="565" y="1015"/>
                  <a:pt x="568" y="1020"/>
                </a:cubicBezTo>
                <a:cubicBezTo>
                  <a:pt x="568" y="1020"/>
                  <a:pt x="568" y="1021"/>
                  <a:pt x="568" y="1022"/>
                </a:cubicBezTo>
                <a:cubicBezTo>
                  <a:pt x="568" y="1025"/>
                  <a:pt x="569" y="1026"/>
                  <a:pt x="571" y="1028"/>
                </a:cubicBezTo>
                <a:cubicBezTo>
                  <a:pt x="576" y="1034"/>
                  <a:pt x="582" y="1037"/>
                  <a:pt x="588" y="1041"/>
                </a:cubicBezTo>
                <a:cubicBezTo>
                  <a:pt x="589" y="1042"/>
                  <a:pt x="591" y="1042"/>
                  <a:pt x="592" y="1043"/>
                </a:cubicBezTo>
                <a:cubicBezTo>
                  <a:pt x="595" y="1044"/>
                  <a:pt x="599" y="1046"/>
                  <a:pt x="601" y="1048"/>
                </a:cubicBezTo>
                <a:cubicBezTo>
                  <a:pt x="604" y="1052"/>
                  <a:pt x="608" y="1055"/>
                  <a:pt x="611" y="1058"/>
                </a:cubicBezTo>
                <a:cubicBezTo>
                  <a:pt x="612" y="1058"/>
                  <a:pt x="613" y="1060"/>
                  <a:pt x="613" y="1061"/>
                </a:cubicBezTo>
                <a:cubicBezTo>
                  <a:pt x="613" y="1062"/>
                  <a:pt x="613" y="1064"/>
                  <a:pt x="613" y="1065"/>
                </a:cubicBezTo>
                <a:cubicBezTo>
                  <a:pt x="614" y="1068"/>
                  <a:pt x="615" y="1071"/>
                  <a:pt x="614" y="1074"/>
                </a:cubicBezTo>
                <a:cubicBezTo>
                  <a:pt x="613" y="1075"/>
                  <a:pt x="614" y="1076"/>
                  <a:pt x="614" y="1077"/>
                </a:cubicBezTo>
                <a:cubicBezTo>
                  <a:pt x="616" y="1083"/>
                  <a:pt x="615" y="1089"/>
                  <a:pt x="614" y="1094"/>
                </a:cubicBezTo>
                <a:cubicBezTo>
                  <a:pt x="614" y="1095"/>
                  <a:pt x="614" y="1096"/>
                  <a:pt x="614" y="1097"/>
                </a:cubicBezTo>
                <a:cubicBezTo>
                  <a:pt x="616" y="1105"/>
                  <a:pt x="615" y="1114"/>
                  <a:pt x="615" y="1123"/>
                </a:cubicBezTo>
                <a:cubicBezTo>
                  <a:pt x="615" y="1125"/>
                  <a:pt x="615" y="1128"/>
                  <a:pt x="614" y="1130"/>
                </a:cubicBezTo>
                <a:cubicBezTo>
                  <a:pt x="614" y="1133"/>
                  <a:pt x="613" y="1136"/>
                  <a:pt x="612" y="1138"/>
                </a:cubicBezTo>
                <a:cubicBezTo>
                  <a:pt x="612" y="1140"/>
                  <a:pt x="612" y="1142"/>
                  <a:pt x="613" y="1143"/>
                </a:cubicBezTo>
                <a:cubicBezTo>
                  <a:pt x="613" y="1146"/>
                  <a:pt x="613" y="1149"/>
                  <a:pt x="612" y="1151"/>
                </a:cubicBezTo>
                <a:cubicBezTo>
                  <a:pt x="611" y="1154"/>
                  <a:pt x="611" y="1156"/>
                  <a:pt x="612" y="1159"/>
                </a:cubicBezTo>
                <a:cubicBezTo>
                  <a:pt x="614" y="1162"/>
                  <a:pt x="613" y="1166"/>
                  <a:pt x="614" y="1169"/>
                </a:cubicBezTo>
                <a:cubicBezTo>
                  <a:pt x="615" y="1171"/>
                  <a:pt x="614" y="1173"/>
                  <a:pt x="614" y="1174"/>
                </a:cubicBezTo>
                <a:cubicBezTo>
                  <a:pt x="614" y="1176"/>
                  <a:pt x="614" y="1177"/>
                  <a:pt x="615" y="1179"/>
                </a:cubicBezTo>
                <a:cubicBezTo>
                  <a:pt x="615" y="1180"/>
                  <a:pt x="615" y="1181"/>
                  <a:pt x="615" y="1183"/>
                </a:cubicBezTo>
                <a:cubicBezTo>
                  <a:pt x="614" y="1185"/>
                  <a:pt x="613" y="1187"/>
                  <a:pt x="613" y="1189"/>
                </a:cubicBezTo>
                <a:cubicBezTo>
                  <a:pt x="611" y="1195"/>
                  <a:pt x="610" y="1202"/>
                  <a:pt x="608" y="1208"/>
                </a:cubicBezTo>
                <a:cubicBezTo>
                  <a:pt x="608" y="1210"/>
                  <a:pt x="608" y="1211"/>
                  <a:pt x="607" y="1211"/>
                </a:cubicBezTo>
                <a:cubicBezTo>
                  <a:pt x="605" y="1213"/>
                  <a:pt x="605" y="1215"/>
                  <a:pt x="606" y="1217"/>
                </a:cubicBezTo>
                <a:cubicBezTo>
                  <a:pt x="608" y="1220"/>
                  <a:pt x="608" y="1224"/>
                  <a:pt x="610" y="1227"/>
                </a:cubicBezTo>
                <a:cubicBezTo>
                  <a:pt x="612" y="1229"/>
                  <a:pt x="612" y="1232"/>
                  <a:pt x="610" y="1235"/>
                </a:cubicBezTo>
                <a:cubicBezTo>
                  <a:pt x="609" y="1237"/>
                  <a:pt x="609" y="1238"/>
                  <a:pt x="609" y="1240"/>
                </a:cubicBezTo>
                <a:cubicBezTo>
                  <a:pt x="609" y="1242"/>
                  <a:pt x="609" y="1243"/>
                  <a:pt x="609" y="1245"/>
                </a:cubicBezTo>
                <a:cubicBezTo>
                  <a:pt x="609" y="1247"/>
                  <a:pt x="610" y="1249"/>
                  <a:pt x="611" y="1251"/>
                </a:cubicBezTo>
                <a:cubicBezTo>
                  <a:pt x="612" y="1252"/>
                  <a:pt x="613" y="1253"/>
                  <a:pt x="613" y="1254"/>
                </a:cubicBezTo>
                <a:cubicBezTo>
                  <a:pt x="610" y="1253"/>
                  <a:pt x="610" y="1254"/>
                  <a:pt x="609" y="1256"/>
                </a:cubicBezTo>
                <a:cubicBezTo>
                  <a:pt x="609" y="1257"/>
                  <a:pt x="609" y="1258"/>
                  <a:pt x="609" y="1259"/>
                </a:cubicBezTo>
                <a:cubicBezTo>
                  <a:pt x="609" y="1262"/>
                  <a:pt x="610" y="1264"/>
                  <a:pt x="610" y="1267"/>
                </a:cubicBezTo>
                <a:cubicBezTo>
                  <a:pt x="610" y="1268"/>
                  <a:pt x="612" y="1269"/>
                  <a:pt x="613" y="1268"/>
                </a:cubicBezTo>
                <a:cubicBezTo>
                  <a:pt x="614" y="1267"/>
                  <a:pt x="615" y="1266"/>
                  <a:pt x="615" y="1264"/>
                </a:cubicBezTo>
                <a:cubicBezTo>
                  <a:pt x="615" y="1262"/>
                  <a:pt x="615" y="1260"/>
                  <a:pt x="615" y="1258"/>
                </a:cubicBezTo>
                <a:cubicBezTo>
                  <a:pt x="615" y="1257"/>
                  <a:pt x="615" y="1255"/>
                  <a:pt x="614" y="1254"/>
                </a:cubicBezTo>
                <a:cubicBezTo>
                  <a:pt x="615" y="1254"/>
                  <a:pt x="616" y="1254"/>
                  <a:pt x="618" y="1253"/>
                </a:cubicBezTo>
                <a:cubicBezTo>
                  <a:pt x="619" y="1252"/>
                  <a:pt x="619" y="1253"/>
                  <a:pt x="619" y="1254"/>
                </a:cubicBezTo>
                <a:cubicBezTo>
                  <a:pt x="619" y="1255"/>
                  <a:pt x="620" y="1256"/>
                  <a:pt x="620" y="1256"/>
                </a:cubicBezTo>
                <a:cubicBezTo>
                  <a:pt x="620" y="1260"/>
                  <a:pt x="619" y="1264"/>
                  <a:pt x="619" y="1268"/>
                </a:cubicBezTo>
                <a:cubicBezTo>
                  <a:pt x="619" y="1271"/>
                  <a:pt x="619" y="1275"/>
                  <a:pt x="618" y="1279"/>
                </a:cubicBezTo>
                <a:cubicBezTo>
                  <a:pt x="618" y="1280"/>
                  <a:pt x="618" y="1281"/>
                  <a:pt x="619" y="1282"/>
                </a:cubicBezTo>
                <a:cubicBezTo>
                  <a:pt x="621" y="1285"/>
                  <a:pt x="620" y="1289"/>
                  <a:pt x="618" y="1292"/>
                </a:cubicBezTo>
                <a:cubicBezTo>
                  <a:pt x="618" y="1293"/>
                  <a:pt x="618" y="1293"/>
                  <a:pt x="617" y="1292"/>
                </a:cubicBezTo>
                <a:cubicBezTo>
                  <a:pt x="617" y="1292"/>
                  <a:pt x="616" y="1292"/>
                  <a:pt x="616" y="1292"/>
                </a:cubicBezTo>
                <a:cubicBezTo>
                  <a:pt x="616" y="1291"/>
                  <a:pt x="616" y="1290"/>
                  <a:pt x="615" y="1289"/>
                </a:cubicBezTo>
                <a:cubicBezTo>
                  <a:pt x="613" y="1289"/>
                  <a:pt x="611" y="1290"/>
                  <a:pt x="610" y="1292"/>
                </a:cubicBezTo>
                <a:cubicBezTo>
                  <a:pt x="610" y="1295"/>
                  <a:pt x="608" y="1298"/>
                  <a:pt x="607" y="1300"/>
                </a:cubicBezTo>
                <a:cubicBezTo>
                  <a:pt x="607" y="1301"/>
                  <a:pt x="607" y="1301"/>
                  <a:pt x="607" y="1302"/>
                </a:cubicBezTo>
                <a:cubicBezTo>
                  <a:pt x="608" y="1302"/>
                  <a:pt x="608" y="1302"/>
                  <a:pt x="609" y="1302"/>
                </a:cubicBezTo>
                <a:cubicBezTo>
                  <a:pt x="610" y="1302"/>
                  <a:pt x="610" y="1301"/>
                  <a:pt x="611" y="1301"/>
                </a:cubicBezTo>
                <a:cubicBezTo>
                  <a:pt x="613" y="1301"/>
                  <a:pt x="614" y="1301"/>
                  <a:pt x="616" y="1302"/>
                </a:cubicBezTo>
                <a:cubicBezTo>
                  <a:pt x="617" y="1302"/>
                  <a:pt x="618" y="1304"/>
                  <a:pt x="617" y="1305"/>
                </a:cubicBezTo>
                <a:cubicBezTo>
                  <a:pt x="617" y="1307"/>
                  <a:pt x="616" y="1309"/>
                  <a:pt x="617" y="1311"/>
                </a:cubicBezTo>
                <a:cubicBezTo>
                  <a:pt x="617" y="1311"/>
                  <a:pt x="617" y="1311"/>
                  <a:pt x="617" y="1311"/>
                </a:cubicBezTo>
                <a:cubicBezTo>
                  <a:pt x="617" y="1311"/>
                  <a:pt x="617" y="1311"/>
                  <a:pt x="617" y="1312"/>
                </a:cubicBezTo>
                <a:cubicBezTo>
                  <a:pt x="617" y="1312"/>
                  <a:pt x="618" y="1312"/>
                  <a:pt x="617" y="1312"/>
                </a:cubicBezTo>
                <a:cubicBezTo>
                  <a:pt x="617" y="1312"/>
                  <a:pt x="617" y="1312"/>
                  <a:pt x="617" y="1312"/>
                </a:cubicBezTo>
                <a:cubicBezTo>
                  <a:pt x="617" y="1312"/>
                  <a:pt x="617" y="1312"/>
                  <a:pt x="617" y="1311"/>
                </a:cubicBezTo>
                <a:cubicBezTo>
                  <a:pt x="617" y="1311"/>
                  <a:pt x="617" y="1311"/>
                  <a:pt x="617" y="1311"/>
                </a:cubicBezTo>
                <a:cubicBezTo>
                  <a:pt x="615" y="1312"/>
                  <a:pt x="614" y="1312"/>
                  <a:pt x="612" y="1313"/>
                </a:cubicBezTo>
                <a:cubicBezTo>
                  <a:pt x="611" y="1314"/>
                  <a:pt x="611" y="1315"/>
                  <a:pt x="611" y="1316"/>
                </a:cubicBezTo>
                <a:cubicBezTo>
                  <a:pt x="611" y="1317"/>
                  <a:pt x="612" y="1318"/>
                  <a:pt x="612" y="1319"/>
                </a:cubicBezTo>
                <a:cubicBezTo>
                  <a:pt x="612" y="1320"/>
                  <a:pt x="613" y="1321"/>
                  <a:pt x="613" y="1321"/>
                </a:cubicBezTo>
                <a:cubicBezTo>
                  <a:pt x="613" y="1322"/>
                  <a:pt x="613" y="1324"/>
                  <a:pt x="614" y="1325"/>
                </a:cubicBezTo>
                <a:cubicBezTo>
                  <a:pt x="614" y="1325"/>
                  <a:pt x="615" y="1325"/>
                  <a:pt x="615" y="1325"/>
                </a:cubicBezTo>
                <a:cubicBezTo>
                  <a:pt x="615" y="1325"/>
                  <a:pt x="615" y="1325"/>
                  <a:pt x="615" y="1325"/>
                </a:cubicBezTo>
                <a:cubicBezTo>
                  <a:pt x="615" y="1325"/>
                  <a:pt x="615" y="1325"/>
                  <a:pt x="615" y="1325"/>
                </a:cubicBezTo>
                <a:cubicBezTo>
                  <a:pt x="615" y="1326"/>
                  <a:pt x="615" y="1326"/>
                  <a:pt x="615" y="1326"/>
                </a:cubicBezTo>
                <a:cubicBezTo>
                  <a:pt x="615" y="1326"/>
                  <a:pt x="615" y="1326"/>
                  <a:pt x="615" y="1325"/>
                </a:cubicBezTo>
                <a:cubicBezTo>
                  <a:pt x="615" y="1326"/>
                  <a:pt x="615" y="1327"/>
                  <a:pt x="615" y="1328"/>
                </a:cubicBezTo>
                <a:cubicBezTo>
                  <a:pt x="614" y="1330"/>
                  <a:pt x="614" y="1330"/>
                  <a:pt x="617" y="1332"/>
                </a:cubicBezTo>
                <a:cubicBezTo>
                  <a:pt x="618" y="1332"/>
                  <a:pt x="619" y="1333"/>
                  <a:pt x="620" y="1334"/>
                </a:cubicBezTo>
                <a:cubicBezTo>
                  <a:pt x="620" y="1334"/>
                  <a:pt x="620" y="1334"/>
                  <a:pt x="620" y="1334"/>
                </a:cubicBezTo>
                <a:cubicBezTo>
                  <a:pt x="620" y="1334"/>
                  <a:pt x="620" y="1334"/>
                  <a:pt x="621" y="1334"/>
                </a:cubicBezTo>
                <a:cubicBezTo>
                  <a:pt x="622" y="1336"/>
                  <a:pt x="622" y="1336"/>
                  <a:pt x="621" y="1338"/>
                </a:cubicBezTo>
                <a:cubicBezTo>
                  <a:pt x="621" y="1338"/>
                  <a:pt x="620" y="1338"/>
                  <a:pt x="620" y="1338"/>
                </a:cubicBezTo>
                <a:cubicBezTo>
                  <a:pt x="620" y="1338"/>
                  <a:pt x="620" y="1338"/>
                  <a:pt x="620" y="1338"/>
                </a:cubicBezTo>
                <a:cubicBezTo>
                  <a:pt x="621" y="1338"/>
                  <a:pt x="621" y="1338"/>
                  <a:pt x="621" y="1338"/>
                </a:cubicBezTo>
                <a:cubicBezTo>
                  <a:pt x="621" y="1340"/>
                  <a:pt x="622" y="1343"/>
                  <a:pt x="621" y="1346"/>
                </a:cubicBezTo>
                <a:cubicBezTo>
                  <a:pt x="620" y="1347"/>
                  <a:pt x="621" y="1348"/>
                  <a:pt x="623" y="1348"/>
                </a:cubicBezTo>
                <a:cubicBezTo>
                  <a:pt x="624" y="1348"/>
                  <a:pt x="625" y="1348"/>
                  <a:pt x="625" y="1346"/>
                </a:cubicBezTo>
                <a:cubicBezTo>
                  <a:pt x="625" y="1344"/>
                  <a:pt x="625" y="1342"/>
                  <a:pt x="626" y="1340"/>
                </a:cubicBezTo>
                <a:cubicBezTo>
                  <a:pt x="626" y="1340"/>
                  <a:pt x="626" y="1340"/>
                  <a:pt x="626" y="1340"/>
                </a:cubicBezTo>
                <a:cubicBezTo>
                  <a:pt x="625" y="1339"/>
                  <a:pt x="625" y="1339"/>
                  <a:pt x="625" y="1339"/>
                </a:cubicBezTo>
                <a:cubicBezTo>
                  <a:pt x="626" y="1339"/>
                  <a:pt x="626" y="1339"/>
                  <a:pt x="626" y="1339"/>
                </a:cubicBezTo>
                <a:cubicBezTo>
                  <a:pt x="626" y="1340"/>
                  <a:pt x="626" y="1340"/>
                  <a:pt x="626" y="1340"/>
                </a:cubicBezTo>
                <a:cubicBezTo>
                  <a:pt x="627" y="1341"/>
                  <a:pt x="627" y="1342"/>
                  <a:pt x="627" y="1343"/>
                </a:cubicBezTo>
                <a:cubicBezTo>
                  <a:pt x="627" y="1344"/>
                  <a:pt x="628" y="1345"/>
                  <a:pt x="628" y="1346"/>
                </a:cubicBezTo>
                <a:cubicBezTo>
                  <a:pt x="629" y="1347"/>
                  <a:pt x="630" y="1348"/>
                  <a:pt x="629" y="1349"/>
                </a:cubicBezTo>
                <a:cubicBezTo>
                  <a:pt x="628" y="1350"/>
                  <a:pt x="627" y="1351"/>
                  <a:pt x="626" y="1351"/>
                </a:cubicBezTo>
                <a:cubicBezTo>
                  <a:pt x="625" y="1351"/>
                  <a:pt x="625" y="1351"/>
                  <a:pt x="624" y="1351"/>
                </a:cubicBezTo>
                <a:cubicBezTo>
                  <a:pt x="624" y="1351"/>
                  <a:pt x="623" y="1351"/>
                  <a:pt x="623" y="1352"/>
                </a:cubicBezTo>
                <a:cubicBezTo>
                  <a:pt x="623" y="1352"/>
                  <a:pt x="623" y="1353"/>
                  <a:pt x="624" y="1353"/>
                </a:cubicBezTo>
                <a:cubicBezTo>
                  <a:pt x="624" y="1353"/>
                  <a:pt x="625" y="1354"/>
                  <a:pt x="626" y="1354"/>
                </a:cubicBezTo>
                <a:cubicBezTo>
                  <a:pt x="629" y="1354"/>
                  <a:pt x="630" y="1356"/>
                  <a:pt x="631" y="1358"/>
                </a:cubicBezTo>
                <a:cubicBezTo>
                  <a:pt x="630" y="1360"/>
                  <a:pt x="631" y="1361"/>
                  <a:pt x="632" y="1362"/>
                </a:cubicBezTo>
                <a:cubicBezTo>
                  <a:pt x="634" y="1363"/>
                  <a:pt x="636" y="1364"/>
                  <a:pt x="638" y="1366"/>
                </a:cubicBezTo>
                <a:cubicBezTo>
                  <a:pt x="638" y="1366"/>
                  <a:pt x="638" y="1366"/>
                  <a:pt x="638" y="1366"/>
                </a:cubicBezTo>
                <a:cubicBezTo>
                  <a:pt x="638" y="1366"/>
                  <a:pt x="638" y="1366"/>
                  <a:pt x="638" y="1366"/>
                </a:cubicBezTo>
                <a:cubicBezTo>
                  <a:pt x="639" y="1366"/>
                  <a:pt x="639" y="1367"/>
                  <a:pt x="639" y="1367"/>
                </a:cubicBezTo>
                <a:cubicBezTo>
                  <a:pt x="640" y="1367"/>
                  <a:pt x="640" y="1367"/>
                  <a:pt x="640" y="1367"/>
                </a:cubicBezTo>
                <a:cubicBezTo>
                  <a:pt x="640" y="1368"/>
                  <a:pt x="640" y="1368"/>
                  <a:pt x="640" y="1368"/>
                </a:cubicBezTo>
                <a:cubicBezTo>
                  <a:pt x="640" y="1367"/>
                  <a:pt x="640" y="1367"/>
                  <a:pt x="640" y="1367"/>
                </a:cubicBezTo>
                <a:cubicBezTo>
                  <a:pt x="640" y="1367"/>
                  <a:pt x="639" y="1367"/>
                  <a:pt x="639" y="1367"/>
                </a:cubicBezTo>
                <a:cubicBezTo>
                  <a:pt x="639" y="1367"/>
                  <a:pt x="638" y="1367"/>
                  <a:pt x="638" y="1366"/>
                </a:cubicBezTo>
                <a:cubicBezTo>
                  <a:pt x="638" y="1366"/>
                  <a:pt x="638" y="1366"/>
                  <a:pt x="638" y="1366"/>
                </a:cubicBezTo>
                <a:cubicBezTo>
                  <a:pt x="638" y="1366"/>
                  <a:pt x="638" y="1366"/>
                  <a:pt x="638" y="1366"/>
                </a:cubicBezTo>
                <a:cubicBezTo>
                  <a:pt x="635" y="1366"/>
                  <a:pt x="633" y="1365"/>
                  <a:pt x="631" y="1364"/>
                </a:cubicBezTo>
                <a:cubicBezTo>
                  <a:pt x="630" y="1364"/>
                  <a:pt x="630" y="1364"/>
                  <a:pt x="629" y="1364"/>
                </a:cubicBezTo>
                <a:cubicBezTo>
                  <a:pt x="629" y="1364"/>
                  <a:pt x="628" y="1364"/>
                  <a:pt x="628" y="1364"/>
                </a:cubicBezTo>
                <a:cubicBezTo>
                  <a:pt x="628" y="1365"/>
                  <a:pt x="629" y="1366"/>
                  <a:pt x="629" y="1366"/>
                </a:cubicBezTo>
                <a:cubicBezTo>
                  <a:pt x="632" y="1368"/>
                  <a:pt x="636" y="1371"/>
                  <a:pt x="639" y="1374"/>
                </a:cubicBezTo>
                <a:cubicBezTo>
                  <a:pt x="640" y="1375"/>
                  <a:pt x="642" y="1376"/>
                  <a:pt x="643" y="1376"/>
                </a:cubicBezTo>
                <a:cubicBezTo>
                  <a:pt x="644" y="1376"/>
                  <a:pt x="646" y="1376"/>
                  <a:pt x="647" y="1376"/>
                </a:cubicBezTo>
                <a:cubicBezTo>
                  <a:pt x="647" y="1376"/>
                  <a:pt x="647" y="1375"/>
                  <a:pt x="648" y="1374"/>
                </a:cubicBezTo>
                <a:cubicBezTo>
                  <a:pt x="648" y="1374"/>
                  <a:pt x="648" y="1374"/>
                  <a:pt x="648" y="1374"/>
                </a:cubicBezTo>
                <a:cubicBezTo>
                  <a:pt x="649" y="1374"/>
                  <a:pt x="649" y="1374"/>
                  <a:pt x="649" y="1375"/>
                </a:cubicBezTo>
                <a:cubicBezTo>
                  <a:pt x="649" y="1375"/>
                  <a:pt x="649" y="1376"/>
                  <a:pt x="649" y="1376"/>
                </a:cubicBezTo>
                <a:cubicBezTo>
                  <a:pt x="649" y="1376"/>
                  <a:pt x="650" y="1377"/>
                  <a:pt x="650" y="1377"/>
                </a:cubicBezTo>
                <a:cubicBezTo>
                  <a:pt x="652" y="1377"/>
                  <a:pt x="653" y="1378"/>
                  <a:pt x="653" y="1380"/>
                </a:cubicBezTo>
                <a:cubicBezTo>
                  <a:pt x="653" y="1381"/>
                  <a:pt x="653" y="1381"/>
                  <a:pt x="654" y="1381"/>
                </a:cubicBezTo>
                <a:cubicBezTo>
                  <a:pt x="656" y="1382"/>
                  <a:pt x="657" y="1383"/>
                  <a:pt x="658" y="1385"/>
                </a:cubicBezTo>
                <a:cubicBezTo>
                  <a:pt x="658" y="1386"/>
                  <a:pt x="660" y="1387"/>
                  <a:pt x="661" y="1387"/>
                </a:cubicBezTo>
                <a:cubicBezTo>
                  <a:pt x="662" y="1385"/>
                  <a:pt x="662" y="1384"/>
                  <a:pt x="664" y="1383"/>
                </a:cubicBezTo>
                <a:cubicBezTo>
                  <a:pt x="665" y="1383"/>
                  <a:pt x="665" y="1383"/>
                  <a:pt x="665" y="1384"/>
                </a:cubicBezTo>
                <a:cubicBezTo>
                  <a:pt x="666" y="1384"/>
                  <a:pt x="666" y="1385"/>
                  <a:pt x="666" y="1385"/>
                </a:cubicBezTo>
                <a:cubicBezTo>
                  <a:pt x="665" y="1386"/>
                  <a:pt x="665" y="1388"/>
                  <a:pt x="666" y="1388"/>
                </a:cubicBezTo>
                <a:cubicBezTo>
                  <a:pt x="667" y="1389"/>
                  <a:pt x="668" y="1389"/>
                  <a:pt x="669" y="1390"/>
                </a:cubicBezTo>
                <a:cubicBezTo>
                  <a:pt x="670" y="1390"/>
                  <a:pt x="671" y="1389"/>
                  <a:pt x="672" y="1389"/>
                </a:cubicBezTo>
                <a:cubicBezTo>
                  <a:pt x="673" y="1389"/>
                  <a:pt x="674" y="1389"/>
                  <a:pt x="675" y="1389"/>
                </a:cubicBezTo>
                <a:cubicBezTo>
                  <a:pt x="677" y="1390"/>
                  <a:pt x="677" y="1390"/>
                  <a:pt x="677" y="1387"/>
                </a:cubicBezTo>
                <a:cubicBezTo>
                  <a:pt x="677" y="1387"/>
                  <a:pt x="676" y="1387"/>
                  <a:pt x="676" y="1387"/>
                </a:cubicBezTo>
                <a:cubicBezTo>
                  <a:pt x="676" y="1387"/>
                  <a:pt x="676" y="1387"/>
                  <a:pt x="676" y="1387"/>
                </a:cubicBezTo>
                <a:cubicBezTo>
                  <a:pt x="676" y="1387"/>
                  <a:pt x="676" y="1386"/>
                  <a:pt x="676" y="1386"/>
                </a:cubicBezTo>
                <a:cubicBezTo>
                  <a:pt x="676" y="1386"/>
                  <a:pt x="676" y="1386"/>
                  <a:pt x="676" y="1387"/>
                </a:cubicBezTo>
                <a:cubicBezTo>
                  <a:pt x="676" y="1387"/>
                  <a:pt x="677" y="1387"/>
                  <a:pt x="677" y="1387"/>
                </a:cubicBezTo>
                <a:cubicBezTo>
                  <a:pt x="677" y="1387"/>
                  <a:pt x="677" y="1387"/>
                  <a:pt x="677" y="1387"/>
                </a:cubicBezTo>
                <a:cubicBezTo>
                  <a:pt x="678" y="1387"/>
                  <a:pt x="680" y="1386"/>
                  <a:pt x="681" y="1386"/>
                </a:cubicBezTo>
                <a:cubicBezTo>
                  <a:pt x="683" y="1385"/>
                  <a:pt x="683" y="1384"/>
                  <a:pt x="683" y="1383"/>
                </a:cubicBezTo>
                <a:cubicBezTo>
                  <a:pt x="684" y="1382"/>
                  <a:pt x="684" y="1382"/>
                  <a:pt x="685" y="1382"/>
                </a:cubicBezTo>
                <a:cubicBezTo>
                  <a:pt x="686" y="1383"/>
                  <a:pt x="687" y="1383"/>
                  <a:pt x="688" y="1383"/>
                </a:cubicBezTo>
                <a:cubicBezTo>
                  <a:pt x="690" y="1382"/>
                  <a:pt x="692" y="1380"/>
                  <a:pt x="694" y="1379"/>
                </a:cubicBezTo>
                <a:cubicBezTo>
                  <a:pt x="694" y="1379"/>
                  <a:pt x="694" y="1378"/>
                  <a:pt x="693" y="1378"/>
                </a:cubicBezTo>
                <a:cubicBezTo>
                  <a:pt x="693" y="1377"/>
                  <a:pt x="691" y="1378"/>
                  <a:pt x="690" y="1377"/>
                </a:cubicBezTo>
                <a:cubicBezTo>
                  <a:pt x="687" y="1376"/>
                  <a:pt x="683" y="1374"/>
                  <a:pt x="679" y="1372"/>
                </a:cubicBezTo>
                <a:cubicBezTo>
                  <a:pt x="679" y="1372"/>
                  <a:pt x="678" y="1372"/>
                  <a:pt x="678" y="1371"/>
                </a:cubicBezTo>
                <a:cubicBezTo>
                  <a:pt x="676" y="1369"/>
                  <a:pt x="674" y="1368"/>
                  <a:pt x="672" y="1366"/>
                </a:cubicBezTo>
                <a:cubicBezTo>
                  <a:pt x="671" y="1365"/>
                  <a:pt x="671" y="1364"/>
                  <a:pt x="671" y="1362"/>
                </a:cubicBezTo>
                <a:cubicBezTo>
                  <a:pt x="670" y="1358"/>
                  <a:pt x="668" y="1357"/>
                  <a:pt x="664" y="1357"/>
                </a:cubicBezTo>
                <a:cubicBezTo>
                  <a:pt x="663" y="1357"/>
                  <a:pt x="662" y="1357"/>
                  <a:pt x="661" y="1357"/>
                </a:cubicBezTo>
                <a:cubicBezTo>
                  <a:pt x="661" y="1357"/>
                  <a:pt x="661" y="1357"/>
                  <a:pt x="661" y="1357"/>
                </a:cubicBezTo>
                <a:cubicBezTo>
                  <a:pt x="661" y="1357"/>
                  <a:pt x="661" y="1357"/>
                  <a:pt x="661" y="1357"/>
                </a:cubicBezTo>
                <a:cubicBezTo>
                  <a:pt x="660" y="1358"/>
                  <a:pt x="660" y="1359"/>
                  <a:pt x="660" y="1359"/>
                </a:cubicBezTo>
                <a:cubicBezTo>
                  <a:pt x="657" y="1361"/>
                  <a:pt x="657" y="1363"/>
                  <a:pt x="657" y="1366"/>
                </a:cubicBezTo>
                <a:cubicBezTo>
                  <a:pt x="657" y="1366"/>
                  <a:pt x="657" y="1366"/>
                  <a:pt x="657" y="1367"/>
                </a:cubicBezTo>
                <a:cubicBezTo>
                  <a:pt x="657" y="1367"/>
                  <a:pt x="656" y="1367"/>
                  <a:pt x="656" y="1367"/>
                </a:cubicBezTo>
                <a:cubicBezTo>
                  <a:pt x="656" y="1367"/>
                  <a:pt x="656" y="1367"/>
                  <a:pt x="656" y="1366"/>
                </a:cubicBezTo>
                <a:cubicBezTo>
                  <a:pt x="656" y="1365"/>
                  <a:pt x="655" y="1364"/>
                  <a:pt x="656" y="1363"/>
                </a:cubicBezTo>
                <a:cubicBezTo>
                  <a:pt x="656" y="1360"/>
                  <a:pt x="658" y="1358"/>
                  <a:pt x="661" y="1357"/>
                </a:cubicBezTo>
                <a:cubicBezTo>
                  <a:pt x="661" y="1357"/>
                  <a:pt x="661" y="1357"/>
                  <a:pt x="661" y="1357"/>
                </a:cubicBezTo>
                <a:cubicBezTo>
                  <a:pt x="661" y="1357"/>
                  <a:pt x="661" y="1357"/>
                  <a:pt x="661" y="1357"/>
                </a:cubicBezTo>
                <a:cubicBezTo>
                  <a:pt x="662" y="1355"/>
                  <a:pt x="663" y="1354"/>
                  <a:pt x="665" y="1354"/>
                </a:cubicBezTo>
                <a:cubicBezTo>
                  <a:pt x="665" y="1355"/>
                  <a:pt x="665" y="1355"/>
                  <a:pt x="666" y="1355"/>
                </a:cubicBezTo>
                <a:cubicBezTo>
                  <a:pt x="666" y="1354"/>
                  <a:pt x="667" y="1354"/>
                  <a:pt x="667" y="1354"/>
                </a:cubicBezTo>
                <a:cubicBezTo>
                  <a:pt x="667" y="1353"/>
                  <a:pt x="667" y="1353"/>
                  <a:pt x="667" y="1352"/>
                </a:cubicBezTo>
                <a:cubicBezTo>
                  <a:pt x="666" y="1350"/>
                  <a:pt x="664" y="1349"/>
                  <a:pt x="663" y="1347"/>
                </a:cubicBezTo>
                <a:cubicBezTo>
                  <a:pt x="662" y="1345"/>
                  <a:pt x="662" y="1342"/>
                  <a:pt x="661" y="1340"/>
                </a:cubicBezTo>
                <a:cubicBezTo>
                  <a:pt x="660" y="1338"/>
                  <a:pt x="661" y="1335"/>
                  <a:pt x="662" y="1334"/>
                </a:cubicBezTo>
                <a:cubicBezTo>
                  <a:pt x="663" y="1333"/>
                  <a:pt x="664" y="1332"/>
                  <a:pt x="665" y="1331"/>
                </a:cubicBezTo>
                <a:cubicBezTo>
                  <a:pt x="667" y="1329"/>
                  <a:pt x="668" y="1327"/>
                  <a:pt x="668" y="1324"/>
                </a:cubicBezTo>
                <a:cubicBezTo>
                  <a:pt x="668" y="1322"/>
                  <a:pt x="668" y="1320"/>
                  <a:pt x="670" y="1318"/>
                </a:cubicBezTo>
                <a:cubicBezTo>
                  <a:pt x="672" y="1316"/>
                  <a:pt x="674" y="1314"/>
                  <a:pt x="675" y="1312"/>
                </a:cubicBezTo>
                <a:cubicBezTo>
                  <a:pt x="676" y="1311"/>
                  <a:pt x="677" y="1309"/>
                  <a:pt x="676" y="1308"/>
                </a:cubicBezTo>
                <a:cubicBezTo>
                  <a:pt x="676" y="1307"/>
                  <a:pt x="676" y="1306"/>
                  <a:pt x="676" y="1305"/>
                </a:cubicBezTo>
                <a:cubicBezTo>
                  <a:pt x="675" y="1303"/>
                  <a:pt x="675" y="1301"/>
                  <a:pt x="672" y="1301"/>
                </a:cubicBezTo>
                <a:cubicBezTo>
                  <a:pt x="670" y="1301"/>
                  <a:pt x="669" y="1300"/>
                  <a:pt x="668" y="1299"/>
                </a:cubicBezTo>
                <a:cubicBezTo>
                  <a:pt x="666" y="1298"/>
                  <a:pt x="665" y="1297"/>
                  <a:pt x="664" y="1296"/>
                </a:cubicBezTo>
                <a:cubicBezTo>
                  <a:pt x="661" y="1293"/>
                  <a:pt x="661" y="1290"/>
                  <a:pt x="663" y="1287"/>
                </a:cubicBezTo>
                <a:cubicBezTo>
                  <a:pt x="664" y="1286"/>
                  <a:pt x="665" y="1285"/>
                  <a:pt x="666" y="1284"/>
                </a:cubicBezTo>
                <a:cubicBezTo>
                  <a:pt x="668" y="1283"/>
                  <a:pt x="670" y="1283"/>
                  <a:pt x="671" y="1282"/>
                </a:cubicBezTo>
                <a:cubicBezTo>
                  <a:pt x="672" y="1282"/>
                  <a:pt x="673" y="1281"/>
                  <a:pt x="673" y="1281"/>
                </a:cubicBezTo>
                <a:cubicBezTo>
                  <a:pt x="673" y="1278"/>
                  <a:pt x="675" y="1276"/>
                  <a:pt x="674" y="1273"/>
                </a:cubicBezTo>
                <a:cubicBezTo>
                  <a:pt x="673" y="1273"/>
                  <a:pt x="673" y="1272"/>
                  <a:pt x="673" y="1271"/>
                </a:cubicBezTo>
                <a:cubicBezTo>
                  <a:pt x="673" y="1268"/>
                  <a:pt x="674" y="1266"/>
                  <a:pt x="675" y="1264"/>
                </a:cubicBezTo>
                <a:cubicBezTo>
                  <a:pt x="677" y="1263"/>
                  <a:pt x="677" y="1262"/>
                  <a:pt x="678" y="1261"/>
                </a:cubicBezTo>
                <a:cubicBezTo>
                  <a:pt x="678" y="1261"/>
                  <a:pt x="678" y="1261"/>
                  <a:pt x="678" y="1261"/>
                </a:cubicBezTo>
                <a:cubicBezTo>
                  <a:pt x="678" y="1261"/>
                  <a:pt x="678" y="1260"/>
                  <a:pt x="678" y="1260"/>
                </a:cubicBezTo>
                <a:cubicBezTo>
                  <a:pt x="677" y="1260"/>
                  <a:pt x="677" y="1260"/>
                  <a:pt x="676" y="1260"/>
                </a:cubicBezTo>
                <a:cubicBezTo>
                  <a:pt x="676" y="1260"/>
                  <a:pt x="676" y="1259"/>
                  <a:pt x="676" y="1259"/>
                </a:cubicBezTo>
                <a:cubicBezTo>
                  <a:pt x="676" y="1259"/>
                  <a:pt x="677" y="1259"/>
                  <a:pt x="677" y="1259"/>
                </a:cubicBezTo>
                <a:cubicBezTo>
                  <a:pt x="677" y="1259"/>
                  <a:pt x="678" y="1260"/>
                  <a:pt x="678" y="1260"/>
                </a:cubicBezTo>
                <a:cubicBezTo>
                  <a:pt x="678" y="1260"/>
                  <a:pt x="678" y="1260"/>
                  <a:pt x="679" y="1260"/>
                </a:cubicBezTo>
                <a:cubicBezTo>
                  <a:pt x="679" y="1260"/>
                  <a:pt x="678" y="1261"/>
                  <a:pt x="678" y="1261"/>
                </a:cubicBezTo>
                <a:cubicBezTo>
                  <a:pt x="679" y="1261"/>
                  <a:pt x="680" y="1261"/>
                  <a:pt x="680" y="1261"/>
                </a:cubicBezTo>
                <a:cubicBezTo>
                  <a:pt x="682" y="1261"/>
                  <a:pt x="684" y="1259"/>
                  <a:pt x="683" y="1258"/>
                </a:cubicBezTo>
                <a:cubicBezTo>
                  <a:pt x="683" y="1256"/>
                  <a:pt x="682" y="1255"/>
                  <a:pt x="682" y="1253"/>
                </a:cubicBezTo>
                <a:cubicBezTo>
                  <a:pt x="682" y="1253"/>
                  <a:pt x="681" y="1252"/>
                  <a:pt x="680" y="1253"/>
                </a:cubicBezTo>
                <a:cubicBezTo>
                  <a:pt x="679" y="1253"/>
                  <a:pt x="679" y="1253"/>
                  <a:pt x="678" y="1253"/>
                </a:cubicBezTo>
                <a:cubicBezTo>
                  <a:pt x="676" y="1255"/>
                  <a:pt x="673" y="1253"/>
                  <a:pt x="672" y="1251"/>
                </a:cubicBezTo>
                <a:cubicBezTo>
                  <a:pt x="672" y="1249"/>
                  <a:pt x="671" y="1247"/>
                  <a:pt x="671" y="1245"/>
                </a:cubicBezTo>
                <a:cubicBezTo>
                  <a:pt x="671" y="1245"/>
                  <a:pt x="671" y="1244"/>
                  <a:pt x="671" y="1244"/>
                </a:cubicBezTo>
                <a:cubicBezTo>
                  <a:pt x="670" y="1243"/>
                  <a:pt x="672" y="1242"/>
                  <a:pt x="673" y="1242"/>
                </a:cubicBezTo>
                <a:cubicBezTo>
                  <a:pt x="675" y="1243"/>
                  <a:pt x="676" y="1243"/>
                  <a:pt x="678" y="1244"/>
                </a:cubicBezTo>
                <a:cubicBezTo>
                  <a:pt x="680" y="1245"/>
                  <a:pt x="682" y="1245"/>
                  <a:pt x="685" y="1245"/>
                </a:cubicBezTo>
                <a:cubicBezTo>
                  <a:pt x="687" y="1245"/>
                  <a:pt x="690" y="1242"/>
                  <a:pt x="690" y="1240"/>
                </a:cubicBezTo>
                <a:cubicBezTo>
                  <a:pt x="690" y="1238"/>
                  <a:pt x="689" y="1236"/>
                  <a:pt x="689" y="1235"/>
                </a:cubicBezTo>
                <a:cubicBezTo>
                  <a:pt x="689" y="1233"/>
                  <a:pt x="690" y="1231"/>
                  <a:pt x="690" y="1229"/>
                </a:cubicBezTo>
                <a:cubicBezTo>
                  <a:pt x="690" y="1228"/>
                  <a:pt x="690" y="1228"/>
                  <a:pt x="690" y="1228"/>
                </a:cubicBezTo>
                <a:cubicBezTo>
                  <a:pt x="689" y="1227"/>
                  <a:pt x="689" y="1227"/>
                  <a:pt x="689" y="1226"/>
                </a:cubicBezTo>
                <a:cubicBezTo>
                  <a:pt x="689" y="1224"/>
                  <a:pt x="690" y="1223"/>
                  <a:pt x="691" y="1224"/>
                </a:cubicBezTo>
                <a:cubicBezTo>
                  <a:pt x="698" y="1225"/>
                  <a:pt x="704" y="1224"/>
                  <a:pt x="710" y="1222"/>
                </a:cubicBezTo>
                <a:cubicBezTo>
                  <a:pt x="712" y="1221"/>
                  <a:pt x="714" y="1221"/>
                  <a:pt x="715" y="1220"/>
                </a:cubicBezTo>
                <a:cubicBezTo>
                  <a:pt x="718" y="1219"/>
                  <a:pt x="720" y="1217"/>
                  <a:pt x="721" y="1214"/>
                </a:cubicBezTo>
                <a:cubicBezTo>
                  <a:pt x="721" y="1212"/>
                  <a:pt x="722" y="1210"/>
                  <a:pt x="723" y="1208"/>
                </a:cubicBezTo>
                <a:cubicBezTo>
                  <a:pt x="724" y="1207"/>
                  <a:pt x="724" y="1206"/>
                  <a:pt x="724" y="1205"/>
                </a:cubicBezTo>
                <a:cubicBezTo>
                  <a:pt x="724" y="1204"/>
                  <a:pt x="724" y="1202"/>
                  <a:pt x="723" y="1201"/>
                </a:cubicBezTo>
                <a:cubicBezTo>
                  <a:pt x="722" y="1201"/>
                  <a:pt x="721" y="1201"/>
                  <a:pt x="720" y="1200"/>
                </a:cubicBezTo>
                <a:cubicBezTo>
                  <a:pt x="719" y="1200"/>
                  <a:pt x="719" y="1199"/>
                  <a:pt x="719" y="1198"/>
                </a:cubicBezTo>
                <a:cubicBezTo>
                  <a:pt x="719" y="1197"/>
                  <a:pt x="719" y="1196"/>
                  <a:pt x="720" y="1195"/>
                </a:cubicBezTo>
                <a:cubicBezTo>
                  <a:pt x="721" y="1193"/>
                  <a:pt x="719" y="1191"/>
                  <a:pt x="718" y="1190"/>
                </a:cubicBezTo>
                <a:cubicBezTo>
                  <a:pt x="716" y="1188"/>
                  <a:pt x="714" y="1187"/>
                  <a:pt x="712" y="1186"/>
                </a:cubicBezTo>
                <a:cubicBezTo>
                  <a:pt x="712" y="1186"/>
                  <a:pt x="712" y="1185"/>
                  <a:pt x="711" y="1185"/>
                </a:cubicBezTo>
                <a:cubicBezTo>
                  <a:pt x="711" y="1185"/>
                  <a:pt x="711" y="1185"/>
                  <a:pt x="711" y="1185"/>
                </a:cubicBezTo>
                <a:cubicBezTo>
                  <a:pt x="711" y="1185"/>
                  <a:pt x="711" y="1185"/>
                  <a:pt x="711" y="1185"/>
                </a:cubicBezTo>
                <a:cubicBezTo>
                  <a:pt x="711" y="1185"/>
                  <a:pt x="711" y="1185"/>
                  <a:pt x="711" y="1185"/>
                </a:cubicBezTo>
                <a:cubicBezTo>
                  <a:pt x="711" y="1185"/>
                  <a:pt x="711" y="1185"/>
                  <a:pt x="711" y="1185"/>
                </a:cubicBezTo>
                <a:cubicBezTo>
                  <a:pt x="712" y="1185"/>
                  <a:pt x="712" y="1185"/>
                  <a:pt x="712" y="1185"/>
                </a:cubicBezTo>
                <a:cubicBezTo>
                  <a:pt x="712" y="1185"/>
                  <a:pt x="712" y="1185"/>
                  <a:pt x="712" y="1186"/>
                </a:cubicBezTo>
                <a:cubicBezTo>
                  <a:pt x="716" y="1186"/>
                  <a:pt x="720" y="1186"/>
                  <a:pt x="724" y="1188"/>
                </a:cubicBezTo>
                <a:cubicBezTo>
                  <a:pt x="725" y="1189"/>
                  <a:pt x="726" y="1189"/>
                  <a:pt x="727" y="1189"/>
                </a:cubicBezTo>
                <a:cubicBezTo>
                  <a:pt x="728" y="1189"/>
                  <a:pt x="730" y="1189"/>
                  <a:pt x="732" y="1189"/>
                </a:cubicBezTo>
                <a:cubicBezTo>
                  <a:pt x="736" y="1189"/>
                  <a:pt x="740" y="1187"/>
                  <a:pt x="742" y="1183"/>
                </a:cubicBezTo>
                <a:cubicBezTo>
                  <a:pt x="743" y="1181"/>
                  <a:pt x="744" y="1179"/>
                  <a:pt x="746" y="1178"/>
                </a:cubicBezTo>
                <a:cubicBezTo>
                  <a:pt x="748" y="1176"/>
                  <a:pt x="749" y="1173"/>
                  <a:pt x="750" y="1171"/>
                </a:cubicBezTo>
                <a:cubicBezTo>
                  <a:pt x="750" y="1168"/>
                  <a:pt x="751" y="1165"/>
                  <a:pt x="752" y="1162"/>
                </a:cubicBezTo>
                <a:cubicBezTo>
                  <a:pt x="752" y="1163"/>
                  <a:pt x="752" y="1163"/>
                  <a:pt x="752" y="1163"/>
                </a:cubicBezTo>
                <a:cubicBezTo>
                  <a:pt x="752" y="1163"/>
                  <a:pt x="752" y="1162"/>
                  <a:pt x="752" y="1162"/>
                </a:cubicBezTo>
                <a:cubicBezTo>
                  <a:pt x="752" y="1162"/>
                  <a:pt x="752" y="1162"/>
                  <a:pt x="752" y="1162"/>
                </a:cubicBezTo>
                <a:cubicBezTo>
                  <a:pt x="751" y="1160"/>
                  <a:pt x="751" y="1159"/>
                  <a:pt x="753" y="1158"/>
                </a:cubicBezTo>
                <a:cubicBezTo>
                  <a:pt x="754" y="1157"/>
                  <a:pt x="755" y="1157"/>
                  <a:pt x="755" y="1157"/>
                </a:cubicBezTo>
                <a:cubicBezTo>
                  <a:pt x="756" y="1155"/>
                  <a:pt x="757" y="1153"/>
                  <a:pt x="758" y="1151"/>
                </a:cubicBezTo>
                <a:cubicBezTo>
                  <a:pt x="758" y="1151"/>
                  <a:pt x="759" y="1150"/>
                  <a:pt x="759" y="1150"/>
                </a:cubicBezTo>
                <a:cubicBezTo>
                  <a:pt x="760" y="1150"/>
                  <a:pt x="760" y="1151"/>
                  <a:pt x="760" y="1151"/>
                </a:cubicBezTo>
                <a:cubicBezTo>
                  <a:pt x="760" y="1152"/>
                  <a:pt x="761" y="1153"/>
                  <a:pt x="761" y="1154"/>
                </a:cubicBezTo>
                <a:cubicBezTo>
                  <a:pt x="762" y="1153"/>
                  <a:pt x="763" y="1152"/>
                  <a:pt x="764" y="1151"/>
                </a:cubicBezTo>
                <a:cubicBezTo>
                  <a:pt x="766" y="1145"/>
                  <a:pt x="769" y="1140"/>
                  <a:pt x="772" y="1135"/>
                </a:cubicBezTo>
                <a:cubicBezTo>
                  <a:pt x="775" y="1131"/>
                  <a:pt x="776" y="1127"/>
                  <a:pt x="774" y="1123"/>
                </a:cubicBezTo>
                <a:cubicBezTo>
                  <a:pt x="773" y="1123"/>
                  <a:pt x="773" y="1122"/>
                  <a:pt x="773" y="1121"/>
                </a:cubicBezTo>
                <a:cubicBezTo>
                  <a:pt x="772" y="1116"/>
                  <a:pt x="773" y="1112"/>
                  <a:pt x="778" y="1108"/>
                </a:cubicBezTo>
                <a:cubicBezTo>
                  <a:pt x="779" y="1107"/>
                  <a:pt x="781" y="1105"/>
                  <a:pt x="783" y="1103"/>
                </a:cubicBezTo>
                <a:cubicBezTo>
                  <a:pt x="785" y="1101"/>
                  <a:pt x="789" y="1099"/>
                  <a:pt x="792" y="1097"/>
                </a:cubicBezTo>
                <a:cubicBezTo>
                  <a:pt x="794" y="1097"/>
                  <a:pt x="796" y="1096"/>
                  <a:pt x="797" y="1094"/>
                </a:cubicBezTo>
                <a:cubicBezTo>
                  <a:pt x="799" y="1093"/>
                  <a:pt x="800" y="1092"/>
                  <a:pt x="801" y="1091"/>
                </a:cubicBezTo>
                <a:cubicBezTo>
                  <a:pt x="801" y="1090"/>
                  <a:pt x="802" y="1090"/>
                  <a:pt x="802" y="1090"/>
                </a:cubicBezTo>
                <a:cubicBezTo>
                  <a:pt x="804" y="1090"/>
                  <a:pt x="806" y="1090"/>
                  <a:pt x="807" y="1090"/>
                </a:cubicBezTo>
                <a:cubicBezTo>
                  <a:pt x="809" y="1089"/>
                  <a:pt x="811" y="1090"/>
                  <a:pt x="812" y="1090"/>
                </a:cubicBezTo>
                <a:cubicBezTo>
                  <a:pt x="816" y="1090"/>
                  <a:pt x="819" y="1089"/>
                  <a:pt x="821" y="1086"/>
                </a:cubicBezTo>
                <a:cubicBezTo>
                  <a:pt x="822" y="1085"/>
                  <a:pt x="824" y="1084"/>
                  <a:pt x="825" y="1083"/>
                </a:cubicBezTo>
                <a:cubicBezTo>
                  <a:pt x="826" y="1083"/>
                  <a:pt x="827" y="1082"/>
                  <a:pt x="826" y="1080"/>
                </a:cubicBezTo>
                <a:cubicBezTo>
                  <a:pt x="826" y="1079"/>
                  <a:pt x="826" y="1077"/>
                  <a:pt x="827" y="1076"/>
                </a:cubicBezTo>
                <a:cubicBezTo>
                  <a:pt x="829" y="1073"/>
                  <a:pt x="830" y="1070"/>
                  <a:pt x="832" y="1067"/>
                </a:cubicBezTo>
                <a:cubicBezTo>
                  <a:pt x="834" y="1065"/>
                  <a:pt x="834" y="1062"/>
                  <a:pt x="834" y="1060"/>
                </a:cubicBezTo>
                <a:cubicBezTo>
                  <a:pt x="834" y="1057"/>
                  <a:pt x="834" y="1055"/>
                  <a:pt x="835" y="1054"/>
                </a:cubicBezTo>
                <a:cubicBezTo>
                  <a:pt x="837" y="1050"/>
                  <a:pt x="838" y="1047"/>
                  <a:pt x="838" y="1043"/>
                </a:cubicBezTo>
                <a:cubicBezTo>
                  <a:pt x="838" y="1038"/>
                  <a:pt x="838" y="1033"/>
                  <a:pt x="838" y="1029"/>
                </a:cubicBezTo>
                <a:cubicBezTo>
                  <a:pt x="838" y="1026"/>
                  <a:pt x="838" y="1022"/>
                  <a:pt x="838" y="1019"/>
                </a:cubicBezTo>
                <a:cubicBezTo>
                  <a:pt x="838" y="1018"/>
                  <a:pt x="838" y="1016"/>
                  <a:pt x="840" y="1015"/>
                </a:cubicBezTo>
                <a:cubicBezTo>
                  <a:pt x="844" y="1014"/>
                  <a:pt x="846" y="1010"/>
                  <a:pt x="847" y="1006"/>
                </a:cubicBezTo>
                <a:cubicBezTo>
                  <a:pt x="848" y="1006"/>
                  <a:pt x="848" y="1005"/>
                  <a:pt x="849" y="1004"/>
                </a:cubicBezTo>
                <a:cubicBezTo>
                  <a:pt x="850" y="1002"/>
                  <a:pt x="851" y="1000"/>
                  <a:pt x="853" y="998"/>
                </a:cubicBezTo>
                <a:cubicBezTo>
                  <a:pt x="856" y="996"/>
                  <a:pt x="858" y="993"/>
                  <a:pt x="860" y="991"/>
                </a:cubicBezTo>
                <a:cubicBezTo>
                  <a:pt x="862" y="989"/>
                  <a:pt x="864" y="986"/>
                  <a:pt x="865" y="983"/>
                </a:cubicBezTo>
                <a:cubicBezTo>
                  <a:pt x="866" y="980"/>
                  <a:pt x="867" y="973"/>
                  <a:pt x="866" y="971"/>
                </a:cubicBezTo>
                <a:cubicBezTo>
                  <a:pt x="865" y="967"/>
                  <a:pt x="864" y="963"/>
                  <a:pt x="862" y="959"/>
                </a:cubicBezTo>
                <a:close/>
                <a:moveTo>
                  <a:pt x="729" y="473"/>
                </a:moveTo>
                <a:cubicBezTo>
                  <a:pt x="729" y="473"/>
                  <a:pt x="729" y="473"/>
                  <a:pt x="729" y="473"/>
                </a:cubicBezTo>
                <a:cubicBezTo>
                  <a:pt x="728" y="476"/>
                  <a:pt x="726" y="476"/>
                  <a:pt x="725" y="477"/>
                </a:cubicBezTo>
                <a:cubicBezTo>
                  <a:pt x="724" y="476"/>
                  <a:pt x="724" y="476"/>
                  <a:pt x="724" y="476"/>
                </a:cubicBezTo>
                <a:cubicBezTo>
                  <a:pt x="725" y="474"/>
                  <a:pt x="727" y="473"/>
                  <a:pt x="729" y="473"/>
                </a:cubicBezTo>
                <a:close/>
                <a:moveTo>
                  <a:pt x="691" y="484"/>
                </a:moveTo>
                <a:cubicBezTo>
                  <a:pt x="691" y="484"/>
                  <a:pt x="691" y="484"/>
                  <a:pt x="691" y="484"/>
                </a:cubicBezTo>
                <a:cubicBezTo>
                  <a:pt x="692" y="484"/>
                  <a:pt x="692" y="484"/>
                  <a:pt x="692" y="484"/>
                </a:cubicBezTo>
                <a:lnTo>
                  <a:pt x="691" y="484"/>
                </a:lnTo>
                <a:close/>
                <a:moveTo>
                  <a:pt x="689" y="468"/>
                </a:moveTo>
                <a:cubicBezTo>
                  <a:pt x="691" y="467"/>
                  <a:pt x="692" y="468"/>
                  <a:pt x="693" y="467"/>
                </a:cubicBezTo>
                <a:cubicBezTo>
                  <a:pt x="696" y="466"/>
                  <a:pt x="699" y="467"/>
                  <a:pt x="702" y="468"/>
                </a:cubicBezTo>
                <a:cubicBezTo>
                  <a:pt x="702" y="468"/>
                  <a:pt x="702" y="469"/>
                  <a:pt x="702" y="469"/>
                </a:cubicBezTo>
                <a:cubicBezTo>
                  <a:pt x="702" y="469"/>
                  <a:pt x="702" y="470"/>
                  <a:pt x="702" y="470"/>
                </a:cubicBezTo>
                <a:cubicBezTo>
                  <a:pt x="701" y="470"/>
                  <a:pt x="699" y="471"/>
                  <a:pt x="699" y="471"/>
                </a:cubicBezTo>
                <a:cubicBezTo>
                  <a:pt x="696" y="470"/>
                  <a:pt x="694" y="470"/>
                  <a:pt x="692" y="470"/>
                </a:cubicBezTo>
                <a:cubicBezTo>
                  <a:pt x="691" y="470"/>
                  <a:pt x="690" y="470"/>
                  <a:pt x="689" y="469"/>
                </a:cubicBezTo>
                <a:cubicBezTo>
                  <a:pt x="689" y="469"/>
                  <a:pt x="689" y="469"/>
                  <a:pt x="689" y="468"/>
                </a:cubicBezTo>
                <a:cubicBezTo>
                  <a:pt x="689" y="468"/>
                  <a:pt x="689" y="468"/>
                  <a:pt x="689" y="468"/>
                </a:cubicBezTo>
                <a:close/>
                <a:moveTo>
                  <a:pt x="687" y="483"/>
                </a:moveTo>
                <a:cubicBezTo>
                  <a:pt x="687" y="483"/>
                  <a:pt x="687" y="483"/>
                  <a:pt x="687" y="483"/>
                </a:cubicBezTo>
                <a:cubicBezTo>
                  <a:pt x="687" y="483"/>
                  <a:pt x="687" y="483"/>
                  <a:pt x="687" y="483"/>
                </a:cubicBezTo>
                <a:close/>
                <a:moveTo>
                  <a:pt x="666" y="459"/>
                </a:moveTo>
                <a:cubicBezTo>
                  <a:pt x="666" y="459"/>
                  <a:pt x="666" y="460"/>
                  <a:pt x="666" y="460"/>
                </a:cubicBezTo>
                <a:cubicBezTo>
                  <a:pt x="667" y="460"/>
                  <a:pt x="667" y="461"/>
                  <a:pt x="667" y="461"/>
                </a:cubicBezTo>
                <a:cubicBezTo>
                  <a:pt x="667" y="461"/>
                  <a:pt x="666" y="460"/>
                  <a:pt x="666" y="460"/>
                </a:cubicBezTo>
                <a:cubicBezTo>
                  <a:pt x="666" y="460"/>
                  <a:pt x="666" y="460"/>
                  <a:pt x="666" y="459"/>
                </a:cubicBezTo>
                <a:close/>
                <a:moveTo>
                  <a:pt x="660" y="462"/>
                </a:moveTo>
                <a:cubicBezTo>
                  <a:pt x="661" y="461"/>
                  <a:pt x="661" y="461"/>
                  <a:pt x="662" y="460"/>
                </a:cubicBezTo>
                <a:cubicBezTo>
                  <a:pt x="662" y="461"/>
                  <a:pt x="662" y="461"/>
                  <a:pt x="662" y="462"/>
                </a:cubicBezTo>
                <a:cubicBezTo>
                  <a:pt x="662" y="462"/>
                  <a:pt x="662" y="463"/>
                  <a:pt x="663" y="464"/>
                </a:cubicBezTo>
                <a:cubicBezTo>
                  <a:pt x="663" y="464"/>
                  <a:pt x="663" y="465"/>
                  <a:pt x="662" y="466"/>
                </a:cubicBezTo>
                <a:cubicBezTo>
                  <a:pt x="662" y="466"/>
                  <a:pt x="662" y="466"/>
                  <a:pt x="662" y="466"/>
                </a:cubicBezTo>
                <a:cubicBezTo>
                  <a:pt x="660" y="466"/>
                  <a:pt x="659" y="464"/>
                  <a:pt x="660" y="462"/>
                </a:cubicBezTo>
                <a:close/>
                <a:moveTo>
                  <a:pt x="644" y="454"/>
                </a:moveTo>
                <a:cubicBezTo>
                  <a:pt x="645" y="454"/>
                  <a:pt x="645" y="454"/>
                  <a:pt x="644" y="454"/>
                </a:cubicBezTo>
                <a:cubicBezTo>
                  <a:pt x="644" y="454"/>
                  <a:pt x="644" y="454"/>
                  <a:pt x="643" y="454"/>
                </a:cubicBezTo>
                <a:cubicBezTo>
                  <a:pt x="644" y="454"/>
                  <a:pt x="644" y="453"/>
                  <a:pt x="644" y="454"/>
                </a:cubicBezTo>
                <a:close/>
                <a:moveTo>
                  <a:pt x="630" y="495"/>
                </a:moveTo>
                <a:cubicBezTo>
                  <a:pt x="630" y="495"/>
                  <a:pt x="631" y="495"/>
                  <a:pt x="631" y="496"/>
                </a:cubicBezTo>
                <a:cubicBezTo>
                  <a:pt x="631" y="496"/>
                  <a:pt x="631" y="496"/>
                  <a:pt x="631" y="496"/>
                </a:cubicBezTo>
                <a:cubicBezTo>
                  <a:pt x="630" y="497"/>
                  <a:pt x="629" y="498"/>
                  <a:pt x="627" y="498"/>
                </a:cubicBezTo>
                <a:cubicBezTo>
                  <a:pt x="627" y="498"/>
                  <a:pt x="627" y="498"/>
                  <a:pt x="627" y="498"/>
                </a:cubicBezTo>
                <a:cubicBezTo>
                  <a:pt x="628" y="496"/>
                  <a:pt x="629" y="495"/>
                  <a:pt x="630" y="495"/>
                </a:cubicBezTo>
                <a:close/>
                <a:moveTo>
                  <a:pt x="615" y="520"/>
                </a:moveTo>
                <a:cubicBezTo>
                  <a:pt x="615" y="520"/>
                  <a:pt x="615" y="520"/>
                  <a:pt x="616" y="520"/>
                </a:cubicBezTo>
                <a:cubicBezTo>
                  <a:pt x="616" y="520"/>
                  <a:pt x="616" y="520"/>
                  <a:pt x="616" y="521"/>
                </a:cubicBezTo>
                <a:cubicBezTo>
                  <a:pt x="615" y="521"/>
                  <a:pt x="615" y="521"/>
                  <a:pt x="615" y="521"/>
                </a:cubicBezTo>
                <a:cubicBezTo>
                  <a:pt x="615" y="521"/>
                  <a:pt x="615" y="520"/>
                  <a:pt x="614" y="520"/>
                </a:cubicBezTo>
                <a:cubicBezTo>
                  <a:pt x="615" y="520"/>
                  <a:pt x="615" y="520"/>
                  <a:pt x="615" y="520"/>
                </a:cubicBezTo>
                <a:close/>
                <a:moveTo>
                  <a:pt x="580" y="309"/>
                </a:moveTo>
                <a:cubicBezTo>
                  <a:pt x="580" y="309"/>
                  <a:pt x="581" y="309"/>
                  <a:pt x="581" y="309"/>
                </a:cubicBezTo>
                <a:cubicBezTo>
                  <a:pt x="583" y="311"/>
                  <a:pt x="584" y="314"/>
                  <a:pt x="586" y="316"/>
                </a:cubicBezTo>
                <a:cubicBezTo>
                  <a:pt x="586" y="316"/>
                  <a:pt x="586" y="316"/>
                  <a:pt x="586" y="317"/>
                </a:cubicBezTo>
                <a:cubicBezTo>
                  <a:pt x="585" y="317"/>
                  <a:pt x="585" y="317"/>
                  <a:pt x="585" y="317"/>
                </a:cubicBezTo>
                <a:cubicBezTo>
                  <a:pt x="584" y="317"/>
                  <a:pt x="583" y="317"/>
                  <a:pt x="583" y="316"/>
                </a:cubicBezTo>
                <a:cubicBezTo>
                  <a:pt x="581" y="314"/>
                  <a:pt x="580" y="312"/>
                  <a:pt x="579" y="310"/>
                </a:cubicBezTo>
                <a:cubicBezTo>
                  <a:pt x="579" y="310"/>
                  <a:pt x="579" y="309"/>
                  <a:pt x="580" y="309"/>
                </a:cubicBezTo>
                <a:close/>
                <a:moveTo>
                  <a:pt x="534" y="323"/>
                </a:moveTo>
                <a:cubicBezTo>
                  <a:pt x="534" y="323"/>
                  <a:pt x="535" y="323"/>
                  <a:pt x="535" y="323"/>
                </a:cubicBezTo>
                <a:cubicBezTo>
                  <a:pt x="536" y="323"/>
                  <a:pt x="537" y="324"/>
                  <a:pt x="538" y="325"/>
                </a:cubicBezTo>
                <a:cubicBezTo>
                  <a:pt x="538" y="325"/>
                  <a:pt x="538" y="325"/>
                  <a:pt x="538" y="325"/>
                </a:cubicBezTo>
                <a:cubicBezTo>
                  <a:pt x="538" y="325"/>
                  <a:pt x="538" y="325"/>
                  <a:pt x="538" y="325"/>
                </a:cubicBezTo>
                <a:cubicBezTo>
                  <a:pt x="539" y="325"/>
                  <a:pt x="540" y="326"/>
                  <a:pt x="541" y="326"/>
                </a:cubicBezTo>
                <a:cubicBezTo>
                  <a:pt x="541" y="326"/>
                  <a:pt x="542" y="326"/>
                  <a:pt x="542" y="326"/>
                </a:cubicBezTo>
                <a:cubicBezTo>
                  <a:pt x="542" y="327"/>
                  <a:pt x="542" y="327"/>
                  <a:pt x="542" y="327"/>
                </a:cubicBezTo>
                <a:cubicBezTo>
                  <a:pt x="542" y="327"/>
                  <a:pt x="542" y="327"/>
                  <a:pt x="542" y="327"/>
                </a:cubicBezTo>
                <a:cubicBezTo>
                  <a:pt x="541" y="326"/>
                  <a:pt x="541" y="326"/>
                  <a:pt x="541" y="326"/>
                </a:cubicBezTo>
                <a:cubicBezTo>
                  <a:pt x="540" y="326"/>
                  <a:pt x="539" y="326"/>
                  <a:pt x="538" y="325"/>
                </a:cubicBezTo>
                <a:cubicBezTo>
                  <a:pt x="538" y="325"/>
                  <a:pt x="538" y="325"/>
                  <a:pt x="538" y="325"/>
                </a:cubicBezTo>
                <a:cubicBezTo>
                  <a:pt x="538" y="325"/>
                  <a:pt x="538" y="325"/>
                  <a:pt x="538" y="325"/>
                </a:cubicBezTo>
                <a:cubicBezTo>
                  <a:pt x="535" y="326"/>
                  <a:pt x="535" y="326"/>
                  <a:pt x="534" y="324"/>
                </a:cubicBezTo>
                <a:cubicBezTo>
                  <a:pt x="534" y="324"/>
                  <a:pt x="534" y="323"/>
                  <a:pt x="534" y="323"/>
                </a:cubicBezTo>
                <a:close/>
                <a:moveTo>
                  <a:pt x="517" y="317"/>
                </a:moveTo>
                <a:cubicBezTo>
                  <a:pt x="517" y="317"/>
                  <a:pt x="518" y="317"/>
                  <a:pt x="518" y="317"/>
                </a:cubicBezTo>
                <a:cubicBezTo>
                  <a:pt x="518" y="317"/>
                  <a:pt x="517" y="317"/>
                  <a:pt x="517" y="317"/>
                </a:cubicBezTo>
                <a:cubicBezTo>
                  <a:pt x="516" y="317"/>
                  <a:pt x="517" y="317"/>
                  <a:pt x="517" y="317"/>
                </a:cubicBezTo>
                <a:close/>
                <a:moveTo>
                  <a:pt x="581" y="516"/>
                </a:moveTo>
                <a:cubicBezTo>
                  <a:pt x="581" y="516"/>
                  <a:pt x="581" y="516"/>
                  <a:pt x="582" y="516"/>
                </a:cubicBezTo>
                <a:cubicBezTo>
                  <a:pt x="582" y="516"/>
                  <a:pt x="582" y="516"/>
                  <a:pt x="582" y="516"/>
                </a:cubicBezTo>
                <a:cubicBezTo>
                  <a:pt x="582" y="517"/>
                  <a:pt x="582" y="517"/>
                  <a:pt x="581" y="517"/>
                </a:cubicBezTo>
                <a:cubicBezTo>
                  <a:pt x="581" y="517"/>
                  <a:pt x="581" y="517"/>
                  <a:pt x="581" y="517"/>
                </a:cubicBezTo>
                <a:cubicBezTo>
                  <a:pt x="581" y="516"/>
                  <a:pt x="581" y="516"/>
                  <a:pt x="581" y="516"/>
                </a:cubicBezTo>
                <a:close/>
                <a:moveTo>
                  <a:pt x="575" y="568"/>
                </a:moveTo>
                <a:cubicBezTo>
                  <a:pt x="575" y="567"/>
                  <a:pt x="575" y="567"/>
                  <a:pt x="576" y="567"/>
                </a:cubicBezTo>
                <a:cubicBezTo>
                  <a:pt x="577" y="567"/>
                  <a:pt x="578" y="566"/>
                  <a:pt x="580" y="566"/>
                </a:cubicBezTo>
                <a:cubicBezTo>
                  <a:pt x="583" y="565"/>
                  <a:pt x="586" y="565"/>
                  <a:pt x="588" y="565"/>
                </a:cubicBezTo>
                <a:cubicBezTo>
                  <a:pt x="590" y="565"/>
                  <a:pt x="592" y="564"/>
                  <a:pt x="593" y="563"/>
                </a:cubicBezTo>
                <a:cubicBezTo>
                  <a:pt x="593" y="563"/>
                  <a:pt x="594" y="563"/>
                  <a:pt x="595" y="563"/>
                </a:cubicBezTo>
                <a:cubicBezTo>
                  <a:pt x="595" y="563"/>
                  <a:pt x="595" y="563"/>
                  <a:pt x="595" y="563"/>
                </a:cubicBezTo>
                <a:cubicBezTo>
                  <a:pt x="596" y="565"/>
                  <a:pt x="596" y="567"/>
                  <a:pt x="595" y="568"/>
                </a:cubicBezTo>
                <a:cubicBezTo>
                  <a:pt x="593" y="570"/>
                  <a:pt x="591" y="572"/>
                  <a:pt x="588" y="571"/>
                </a:cubicBezTo>
                <a:cubicBezTo>
                  <a:pt x="584" y="569"/>
                  <a:pt x="579" y="570"/>
                  <a:pt x="575" y="570"/>
                </a:cubicBezTo>
                <a:cubicBezTo>
                  <a:pt x="575" y="570"/>
                  <a:pt x="575" y="569"/>
                  <a:pt x="574" y="569"/>
                </a:cubicBezTo>
                <a:cubicBezTo>
                  <a:pt x="574" y="569"/>
                  <a:pt x="575" y="568"/>
                  <a:pt x="575" y="568"/>
                </a:cubicBezTo>
                <a:close/>
                <a:moveTo>
                  <a:pt x="574" y="576"/>
                </a:moveTo>
                <a:cubicBezTo>
                  <a:pt x="574" y="576"/>
                  <a:pt x="573" y="577"/>
                  <a:pt x="573" y="577"/>
                </a:cubicBezTo>
                <a:cubicBezTo>
                  <a:pt x="570" y="579"/>
                  <a:pt x="567" y="580"/>
                  <a:pt x="564" y="582"/>
                </a:cubicBezTo>
                <a:cubicBezTo>
                  <a:pt x="561" y="583"/>
                  <a:pt x="559" y="583"/>
                  <a:pt x="557" y="585"/>
                </a:cubicBezTo>
                <a:cubicBezTo>
                  <a:pt x="554" y="586"/>
                  <a:pt x="552" y="587"/>
                  <a:pt x="549" y="587"/>
                </a:cubicBezTo>
                <a:cubicBezTo>
                  <a:pt x="548" y="586"/>
                  <a:pt x="547" y="586"/>
                  <a:pt x="546" y="585"/>
                </a:cubicBezTo>
                <a:cubicBezTo>
                  <a:pt x="545" y="585"/>
                  <a:pt x="546" y="583"/>
                  <a:pt x="547" y="582"/>
                </a:cubicBezTo>
                <a:cubicBezTo>
                  <a:pt x="547" y="582"/>
                  <a:pt x="547" y="582"/>
                  <a:pt x="547" y="582"/>
                </a:cubicBezTo>
                <a:cubicBezTo>
                  <a:pt x="551" y="581"/>
                  <a:pt x="555" y="579"/>
                  <a:pt x="558" y="577"/>
                </a:cubicBezTo>
                <a:cubicBezTo>
                  <a:pt x="560" y="576"/>
                  <a:pt x="561" y="576"/>
                  <a:pt x="563" y="577"/>
                </a:cubicBezTo>
                <a:cubicBezTo>
                  <a:pt x="564" y="577"/>
                  <a:pt x="566" y="577"/>
                  <a:pt x="568" y="576"/>
                </a:cubicBezTo>
                <a:cubicBezTo>
                  <a:pt x="569" y="575"/>
                  <a:pt x="570" y="575"/>
                  <a:pt x="572" y="575"/>
                </a:cubicBezTo>
                <a:cubicBezTo>
                  <a:pt x="572" y="574"/>
                  <a:pt x="574" y="575"/>
                  <a:pt x="574" y="576"/>
                </a:cubicBezTo>
                <a:close/>
                <a:moveTo>
                  <a:pt x="549" y="540"/>
                </a:moveTo>
                <a:cubicBezTo>
                  <a:pt x="555" y="541"/>
                  <a:pt x="561" y="542"/>
                  <a:pt x="566" y="544"/>
                </a:cubicBezTo>
                <a:cubicBezTo>
                  <a:pt x="567" y="545"/>
                  <a:pt x="568" y="545"/>
                  <a:pt x="568" y="546"/>
                </a:cubicBezTo>
                <a:cubicBezTo>
                  <a:pt x="570" y="548"/>
                  <a:pt x="571" y="550"/>
                  <a:pt x="572" y="553"/>
                </a:cubicBezTo>
                <a:cubicBezTo>
                  <a:pt x="573" y="554"/>
                  <a:pt x="572" y="555"/>
                  <a:pt x="571" y="556"/>
                </a:cubicBezTo>
                <a:cubicBezTo>
                  <a:pt x="571" y="557"/>
                  <a:pt x="570" y="557"/>
                  <a:pt x="569" y="557"/>
                </a:cubicBezTo>
                <a:cubicBezTo>
                  <a:pt x="567" y="556"/>
                  <a:pt x="566" y="554"/>
                  <a:pt x="565" y="553"/>
                </a:cubicBezTo>
                <a:cubicBezTo>
                  <a:pt x="564" y="552"/>
                  <a:pt x="564" y="552"/>
                  <a:pt x="563" y="552"/>
                </a:cubicBezTo>
                <a:cubicBezTo>
                  <a:pt x="563" y="552"/>
                  <a:pt x="563" y="553"/>
                  <a:pt x="563" y="553"/>
                </a:cubicBezTo>
                <a:cubicBezTo>
                  <a:pt x="563" y="554"/>
                  <a:pt x="563" y="555"/>
                  <a:pt x="562" y="556"/>
                </a:cubicBezTo>
                <a:cubicBezTo>
                  <a:pt x="560" y="559"/>
                  <a:pt x="559" y="564"/>
                  <a:pt x="557" y="568"/>
                </a:cubicBezTo>
                <a:cubicBezTo>
                  <a:pt x="557" y="568"/>
                  <a:pt x="557" y="569"/>
                  <a:pt x="556" y="569"/>
                </a:cubicBezTo>
                <a:cubicBezTo>
                  <a:pt x="556" y="570"/>
                  <a:pt x="554" y="569"/>
                  <a:pt x="554" y="568"/>
                </a:cubicBezTo>
                <a:cubicBezTo>
                  <a:pt x="554" y="567"/>
                  <a:pt x="554" y="565"/>
                  <a:pt x="553" y="563"/>
                </a:cubicBezTo>
                <a:cubicBezTo>
                  <a:pt x="553" y="562"/>
                  <a:pt x="551" y="561"/>
                  <a:pt x="550" y="562"/>
                </a:cubicBezTo>
                <a:cubicBezTo>
                  <a:pt x="549" y="562"/>
                  <a:pt x="548" y="563"/>
                  <a:pt x="548" y="563"/>
                </a:cubicBezTo>
                <a:cubicBezTo>
                  <a:pt x="547" y="563"/>
                  <a:pt x="546" y="564"/>
                  <a:pt x="546" y="563"/>
                </a:cubicBezTo>
                <a:cubicBezTo>
                  <a:pt x="546" y="563"/>
                  <a:pt x="546" y="563"/>
                  <a:pt x="546" y="562"/>
                </a:cubicBezTo>
                <a:cubicBezTo>
                  <a:pt x="547" y="561"/>
                  <a:pt x="548" y="560"/>
                  <a:pt x="549" y="559"/>
                </a:cubicBezTo>
                <a:cubicBezTo>
                  <a:pt x="550" y="557"/>
                  <a:pt x="551" y="554"/>
                  <a:pt x="550" y="551"/>
                </a:cubicBezTo>
                <a:cubicBezTo>
                  <a:pt x="549" y="550"/>
                  <a:pt x="549" y="549"/>
                  <a:pt x="548" y="549"/>
                </a:cubicBezTo>
                <a:cubicBezTo>
                  <a:pt x="546" y="547"/>
                  <a:pt x="545" y="547"/>
                  <a:pt x="543" y="546"/>
                </a:cubicBezTo>
                <a:cubicBezTo>
                  <a:pt x="543" y="545"/>
                  <a:pt x="542" y="544"/>
                  <a:pt x="542" y="544"/>
                </a:cubicBezTo>
                <a:cubicBezTo>
                  <a:pt x="542" y="544"/>
                  <a:pt x="542" y="544"/>
                  <a:pt x="542" y="544"/>
                </a:cubicBezTo>
                <a:cubicBezTo>
                  <a:pt x="542" y="544"/>
                  <a:pt x="542" y="544"/>
                  <a:pt x="542" y="544"/>
                </a:cubicBezTo>
                <a:cubicBezTo>
                  <a:pt x="540" y="545"/>
                  <a:pt x="539" y="546"/>
                  <a:pt x="538" y="548"/>
                </a:cubicBezTo>
                <a:cubicBezTo>
                  <a:pt x="537" y="549"/>
                  <a:pt x="536" y="550"/>
                  <a:pt x="534" y="550"/>
                </a:cubicBezTo>
                <a:cubicBezTo>
                  <a:pt x="532" y="550"/>
                  <a:pt x="531" y="552"/>
                  <a:pt x="530" y="553"/>
                </a:cubicBezTo>
                <a:cubicBezTo>
                  <a:pt x="528" y="558"/>
                  <a:pt x="526" y="563"/>
                  <a:pt x="526" y="569"/>
                </a:cubicBezTo>
                <a:cubicBezTo>
                  <a:pt x="526" y="574"/>
                  <a:pt x="523" y="578"/>
                  <a:pt x="519" y="581"/>
                </a:cubicBezTo>
                <a:cubicBezTo>
                  <a:pt x="518" y="582"/>
                  <a:pt x="516" y="581"/>
                  <a:pt x="516" y="580"/>
                </a:cubicBezTo>
                <a:cubicBezTo>
                  <a:pt x="515" y="575"/>
                  <a:pt x="515" y="570"/>
                  <a:pt x="517" y="565"/>
                </a:cubicBezTo>
                <a:cubicBezTo>
                  <a:pt x="519" y="563"/>
                  <a:pt x="520" y="559"/>
                  <a:pt x="521" y="557"/>
                </a:cubicBezTo>
                <a:cubicBezTo>
                  <a:pt x="521" y="555"/>
                  <a:pt x="521" y="554"/>
                  <a:pt x="521" y="552"/>
                </a:cubicBezTo>
                <a:cubicBezTo>
                  <a:pt x="520" y="552"/>
                  <a:pt x="521" y="551"/>
                  <a:pt x="521" y="551"/>
                </a:cubicBezTo>
                <a:cubicBezTo>
                  <a:pt x="521" y="550"/>
                  <a:pt x="521" y="550"/>
                  <a:pt x="521" y="550"/>
                </a:cubicBezTo>
                <a:cubicBezTo>
                  <a:pt x="528" y="542"/>
                  <a:pt x="526" y="543"/>
                  <a:pt x="536" y="542"/>
                </a:cubicBezTo>
                <a:cubicBezTo>
                  <a:pt x="539" y="541"/>
                  <a:pt x="540" y="542"/>
                  <a:pt x="542" y="544"/>
                </a:cubicBezTo>
                <a:cubicBezTo>
                  <a:pt x="542" y="544"/>
                  <a:pt x="542" y="544"/>
                  <a:pt x="542" y="544"/>
                </a:cubicBezTo>
                <a:cubicBezTo>
                  <a:pt x="542" y="544"/>
                  <a:pt x="542" y="544"/>
                  <a:pt x="542" y="544"/>
                </a:cubicBezTo>
                <a:cubicBezTo>
                  <a:pt x="544" y="543"/>
                  <a:pt x="545" y="543"/>
                  <a:pt x="547" y="542"/>
                </a:cubicBezTo>
                <a:cubicBezTo>
                  <a:pt x="547" y="542"/>
                  <a:pt x="547" y="541"/>
                  <a:pt x="548" y="541"/>
                </a:cubicBezTo>
                <a:cubicBezTo>
                  <a:pt x="548" y="540"/>
                  <a:pt x="548" y="540"/>
                  <a:pt x="549" y="540"/>
                </a:cubicBezTo>
                <a:close/>
                <a:moveTo>
                  <a:pt x="547" y="463"/>
                </a:moveTo>
                <a:cubicBezTo>
                  <a:pt x="547" y="463"/>
                  <a:pt x="547" y="463"/>
                  <a:pt x="547" y="463"/>
                </a:cubicBezTo>
                <a:cubicBezTo>
                  <a:pt x="547" y="462"/>
                  <a:pt x="547" y="462"/>
                  <a:pt x="547" y="461"/>
                </a:cubicBezTo>
                <a:cubicBezTo>
                  <a:pt x="547" y="460"/>
                  <a:pt x="548" y="460"/>
                  <a:pt x="548" y="460"/>
                </a:cubicBezTo>
                <a:cubicBezTo>
                  <a:pt x="548" y="461"/>
                  <a:pt x="548" y="461"/>
                  <a:pt x="548" y="461"/>
                </a:cubicBezTo>
                <a:cubicBezTo>
                  <a:pt x="548" y="462"/>
                  <a:pt x="548" y="462"/>
                  <a:pt x="547" y="463"/>
                </a:cubicBezTo>
                <a:cubicBezTo>
                  <a:pt x="547" y="463"/>
                  <a:pt x="547" y="463"/>
                  <a:pt x="547" y="463"/>
                </a:cubicBezTo>
                <a:cubicBezTo>
                  <a:pt x="546" y="464"/>
                  <a:pt x="546" y="464"/>
                  <a:pt x="546" y="464"/>
                </a:cubicBezTo>
                <a:lnTo>
                  <a:pt x="547" y="463"/>
                </a:lnTo>
                <a:close/>
                <a:moveTo>
                  <a:pt x="525" y="499"/>
                </a:moveTo>
                <a:cubicBezTo>
                  <a:pt x="525" y="499"/>
                  <a:pt x="526" y="499"/>
                  <a:pt x="526" y="499"/>
                </a:cubicBezTo>
                <a:cubicBezTo>
                  <a:pt x="526" y="500"/>
                  <a:pt x="527" y="500"/>
                  <a:pt x="527" y="500"/>
                </a:cubicBezTo>
                <a:cubicBezTo>
                  <a:pt x="528" y="502"/>
                  <a:pt x="528" y="503"/>
                  <a:pt x="527" y="504"/>
                </a:cubicBezTo>
                <a:cubicBezTo>
                  <a:pt x="527" y="504"/>
                  <a:pt x="526" y="504"/>
                  <a:pt x="526" y="505"/>
                </a:cubicBezTo>
                <a:cubicBezTo>
                  <a:pt x="525" y="505"/>
                  <a:pt x="525" y="505"/>
                  <a:pt x="525" y="504"/>
                </a:cubicBezTo>
                <a:cubicBezTo>
                  <a:pt x="524" y="502"/>
                  <a:pt x="524" y="501"/>
                  <a:pt x="525" y="499"/>
                </a:cubicBezTo>
                <a:close/>
                <a:moveTo>
                  <a:pt x="517" y="487"/>
                </a:moveTo>
                <a:cubicBezTo>
                  <a:pt x="517" y="487"/>
                  <a:pt x="517" y="487"/>
                  <a:pt x="517" y="487"/>
                </a:cubicBezTo>
                <a:cubicBezTo>
                  <a:pt x="516" y="487"/>
                  <a:pt x="516" y="487"/>
                  <a:pt x="516" y="487"/>
                </a:cubicBezTo>
                <a:lnTo>
                  <a:pt x="517" y="487"/>
                </a:lnTo>
                <a:close/>
                <a:moveTo>
                  <a:pt x="512" y="342"/>
                </a:moveTo>
                <a:cubicBezTo>
                  <a:pt x="512" y="342"/>
                  <a:pt x="513" y="342"/>
                  <a:pt x="513" y="342"/>
                </a:cubicBezTo>
                <a:cubicBezTo>
                  <a:pt x="514" y="342"/>
                  <a:pt x="514" y="342"/>
                  <a:pt x="514" y="343"/>
                </a:cubicBezTo>
                <a:cubicBezTo>
                  <a:pt x="515" y="344"/>
                  <a:pt x="515" y="344"/>
                  <a:pt x="515" y="345"/>
                </a:cubicBezTo>
                <a:cubicBezTo>
                  <a:pt x="514" y="346"/>
                  <a:pt x="514" y="346"/>
                  <a:pt x="513" y="346"/>
                </a:cubicBezTo>
                <a:cubicBezTo>
                  <a:pt x="513" y="345"/>
                  <a:pt x="512" y="345"/>
                  <a:pt x="512" y="344"/>
                </a:cubicBezTo>
                <a:cubicBezTo>
                  <a:pt x="511" y="344"/>
                  <a:pt x="511" y="343"/>
                  <a:pt x="512" y="342"/>
                </a:cubicBezTo>
                <a:close/>
                <a:moveTo>
                  <a:pt x="506" y="337"/>
                </a:moveTo>
                <a:cubicBezTo>
                  <a:pt x="506" y="337"/>
                  <a:pt x="506" y="337"/>
                  <a:pt x="506" y="338"/>
                </a:cubicBezTo>
                <a:cubicBezTo>
                  <a:pt x="506" y="338"/>
                  <a:pt x="506" y="338"/>
                  <a:pt x="506" y="338"/>
                </a:cubicBezTo>
                <a:cubicBezTo>
                  <a:pt x="506" y="338"/>
                  <a:pt x="505" y="338"/>
                  <a:pt x="505" y="337"/>
                </a:cubicBezTo>
                <a:cubicBezTo>
                  <a:pt x="505" y="337"/>
                  <a:pt x="506" y="337"/>
                  <a:pt x="506" y="337"/>
                </a:cubicBezTo>
                <a:close/>
                <a:moveTo>
                  <a:pt x="503" y="445"/>
                </a:moveTo>
                <a:cubicBezTo>
                  <a:pt x="503" y="445"/>
                  <a:pt x="503" y="445"/>
                  <a:pt x="504" y="445"/>
                </a:cubicBezTo>
                <a:cubicBezTo>
                  <a:pt x="503" y="445"/>
                  <a:pt x="503" y="445"/>
                  <a:pt x="503" y="445"/>
                </a:cubicBezTo>
                <a:cubicBezTo>
                  <a:pt x="503" y="445"/>
                  <a:pt x="503" y="445"/>
                  <a:pt x="503" y="445"/>
                </a:cubicBezTo>
                <a:cubicBezTo>
                  <a:pt x="503" y="445"/>
                  <a:pt x="503" y="445"/>
                  <a:pt x="503" y="445"/>
                </a:cubicBezTo>
                <a:close/>
                <a:moveTo>
                  <a:pt x="500" y="493"/>
                </a:moveTo>
                <a:cubicBezTo>
                  <a:pt x="500" y="493"/>
                  <a:pt x="500" y="493"/>
                  <a:pt x="500" y="493"/>
                </a:cubicBezTo>
                <a:cubicBezTo>
                  <a:pt x="500" y="493"/>
                  <a:pt x="500" y="493"/>
                  <a:pt x="500" y="493"/>
                </a:cubicBezTo>
                <a:cubicBezTo>
                  <a:pt x="502" y="493"/>
                  <a:pt x="503" y="493"/>
                  <a:pt x="505" y="494"/>
                </a:cubicBezTo>
                <a:cubicBezTo>
                  <a:pt x="505" y="494"/>
                  <a:pt x="505" y="495"/>
                  <a:pt x="505" y="495"/>
                </a:cubicBezTo>
                <a:cubicBezTo>
                  <a:pt x="505" y="495"/>
                  <a:pt x="504" y="496"/>
                  <a:pt x="504" y="495"/>
                </a:cubicBezTo>
                <a:cubicBezTo>
                  <a:pt x="503" y="495"/>
                  <a:pt x="501" y="494"/>
                  <a:pt x="500" y="493"/>
                </a:cubicBezTo>
                <a:cubicBezTo>
                  <a:pt x="500" y="493"/>
                  <a:pt x="500" y="493"/>
                  <a:pt x="500" y="493"/>
                </a:cubicBezTo>
                <a:cubicBezTo>
                  <a:pt x="499" y="493"/>
                  <a:pt x="499" y="493"/>
                  <a:pt x="500" y="493"/>
                </a:cubicBezTo>
                <a:close/>
                <a:moveTo>
                  <a:pt x="507" y="523"/>
                </a:moveTo>
                <a:cubicBezTo>
                  <a:pt x="510" y="522"/>
                  <a:pt x="514" y="521"/>
                  <a:pt x="517" y="518"/>
                </a:cubicBezTo>
                <a:cubicBezTo>
                  <a:pt x="520" y="516"/>
                  <a:pt x="524" y="516"/>
                  <a:pt x="526" y="513"/>
                </a:cubicBezTo>
                <a:cubicBezTo>
                  <a:pt x="527" y="513"/>
                  <a:pt x="528" y="513"/>
                  <a:pt x="529" y="513"/>
                </a:cubicBezTo>
                <a:cubicBezTo>
                  <a:pt x="530" y="513"/>
                  <a:pt x="531" y="514"/>
                  <a:pt x="532" y="514"/>
                </a:cubicBezTo>
                <a:cubicBezTo>
                  <a:pt x="535" y="514"/>
                  <a:pt x="537" y="516"/>
                  <a:pt x="538" y="519"/>
                </a:cubicBezTo>
                <a:cubicBezTo>
                  <a:pt x="538" y="521"/>
                  <a:pt x="540" y="522"/>
                  <a:pt x="541" y="523"/>
                </a:cubicBezTo>
                <a:cubicBezTo>
                  <a:pt x="544" y="523"/>
                  <a:pt x="544" y="524"/>
                  <a:pt x="544" y="526"/>
                </a:cubicBezTo>
                <a:cubicBezTo>
                  <a:pt x="544" y="529"/>
                  <a:pt x="545" y="532"/>
                  <a:pt x="545" y="534"/>
                </a:cubicBezTo>
                <a:cubicBezTo>
                  <a:pt x="545" y="535"/>
                  <a:pt x="544" y="536"/>
                  <a:pt x="542" y="536"/>
                </a:cubicBezTo>
                <a:cubicBezTo>
                  <a:pt x="541" y="535"/>
                  <a:pt x="540" y="534"/>
                  <a:pt x="539" y="535"/>
                </a:cubicBezTo>
                <a:cubicBezTo>
                  <a:pt x="537" y="535"/>
                  <a:pt x="534" y="535"/>
                  <a:pt x="532" y="535"/>
                </a:cubicBezTo>
                <a:cubicBezTo>
                  <a:pt x="529" y="536"/>
                  <a:pt x="527" y="535"/>
                  <a:pt x="525" y="533"/>
                </a:cubicBezTo>
                <a:cubicBezTo>
                  <a:pt x="525" y="532"/>
                  <a:pt x="525" y="532"/>
                  <a:pt x="524" y="532"/>
                </a:cubicBezTo>
                <a:cubicBezTo>
                  <a:pt x="523" y="531"/>
                  <a:pt x="522" y="531"/>
                  <a:pt x="522" y="530"/>
                </a:cubicBezTo>
                <a:cubicBezTo>
                  <a:pt x="523" y="529"/>
                  <a:pt x="523" y="529"/>
                  <a:pt x="524" y="528"/>
                </a:cubicBezTo>
                <a:cubicBezTo>
                  <a:pt x="524" y="528"/>
                  <a:pt x="524" y="527"/>
                  <a:pt x="524" y="527"/>
                </a:cubicBezTo>
                <a:cubicBezTo>
                  <a:pt x="524" y="526"/>
                  <a:pt x="523" y="526"/>
                  <a:pt x="523" y="526"/>
                </a:cubicBezTo>
                <a:cubicBezTo>
                  <a:pt x="522" y="526"/>
                  <a:pt x="522" y="526"/>
                  <a:pt x="521" y="526"/>
                </a:cubicBezTo>
                <a:cubicBezTo>
                  <a:pt x="521" y="527"/>
                  <a:pt x="520" y="527"/>
                  <a:pt x="520" y="527"/>
                </a:cubicBezTo>
                <a:cubicBezTo>
                  <a:pt x="516" y="530"/>
                  <a:pt x="513" y="531"/>
                  <a:pt x="509" y="532"/>
                </a:cubicBezTo>
                <a:cubicBezTo>
                  <a:pt x="506" y="533"/>
                  <a:pt x="504" y="534"/>
                  <a:pt x="503" y="531"/>
                </a:cubicBezTo>
                <a:cubicBezTo>
                  <a:pt x="502" y="529"/>
                  <a:pt x="500" y="530"/>
                  <a:pt x="498" y="530"/>
                </a:cubicBezTo>
                <a:cubicBezTo>
                  <a:pt x="498" y="530"/>
                  <a:pt x="498" y="530"/>
                  <a:pt x="498" y="530"/>
                </a:cubicBezTo>
                <a:cubicBezTo>
                  <a:pt x="498" y="530"/>
                  <a:pt x="498" y="530"/>
                  <a:pt x="498" y="530"/>
                </a:cubicBezTo>
                <a:cubicBezTo>
                  <a:pt x="497" y="530"/>
                  <a:pt x="497" y="530"/>
                  <a:pt x="497" y="531"/>
                </a:cubicBezTo>
                <a:cubicBezTo>
                  <a:pt x="497" y="530"/>
                  <a:pt x="497" y="530"/>
                  <a:pt x="497" y="530"/>
                </a:cubicBezTo>
                <a:cubicBezTo>
                  <a:pt x="497" y="530"/>
                  <a:pt x="497" y="530"/>
                  <a:pt x="498" y="530"/>
                </a:cubicBezTo>
                <a:cubicBezTo>
                  <a:pt x="498" y="530"/>
                  <a:pt x="498" y="530"/>
                  <a:pt x="498" y="530"/>
                </a:cubicBezTo>
                <a:cubicBezTo>
                  <a:pt x="498" y="530"/>
                  <a:pt x="498" y="530"/>
                  <a:pt x="498" y="530"/>
                </a:cubicBezTo>
                <a:cubicBezTo>
                  <a:pt x="500" y="527"/>
                  <a:pt x="503" y="525"/>
                  <a:pt x="507" y="523"/>
                </a:cubicBezTo>
                <a:close/>
                <a:moveTo>
                  <a:pt x="497" y="456"/>
                </a:moveTo>
                <a:cubicBezTo>
                  <a:pt x="497" y="455"/>
                  <a:pt x="496" y="455"/>
                  <a:pt x="497" y="454"/>
                </a:cubicBezTo>
                <a:cubicBezTo>
                  <a:pt x="497" y="454"/>
                  <a:pt x="497" y="454"/>
                  <a:pt x="497" y="454"/>
                </a:cubicBezTo>
                <a:cubicBezTo>
                  <a:pt x="498" y="455"/>
                  <a:pt x="498" y="455"/>
                  <a:pt x="498" y="455"/>
                </a:cubicBezTo>
                <a:cubicBezTo>
                  <a:pt x="498" y="455"/>
                  <a:pt x="497" y="456"/>
                  <a:pt x="497" y="456"/>
                </a:cubicBezTo>
                <a:close/>
                <a:moveTo>
                  <a:pt x="493" y="331"/>
                </a:moveTo>
                <a:cubicBezTo>
                  <a:pt x="494" y="331"/>
                  <a:pt x="495" y="330"/>
                  <a:pt x="496" y="330"/>
                </a:cubicBezTo>
                <a:cubicBezTo>
                  <a:pt x="497" y="330"/>
                  <a:pt x="497" y="331"/>
                  <a:pt x="498" y="331"/>
                </a:cubicBezTo>
                <a:cubicBezTo>
                  <a:pt x="496" y="333"/>
                  <a:pt x="496" y="335"/>
                  <a:pt x="496" y="338"/>
                </a:cubicBezTo>
                <a:cubicBezTo>
                  <a:pt x="495" y="339"/>
                  <a:pt x="493" y="340"/>
                  <a:pt x="492" y="338"/>
                </a:cubicBezTo>
                <a:cubicBezTo>
                  <a:pt x="489" y="335"/>
                  <a:pt x="489" y="333"/>
                  <a:pt x="493" y="331"/>
                </a:cubicBezTo>
                <a:close/>
                <a:moveTo>
                  <a:pt x="491" y="374"/>
                </a:moveTo>
                <a:cubicBezTo>
                  <a:pt x="491" y="374"/>
                  <a:pt x="491" y="373"/>
                  <a:pt x="491" y="373"/>
                </a:cubicBezTo>
                <a:cubicBezTo>
                  <a:pt x="491" y="373"/>
                  <a:pt x="491" y="373"/>
                  <a:pt x="491" y="372"/>
                </a:cubicBezTo>
                <a:cubicBezTo>
                  <a:pt x="492" y="372"/>
                  <a:pt x="492" y="372"/>
                  <a:pt x="492" y="373"/>
                </a:cubicBezTo>
                <a:cubicBezTo>
                  <a:pt x="492" y="373"/>
                  <a:pt x="491" y="373"/>
                  <a:pt x="491" y="373"/>
                </a:cubicBezTo>
                <a:cubicBezTo>
                  <a:pt x="491" y="373"/>
                  <a:pt x="491" y="374"/>
                  <a:pt x="491" y="374"/>
                </a:cubicBezTo>
                <a:cubicBezTo>
                  <a:pt x="490" y="375"/>
                  <a:pt x="490" y="375"/>
                  <a:pt x="489" y="376"/>
                </a:cubicBezTo>
                <a:cubicBezTo>
                  <a:pt x="489" y="376"/>
                  <a:pt x="489" y="376"/>
                  <a:pt x="489" y="376"/>
                </a:cubicBezTo>
                <a:cubicBezTo>
                  <a:pt x="489" y="376"/>
                  <a:pt x="489" y="376"/>
                  <a:pt x="489" y="376"/>
                </a:cubicBezTo>
                <a:cubicBezTo>
                  <a:pt x="489" y="375"/>
                  <a:pt x="490" y="374"/>
                  <a:pt x="491" y="374"/>
                </a:cubicBezTo>
                <a:close/>
                <a:moveTo>
                  <a:pt x="489" y="345"/>
                </a:moveTo>
                <a:cubicBezTo>
                  <a:pt x="489" y="345"/>
                  <a:pt x="489" y="345"/>
                  <a:pt x="489" y="345"/>
                </a:cubicBezTo>
                <a:cubicBezTo>
                  <a:pt x="488" y="345"/>
                  <a:pt x="488" y="345"/>
                  <a:pt x="488" y="345"/>
                </a:cubicBezTo>
                <a:lnTo>
                  <a:pt x="489" y="345"/>
                </a:lnTo>
                <a:close/>
                <a:moveTo>
                  <a:pt x="485" y="412"/>
                </a:moveTo>
                <a:cubicBezTo>
                  <a:pt x="485" y="413"/>
                  <a:pt x="485" y="413"/>
                  <a:pt x="485" y="413"/>
                </a:cubicBezTo>
                <a:cubicBezTo>
                  <a:pt x="485" y="413"/>
                  <a:pt x="485" y="413"/>
                  <a:pt x="485" y="413"/>
                </a:cubicBezTo>
                <a:lnTo>
                  <a:pt x="485" y="412"/>
                </a:lnTo>
                <a:close/>
                <a:moveTo>
                  <a:pt x="482" y="506"/>
                </a:moveTo>
                <a:cubicBezTo>
                  <a:pt x="482" y="504"/>
                  <a:pt x="482" y="503"/>
                  <a:pt x="484" y="502"/>
                </a:cubicBezTo>
                <a:cubicBezTo>
                  <a:pt x="484" y="502"/>
                  <a:pt x="484" y="502"/>
                  <a:pt x="484" y="502"/>
                </a:cubicBezTo>
                <a:cubicBezTo>
                  <a:pt x="484" y="502"/>
                  <a:pt x="484" y="502"/>
                  <a:pt x="484" y="501"/>
                </a:cubicBezTo>
                <a:cubicBezTo>
                  <a:pt x="484" y="502"/>
                  <a:pt x="484" y="502"/>
                  <a:pt x="484" y="502"/>
                </a:cubicBezTo>
                <a:cubicBezTo>
                  <a:pt x="484" y="502"/>
                  <a:pt x="484" y="502"/>
                  <a:pt x="484" y="502"/>
                </a:cubicBezTo>
                <a:cubicBezTo>
                  <a:pt x="484" y="503"/>
                  <a:pt x="484" y="504"/>
                  <a:pt x="484" y="505"/>
                </a:cubicBezTo>
                <a:cubicBezTo>
                  <a:pt x="485" y="505"/>
                  <a:pt x="485" y="506"/>
                  <a:pt x="484" y="506"/>
                </a:cubicBezTo>
                <a:cubicBezTo>
                  <a:pt x="484" y="506"/>
                  <a:pt x="484" y="507"/>
                  <a:pt x="483" y="507"/>
                </a:cubicBezTo>
                <a:cubicBezTo>
                  <a:pt x="483" y="507"/>
                  <a:pt x="483" y="507"/>
                  <a:pt x="482" y="507"/>
                </a:cubicBezTo>
                <a:cubicBezTo>
                  <a:pt x="482" y="507"/>
                  <a:pt x="481" y="506"/>
                  <a:pt x="482" y="506"/>
                </a:cubicBezTo>
                <a:close/>
                <a:moveTo>
                  <a:pt x="480" y="443"/>
                </a:moveTo>
                <a:cubicBezTo>
                  <a:pt x="481" y="443"/>
                  <a:pt x="481" y="443"/>
                  <a:pt x="481" y="443"/>
                </a:cubicBezTo>
                <a:cubicBezTo>
                  <a:pt x="480" y="443"/>
                  <a:pt x="480" y="443"/>
                  <a:pt x="480" y="443"/>
                </a:cubicBezTo>
                <a:close/>
                <a:moveTo>
                  <a:pt x="478" y="415"/>
                </a:moveTo>
                <a:cubicBezTo>
                  <a:pt x="478" y="415"/>
                  <a:pt x="479" y="416"/>
                  <a:pt x="479" y="416"/>
                </a:cubicBezTo>
                <a:cubicBezTo>
                  <a:pt x="479" y="417"/>
                  <a:pt x="479" y="417"/>
                  <a:pt x="478" y="417"/>
                </a:cubicBezTo>
                <a:cubicBezTo>
                  <a:pt x="477" y="417"/>
                  <a:pt x="477" y="417"/>
                  <a:pt x="477" y="417"/>
                </a:cubicBezTo>
                <a:cubicBezTo>
                  <a:pt x="477" y="416"/>
                  <a:pt x="477" y="416"/>
                  <a:pt x="478" y="415"/>
                </a:cubicBezTo>
                <a:close/>
                <a:moveTo>
                  <a:pt x="476" y="482"/>
                </a:moveTo>
                <a:cubicBezTo>
                  <a:pt x="477" y="485"/>
                  <a:pt x="476" y="488"/>
                  <a:pt x="474" y="489"/>
                </a:cubicBezTo>
                <a:cubicBezTo>
                  <a:pt x="474" y="490"/>
                  <a:pt x="474" y="490"/>
                  <a:pt x="474" y="490"/>
                </a:cubicBezTo>
                <a:cubicBezTo>
                  <a:pt x="473" y="490"/>
                  <a:pt x="473" y="490"/>
                  <a:pt x="473" y="490"/>
                </a:cubicBezTo>
                <a:cubicBezTo>
                  <a:pt x="473" y="490"/>
                  <a:pt x="473" y="490"/>
                  <a:pt x="473" y="490"/>
                </a:cubicBezTo>
                <a:cubicBezTo>
                  <a:pt x="473" y="490"/>
                  <a:pt x="474" y="489"/>
                  <a:pt x="474" y="489"/>
                </a:cubicBezTo>
                <a:cubicBezTo>
                  <a:pt x="473" y="487"/>
                  <a:pt x="474" y="484"/>
                  <a:pt x="475" y="481"/>
                </a:cubicBezTo>
                <a:cubicBezTo>
                  <a:pt x="476" y="481"/>
                  <a:pt x="476" y="481"/>
                  <a:pt x="476" y="481"/>
                </a:cubicBezTo>
                <a:cubicBezTo>
                  <a:pt x="476" y="481"/>
                  <a:pt x="476" y="482"/>
                  <a:pt x="476" y="482"/>
                </a:cubicBezTo>
                <a:close/>
                <a:moveTo>
                  <a:pt x="475" y="447"/>
                </a:moveTo>
                <a:cubicBezTo>
                  <a:pt x="476" y="447"/>
                  <a:pt x="476" y="447"/>
                  <a:pt x="476" y="447"/>
                </a:cubicBezTo>
                <a:cubicBezTo>
                  <a:pt x="476" y="447"/>
                  <a:pt x="476" y="448"/>
                  <a:pt x="476" y="448"/>
                </a:cubicBezTo>
                <a:cubicBezTo>
                  <a:pt x="476" y="448"/>
                  <a:pt x="475" y="448"/>
                  <a:pt x="475" y="448"/>
                </a:cubicBezTo>
                <a:cubicBezTo>
                  <a:pt x="475" y="447"/>
                  <a:pt x="475" y="447"/>
                  <a:pt x="475" y="447"/>
                </a:cubicBezTo>
                <a:close/>
                <a:moveTo>
                  <a:pt x="470" y="454"/>
                </a:moveTo>
                <a:cubicBezTo>
                  <a:pt x="470" y="454"/>
                  <a:pt x="471" y="454"/>
                  <a:pt x="471" y="454"/>
                </a:cubicBezTo>
                <a:cubicBezTo>
                  <a:pt x="473" y="454"/>
                  <a:pt x="474" y="455"/>
                  <a:pt x="475" y="457"/>
                </a:cubicBezTo>
                <a:cubicBezTo>
                  <a:pt x="475" y="459"/>
                  <a:pt x="476" y="461"/>
                  <a:pt x="476" y="463"/>
                </a:cubicBezTo>
                <a:cubicBezTo>
                  <a:pt x="475" y="466"/>
                  <a:pt x="475" y="468"/>
                  <a:pt x="475" y="471"/>
                </a:cubicBezTo>
                <a:cubicBezTo>
                  <a:pt x="476" y="472"/>
                  <a:pt x="476" y="473"/>
                  <a:pt x="476" y="474"/>
                </a:cubicBezTo>
                <a:cubicBezTo>
                  <a:pt x="476" y="475"/>
                  <a:pt x="476" y="476"/>
                  <a:pt x="475" y="476"/>
                </a:cubicBezTo>
                <a:cubicBezTo>
                  <a:pt x="475" y="477"/>
                  <a:pt x="474" y="476"/>
                  <a:pt x="474" y="475"/>
                </a:cubicBezTo>
                <a:cubicBezTo>
                  <a:pt x="473" y="474"/>
                  <a:pt x="473" y="473"/>
                  <a:pt x="472" y="473"/>
                </a:cubicBezTo>
                <a:cubicBezTo>
                  <a:pt x="470" y="473"/>
                  <a:pt x="470" y="472"/>
                  <a:pt x="469" y="470"/>
                </a:cubicBezTo>
                <a:cubicBezTo>
                  <a:pt x="469" y="470"/>
                  <a:pt x="469" y="469"/>
                  <a:pt x="468" y="468"/>
                </a:cubicBezTo>
                <a:cubicBezTo>
                  <a:pt x="468" y="466"/>
                  <a:pt x="467" y="463"/>
                  <a:pt x="468" y="461"/>
                </a:cubicBezTo>
                <a:cubicBezTo>
                  <a:pt x="468" y="460"/>
                  <a:pt x="467" y="459"/>
                  <a:pt x="467" y="458"/>
                </a:cubicBezTo>
                <a:cubicBezTo>
                  <a:pt x="468" y="457"/>
                  <a:pt x="469" y="455"/>
                  <a:pt x="470" y="454"/>
                </a:cubicBezTo>
                <a:close/>
                <a:moveTo>
                  <a:pt x="460" y="466"/>
                </a:moveTo>
                <a:cubicBezTo>
                  <a:pt x="459" y="467"/>
                  <a:pt x="458" y="469"/>
                  <a:pt x="457" y="470"/>
                </a:cubicBezTo>
                <a:cubicBezTo>
                  <a:pt x="457" y="470"/>
                  <a:pt x="457" y="471"/>
                  <a:pt x="456" y="470"/>
                </a:cubicBezTo>
                <a:cubicBezTo>
                  <a:pt x="456" y="470"/>
                  <a:pt x="456" y="469"/>
                  <a:pt x="456" y="469"/>
                </a:cubicBezTo>
                <a:cubicBezTo>
                  <a:pt x="456" y="469"/>
                  <a:pt x="456" y="469"/>
                  <a:pt x="456" y="468"/>
                </a:cubicBezTo>
                <a:cubicBezTo>
                  <a:pt x="457" y="467"/>
                  <a:pt x="458" y="465"/>
                  <a:pt x="457" y="464"/>
                </a:cubicBezTo>
                <a:cubicBezTo>
                  <a:pt x="457" y="461"/>
                  <a:pt x="455" y="462"/>
                  <a:pt x="454" y="461"/>
                </a:cubicBezTo>
                <a:cubicBezTo>
                  <a:pt x="453" y="461"/>
                  <a:pt x="453" y="460"/>
                  <a:pt x="453" y="460"/>
                </a:cubicBezTo>
                <a:cubicBezTo>
                  <a:pt x="454" y="460"/>
                  <a:pt x="454" y="459"/>
                  <a:pt x="454" y="459"/>
                </a:cubicBezTo>
                <a:cubicBezTo>
                  <a:pt x="455" y="459"/>
                  <a:pt x="455" y="459"/>
                  <a:pt x="456" y="459"/>
                </a:cubicBezTo>
                <a:cubicBezTo>
                  <a:pt x="457" y="460"/>
                  <a:pt x="458" y="460"/>
                  <a:pt x="459" y="460"/>
                </a:cubicBezTo>
                <a:cubicBezTo>
                  <a:pt x="459" y="460"/>
                  <a:pt x="459" y="460"/>
                  <a:pt x="459" y="460"/>
                </a:cubicBezTo>
                <a:cubicBezTo>
                  <a:pt x="459" y="460"/>
                  <a:pt x="459" y="460"/>
                  <a:pt x="459" y="460"/>
                </a:cubicBezTo>
                <a:cubicBezTo>
                  <a:pt x="458" y="458"/>
                  <a:pt x="457" y="457"/>
                  <a:pt x="457" y="456"/>
                </a:cubicBezTo>
                <a:cubicBezTo>
                  <a:pt x="455" y="453"/>
                  <a:pt x="456" y="451"/>
                  <a:pt x="456" y="449"/>
                </a:cubicBezTo>
                <a:cubicBezTo>
                  <a:pt x="457" y="448"/>
                  <a:pt x="458" y="447"/>
                  <a:pt x="458" y="447"/>
                </a:cubicBezTo>
                <a:cubicBezTo>
                  <a:pt x="459" y="447"/>
                  <a:pt x="460" y="447"/>
                  <a:pt x="460" y="448"/>
                </a:cubicBezTo>
                <a:cubicBezTo>
                  <a:pt x="461" y="449"/>
                  <a:pt x="462" y="450"/>
                  <a:pt x="463" y="451"/>
                </a:cubicBezTo>
                <a:cubicBezTo>
                  <a:pt x="463" y="451"/>
                  <a:pt x="463" y="451"/>
                  <a:pt x="463" y="451"/>
                </a:cubicBezTo>
                <a:cubicBezTo>
                  <a:pt x="463" y="451"/>
                  <a:pt x="463" y="451"/>
                  <a:pt x="463" y="451"/>
                </a:cubicBezTo>
                <a:cubicBezTo>
                  <a:pt x="463" y="452"/>
                  <a:pt x="463" y="452"/>
                  <a:pt x="463" y="452"/>
                </a:cubicBezTo>
                <a:cubicBezTo>
                  <a:pt x="463" y="452"/>
                  <a:pt x="463" y="451"/>
                  <a:pt x="463" y="451"/>
                </a:cubicBezTo>
                <a:cubicBezTo>
                  <a:pt x="461" y="454"/>
                  <a:pt x="461" y="456"/>
                  <a:pt x="463" y="458"/>
                </a:cubicBezTo>
                <a:cubicBezTo>
                  <a:pt x="463" y="458"/>
                  <a:pt x="463" y="459"/>
                  <a:pt x="462" y="459"/>
                </a:cubicBezTo>
                <a:cubicBezTo>
                  <a:pt x="461" y="459"/>
                  <a:pt x="460" y="459"/>
                  <a:pt x="459" y="460"/>
                </a:cubicBezTo>
                <a:cubicBezTo>
                  <a:pt x="459" y="460"/>
                  <a:pt x="459" y="460"/>
                  <a:pt x="459" y="460"/>
                </a:cubicBezTo>
                <a:cubicBezTo>
                  <a:pt x="459" y="460"/>
                  <a:pt x="459" y="460"/>
                  <a:pt x="459" y="460"/>
                </a:cubicBezTo>
                <a:cubicBezTo>
                  <a:pt x="460" y="461"/>
                  <a:pt x="460" y="462"/>
                  <a:pt x="460" y="463"/>
                </a:cubicBezTo>
                <a:cubicBezTo>
                  <a:pt x="460" y="464"/>
                  <a:pt x="460" y="465"/>
                  <a:pt x="460" y="466"/>
                </a:cubicBezTo>
                <a:close/>
                <a:moveTo>
                  <a:pt x="464" y="490"/>
                </a:moveTo>
                <a:cubicBezTo>
                  <a:pt x="464" y="490"/>
                  <a:pt x="463" y="490"/>
                  <a:pt x="463" y="490"/>
                </a:cubicBezTo>
                <a:cubicBezTo>
                  <a:pt x="463" y="490"/>
                  <a:pt x="462" y="490"/>
                  <a:pt x="462" y="490"/>
                </a:cubicBezTo>
                <a:cubicBezTo>
                  <a:pt x="461" y="488"/>
                  <a:pt x="461" y="486"/>
                  <a:pt x="461" y="485"/>
                </a:cubicBezTo>
                <a:cubicBezTo>
                  <a:pt x="460" y="484"/>
                  <a:pt x="461" y="484"/>
                  <a:pt x="461" y="483"/>
                </a:cubicBezTo>
                <a:cubicBezTo>
                  <a:pt x="461" y="483"/>
                  <a:pt x="461" y="483"/>
                  <a:pt x="461" y="483"/>
                </a:cubicBezTo>
                <a:cubicBezTo>
                  <a:pt x="461" y="482"/>
                  <a:pt x="461" y="482"/>
                  <a:pt x="462" y="482"/>
                </a:cubicBezTo>
                <a:cubicBezTo>
                  <a:pt x="462" y="482"/>
                  <a:pt x="462" y="482"/>
                  <a:pt x="462" y="482"/>
                </a:cubicBezTo>
                <a:cubicBezTo>
                  <a:pt x="462" y="481"/>
                  <a:pt x="462" y="481"/>
                  <a:pt x="462" y="481"/>
                </a:cubicBezTo>
                <a:cubicBezTo>
                  <a:pt x="462" y="481"/>
                  <a:pt x="462" y="481"/>
                  <a:pt x="462" y="482"/>
                </a:cubicBezTo>
                <a:cubicBezTo>
                  <a:pt x="461" y="482"/>
                  <a:pt x="461" y="483"/>
                  <a:pt x="461" y="483"/>
                </a:cubicBezTo>
                <a:cubicBezTo>
                  <a:pt x="461" y="483"/>
                  <a:pt x="461" y="483"/>
                  <a:pt x="461" y="483"/>
                </a:cubicBezTo>
                <a:cubicBezTo>
                  <a:pt x="462" y="485"/>
                  <a:pt x="463" y="486"/>
                  <a:pt x="464" y="488"/>
                </a:cubicBezTo>
                <a:cubicBezTo>
                  <a:pt x="464" y="489"/>
                  <a:pt x="464" y="489"/>
                  <a:pt x="464" y="490"/>
                </a:cubicBezTo>
                <a:close/>
                <a:moveTo>
                  <a:pt x="461" y="314"/>
                </a:moveTo>
                <a:cubicBezTo>
                  <a:pt x="461" y="314"/>
                  <a:pt x="461" y="313"/>
                  <a:pt x="462" y="313"/>
                </a:cubicBezTo>
                <a:cubicBezTo>
                  <a:pt x="462" y="314"/>
                  <a:pt x="462" y="314"/>
                  <a:pt x="462" y="315"/>
                </a:cubicBezTo>
                <a:cubicBezTo>
                  <a:pt x="462" y="315"/>
                  <a:pt x="462" y="315"/>
                  <a:pt x="461" y="315"/>
                </a:cubicBezTo>
                <a:cubicBezTo>
                  <a:pt x="461" y="315"/>
                  <a:pt x="461" y="314"/>
                  <a:pt x="461" y="314"/>
                </a:cubicBezTo>
                <a:close/>
                <a:moveTo>
                  <a:pt x="456" y="395"/>
                </a:moveTo>
                <a:cubicBezTo>
                  <a:pt x="456" y="394"/>
                  <a:pt x="457" y="393"/>
                  <a:pt x="459" y="393"/>
                </a:cubicBezTo>
                <a:cubicBezTo>
                  <a:pt x="459" y="393"/>
                  <a:pt x="460" y="393"/>
                  <a:pt x="460" y="394"/>
                </a:cubicBezTo>
                <a:cubicBezTo>
                  <a:pt x="460" y="394"/>
                  <a:pt x="460" y="394"/>
                  <a:pt x="460" y="394"/>
                </a:cubicBezTo>
                <a:cubicBezTo>
                  <a:pt x="459" y="396"/>
                  <a:pt x="458" y="397"/>
                  <a:pt x="456" y="398"/>
                </a:cubicBezTo>
                <a:cubicBezTo>
                  <a:pt x="456" y="398"/>
                  <a:pt x="456" y="398"/>
                  <a:pt x="456" y="399"/>
                </a:cubicBezTo>
                <a:cubicBezTo>
                  <a:pt x="456" y="399"/>
                  <a:pt x="456" y="399"/>
                  <a:pt x="455" y="399"/>
                </a:cubicBezTo>
                <a:cubicBezTo>
                  <a:pt x="455" y="399"/>
                  <a:pt x="455" y="399"/>
                  <a:pt x="455" y="399"/>
                </a:cubicBezTo>
                <a:cubicBezTo>
                  <a:pt x="455" y="399"/>
                  <a:pt x="455" y="399"/>
                  <a:pt x="455" y="399"/>
                </a:cubicBezTo>
                <a:cubicBezTo>
                  <a:pt x="455" y="399"/>
                  <a:pt x="455" y="399"/>
                  <a:pt x="455" y="399"/>
                </a:cubicBezTo>
                <a:cubicBezTo>
                  <a:pt x="456" y="399"/>
                  <a:pt x="456" y="398"/>
                  <a:pt x="456" y="398"/>
                </a:cubicBezTo>
                <a:cubicBezTo>
                  <a:pt x="456" y="398"/>
                  <a:pt x="456" y="398"/>
                  <a:pt x="456" y="398"/>
                </a:cubicBezTo>
                <a:cubicBezTo>
                  <a:pt x="456" y="397"/>
                  <a:pt x="456" y="396"/>
                  <a:pt x="456" y="395"/>
                </a:cubicBezTo>
                <a:close/>
                <a:moveTo>
                  <a:pt x="455" y="311"/>
                </a:moveTo>
                <a:cubicBezTo>
                  <a:pt x="456" y="311"/>
                  <a:pt x="456" y="311"/>
                  <a:pt x="455" y="312"/>
                </a:cubicBezTo>
                <a:cubicBezTo>
                  <a:pt x="455" y="312"/>
                  <a:pt x="455" y="312"/>
                  <a:pt x="455" y="312"/>
                </a:cubicBezTo>
                <a:cubicBezTo>
                  <a:pt x="455" y="312"/>
                  <a:pt x="454" y="312"/>
                  <a:pt x="454" y="311"/>
                </a:cubicBezTo>
                <a:cubicBezTo>
                  <a:pt x="454" y="311"/>
                  <a:pt x="455" y="311"/>
                  <a:pt x="455" y="311"/>
                </a:cubicBezTo>
                <a:close/>
                <a:moveTo>
                  <a:pt x="452" y="417"/>
                </a:moveTo>
                <a:cubicBezTo>
                  <a:pt x="453" y="417"/>
                  <a:pt x="454" y="417"/>
                  <a:pt x="455" y="416"/>
                </a:cubicBezTo>
                <a:cubicBezTo>
                  <a:pt x="455" y="416"/>
                  <a:pt x="455" y="416"/>
                  <a:pt x="456" y="416"/>
                </a:cubicBezTo>
                <a:cubicBezTo>
                  <a:pt x="456" y="415"/>
                  <a:pt x="457" y="415"/>
                  <a:pt x="458" y="414"/>
                </a:cubicBezTo>
                <a:cubicBezTo>
                  <a:pt x="458" y="414"/>
                  <a:pt x="458" y="414"/>
                  <a:pt x="458" y="414"/>
                </a:cubicBezTo>
                <a:cubicBezTo>
                  <a:pt x="458" y="414"/>
                  <a:pt x="458" y="414"/>
                  <a:pt x="458" y="414"/>
                </a:cubicBezTo>
                <a:cubicBezTo>
                  <a:pt x="456" y="406"/>
                  <a:pt x="455" y="406"/>
                  <a:pt x="463" y="401"/>
                </a:cubicBezTo>
                <a:cubicBezTo>
                  <a:pt x="464" y="401"/>
                  <a:pt x="464" y="401"/>
                  <a:pt x="465" y="402"/>
                </a:cubicBezTo>
                <a:cubicBezTo>
                  <a:pt x="465" y="402"/>
                  <a:pt x="465" y="403"/>
                  <a:pt x="465" y="403"/>
                </a:cubicBezTo>
                <a:cubicBezTo>
                  <a:pt x="465" y="403"/>
                  <a:pt x="465" y="404"/>
                  <a:pt x="465" y="404"/>
                </a:cubicBezTo>
                <a:cubicBezTo>
                  <a:pt x="464" y="405"/>
                  <a:pt x="462" y="407"/>
                  <a:pt x="461" y="408"/>
                </a:cubicBezTo>
                <a:cubicBezTo>
                  <a:pt x="460" y="410"/>
                  <a:pt x="460" y="411"/>
                  <a:pt x="459" y="413"/>
                </a:cubicBezTo>
                <a:cubicBezTo>
                  <a:pt x="459" y="413"/>
                  <a:pt x="458" y="414"/>
                  <a:pt x="458" y="414"/>
                </a:cubicBezTo>
                <a:cubicBezTo>
                  <a:pt x="458" y="414"/>
                  <a:pt x="458" y="414"/>
                  <a:pt x="458" y="414"/>
                </a:cubicBezTo>
                <a:cubicBezTo>
                  <a:pt x="457" y="415"/>
                  <a:pt x="456" y="416"/>
                  <a:pt x="456" y="416"/>
                </a:cubicBezTo>
                <a:cubicBezTo>
                  <a:pt x="456" y="416"/>
                  <a:pt x="455" y="416"/>
                  <a:pt x="455" y="416"/>
                </a:cubicBezTo>
                <a:cubicBezTo>
                  <a:pt x="454" y="417"/>
                  <a:pt x="453" y="418"/>
                  <a:pt x="452" y="418"/>
                </a:cubicBezTo>
                <a:cubicBezTo>
                  <a:pt x="452" y="418"/>
                  <a:pt x="452" y="418"/>
                  <a:pt x="452" y="418"/>
                </a:cubicBezTo>
                <a:cubicBezTo>
                  <a:pt x="452" y="417"/>
                  <a:pt x="452" y="417"/>
                  <a:pt x="452" y="417"/>
                </a:cubicBezTo>
                <a:close/>
                <a:moveTo>
                  <a:pt x="452" y="284"/>
                </a:moveTo>
                <a:cubicBezTo>
                  <a:pt x="451" y="285"/>
                  <a:pt x="451" y="285"/>
                  <a:pt x="451" y="285"/>
                </a:cubicBezTo>
                <a:cubicBezTo>
                  <a:pt x="451" y="284"/>
                  <a:pt x="451" y="284"/>
                  <a:pt x="451" y="284"/>
                </a:cubicBezTo>
                <a:lnTo>
                  <a:pt x="452" y="284"/>
                </a:lnTo>
                <a:close/>
                <a:moveTo>
                  <a:pt x="446" y="302"/>
                </a:moveTo>
                <a:cubicBezTo>
                  <a:pt x="446" y="301"/>
                  <a:pt x="447" y="302"/>
                  <a:pt x="447" y="302"/>
                </a:cubicBezTo>
                <a:cubicBezTo>
                  <a:pt x="447" y="302"/>
                  <a:pt x="447" y="302"/>
                  <a:pt x="447" y="303"/>
                </a:cubicBezTo>
                <a:cubicBezTo>
                  <a:pt x="447" y="303"/>
                  <a:pt x="446" y="303"/>
                  <a:pt x="446" y="303"/>
                </a:cubicBezTo>
                <a:cubicBezTo>
                  <a:pt x="446" y="303"/>
                  <a:pt x="446" y="302"/>
                  <a:pt x="446" y="302"/>
                </a:cubicBezTo>
                <a:close/>
                <a:moveTo>
                  <a:pt x="251" y="374"/>
                </a:moveTo>
                <a:cubicBezTo>
                  <a:pt x="251" y="374"/>
                  <a:pt x="251" y="374"/>
                  <a:pt x="251" y="374"/>
                </a:cubicBezTo>
                <a:cubicBezTo>
                  <a:pt x="251" y="374"/>
                  <a:pt x="251" y="374"/>
                  <a:pt x="251" y="374"/>
                </a:cubicBezTo>
                <a:cubicBezTo>
                  <a:pt x="251" y="374"/>
                  <a:pt x="251" y="374"/>
                  <a:pt x="251" y="374"/>
                </a:cubicBezTo>
                <a:cubicBezTo>
                  <a:pt x="251" y="374"/>
                  <a:pt x="251" y="374"/>
                  <a:pt x="251" y="374"/>
                </a:cubicBezTo>
                <a:close/>
                <a:moveTo>
                  <a:pt x="256" y="362"/>
                </a:moveTo>
                <a:cubicBezTo>
                  <a:pt x="256" y="362"/>
                  <a:pt x="256" y="361"/>
                  <a:pt x="256" y="361"/>
                </a:cubicBezTo>
                <a:cubicBezTo>
                  <a:pt x="256" y="361"/>
                  <a:pt x="255" y="361"/>
                  <a:pt x="255" y="361"/>
                </a:cubicBezTo>
                <a:cubicBezTo>
                  <a:pt x="255" y="360"/>
                  <a:pt x="255" y="360"/>
                  <a:pt x="255" y="360"/>
                </a:cubicBezTo>
                <a:cubicBezTo>
                  <a:pt x="256" y="360"/>
                  <a:pt x="256" y="361"/>
                  <a:pt x="256" y="361"/>
                </a:cubicBezTo>
                <a:cubicBezTo>
                  <a:pt x="256" y="361"/>
                  <a:pt x="256" y="361"/>
                  <a:pt x="256" y="361"/>
                </a:cubicBezTo>
                <a:cubicBezTo>
                  <a:pt x="256" y="362"/>
                  <a:pt x="256" y="362"/>
                  <a:pt x="256" y="362"/>
                </a:cubicBezTo>
                <a:cubicBezTo>
                  <a:pt x="256" y="362"/>
                  <a:pt x="256" y="362"/>
                  <a:pt x="256" y="362"/>
                </a:cubicBezTo>
                <a:close/>
                <a:moveTo>
                  <a:pt x="257" y="351"/>
                </a:moveTo>
                <a:cubicBezTo>
                  <a:pt x="257" y="351"/>
                  <a:pt x="257" y="351"/>
                  <a:pt x="257" y="351"/>
                </a:cubicBezTo>
                <a:cubicBezTo>
                  <a:pt x="257" y="350"/>
                  <a:pt x="257" y="350"/>
                  <a:pt x="257" y="349"/>
                </a:cubicBezTo>
                <a:cubicBezTo>
                  <a:pt x="257" y="350"/>
                  <a:pt x="257" y="350"/>
                  <a:pt x="257" y="350"/>
                </a:cubicBezTo>
                <a:cubicBezTo>
                  <a:pt x="257" y="350"/>
                  <a:pt x="257" y="350"/>
                  <a:pt x="257" y="351"/>
                </a:cubicBezTo>
                <a:close/>
                <a:moveTo>
                  <a:pt x="258" y="397"/>
                </a:moveTo>
                <a:cubicBezTo>
                  <a:pt x="258" y="397"/>
                  <a:pt x="257" y="397"/>
                  <a:pt x="257" y="397"/>
                </a:cubicBezTo>
                <a:cubicBezTo>
                  <a:pt x="256" y="396"/>
                  <a:pt x="255" y="395"/>
                  <a:pt x="255" y="394"/>
                </a:cubicBezTo>
                <a:cubicBezTo>
                  <a:pt x="255" y="392"/>
                  <a:pt x="255" y="391"/>
                  <a:pt x="256" y="390"/>
                </a:cubicBezTo>
                <a:cubicBezTo>
                  <a:pt x="256" y="390"/>
                  <a:pt x="256" y="390"/>
                  <a:pt x="256" y="390"/>
                </a:cubicBezTo>
                <a:cubicBezTo>
                  <a:pt x="256" y="390"/>
                  <a:pt x="256" y="390"/>
                  <a:pt x="256" y="390"/>
                </a:cubicBezTo>
                <a:cubicBezTo>
                  <a:pt x="256" y="389"/>
                  <a:pt x="256" y="389"/>
                  <a:pt x="257" y="388"/>
                </a:cubicBezTo>
                <a:cubicBezTo>
                  <a:pt x="257" y="388"/>
                  <a:pt x="257" y="389"/>
                  <a:pt x="257" y="389"/>
                </a:cubicBezTo>
                <a:cubicBezTo>
                  <a:pt x="257" y="389"/>
                  <a:pt x="257" y="389"/>
                  <a:pt x="256" y="390"/>
                </a:cubicBezTo>
                <a:cubicBezTo>
                  <a:pt x="256" y="390"/>
                  <a:pt x="256" y="390"/>
                  <a:pt x="256" y="390"/>
                </a:cubicBezTo>
                <a:cubicBezTo>
                  <a:pt x="256" y="390"/>
                  <a:pt x="256" y="390"/>
                  <a:pt x="256" y="390"/>
                </a:cubicBezTo>
                <a:cubicBezTo>
                  <a:pt x="257" y="392"/>
                  <a:pt x="258" y="394"/>
                  <a:pt x="259" y="396"/>
                </a:cubicBezTo>
                <a:cubicBezTo>
                  <a:pt x="259" y="396"/>
                  <a:pt x="258" y="397"/>
                  <a:pt x="258" y="397"/>
                </a:cubicBezTo>
                <a:close/>
                <a:moveTo>
                  <a:pt x="261" y="391"/>
                </a:moveTo>
                <a:cubicBezTo>
                  <a:pt x="260" y="391"/>
                  <a:pt x="260" y="391"/>
                  <a:pt x="260" y="390"/>
                </a:cubicBezTo>
                <a:cubicBezTo>
                  <a:pt x="260" y="390"/>
                  <a:pt x="260" y="390"/>
                  <a:pt x="260" y="389"/>
                </a:cubicBezTo>
                <a:cubicBezTo>
                  <a:pt x="261" y="389"/>
                  <a:pt x="261" y="390"/>
                  <a:pt x="262" y="390"/>
                </a:cubicBezTo>
                <a:cubicBezTo>
                  <a:pt x="262" y="391"/>
                  <a:pt x="261" y="391"/>
                  <a:pt x="261" y="391"/>
                </a:cubicBezTo>
                <a:close/>
                <a:moveTo>
                  <a:pt x="339" y="206"/>
                </a:moveTo>
                <a:cubicBezTo>
                  <a:pt x="339" y="206"/>
                  <a:pt x="338" y="206"/>
                  <a:pt x="338" y="206"/>
                </a:cubicBezTo>
                <a:cubicBezTo>
                  <a:pt x="338" y="205"/>
                  <a:pt x="338" y="204"/>
                  <a:pt x="338" y="204"/>
                </a:cubicBezTo>
                <a:cubicBezTo>
                  <a:pt x="338" y="203"/>
                  <a:pt x="338" y="202"/>
                  <a:pt x="339" y="201"/>
                </a:cubicBezTo>
                <a:cubicBezTo>
                  <a:pt x="339" y="201"/>
                  <a:pt x="339" y="201"/>
                  <a:pt x="339" y="201"/>
                </a:cubicBezTo>
                <a:cubicBezTo>
                  <a:pt x="339" y="201"/>
                  <a:pt x="339" y="201"/>
                  <a:pt x="339" y="201"/>
                </a:cubicBezTo>
                <a:cubicBezTo>
                  <a:pt x="339" y="202"/>
                  <a:pt x="339" y="204"/>
                  <a:pt x="340" y="205"/>
                </a:cubicBezTo>
                <a:cubicBezTo>
                  <a:pt x="340" y="206"/>
                  <a:pt x="339" y="206"/>
                  <a:pt x="339" y="206"/>
                </a:cubicBezTo>
                <a:close/>
                <a:moveTo>
                  <a:pt x="351" y="202"/>
                </a:moveTo>
                <a:cubicBezTo>
                  <a:pt x="351" y="202"/>
                  <a:pt x="350" y="203"/>
                  <a:pt x="350" y="203"/>
                </a:cubicBezTo>
                <a:cubicBezTo>
                  <a:pt x="350" y="203"/>
                  <a:pt x="350" y="202"/>
                  <a:pt x="351" y="202"/>
                </a:cubicBezTo>
                <a:cubicBezTo>
                  <a:pt x="351" y="202"/>
                  <a:pt x="351" y="202"/>
                  <a:pt x="351" y="202"/>
                </a:cubicBezTo>
                <a:close/>
                <a:moveTo>
                  <a:pt x="354" y="348"/>
                </a:moveTo>
                <a:cubicBezTo>
                  <a:pt x="354" y="348"/>
                  <a:pt x="354" y="348"/>
                  <a:pt x="354" y="348"/>
                </a:cubicBezTo>
                <a:cubicBezTo>
                  <a:pt x="354" y="348"/>
                  <a:pt x="354" y="348"/>
                  <a:pt x="354" y="348"/>
                </a:cubicBezTo>
                <a:cubicBezTo>
                  <a:pt x="354" y="347"/>
                  <a:pt x="354" y="347"/>
                  <a:pt x="354" y="347"/>
                </a:cubicBezTo>
                <a:lnTo>
                  <a:pt x="354" y="348"/>
                </a:lnTo>
                <a:close/>
                <a:moveTo>
                  <a:pt x="367" y="419"/>
                </a:moveTo>
                <a:cubicBezTo>
                  <a:pt x="367" y="419"/>
                  <a:pt x="367" y="419"/>
                  <a:pt x="367" y="419"/>
                </a:cubicBezTo>
                <a:cubicBezTo>
                  <a:pt x="367" y="419"/>
                  <a:pt x="367" y="418"/>
                  <a:pt x="368" y="418"/>
                </a:cubicBezTo>
                <a:cubicBezTo>
                  <a:pt x="368" y="418"/>
                  <a:pt x="368" y="419"/>
                  <a:pt x="368" y="419"/>
                </a:cubicBezTo>
                <a:cubicBezTo>
                  <a:pt x="368" y="419"/>
                  <a:pt x="368" y="419"/>
                  <a:pt x="367" y="419"/>
                </a:cubicBezTo>
                <a:close/>
                <a:moveTo>
                  <a:pt x="369" y="196"/>
                </a:moveTo>
                <a:cubicBezTo>
                  <a:pt x="369" y="197"/>
                  <a:pt x="369" y="197"/>
                  <a:pt x="369" y="197"/>
                </a:cubicBezTo>
                <a:cubicBezTo>
                  <a:pt x="366" y="197"/>
                  <a:pt x="363" y="197"/>
                  <a:pt x="360" y="197"/>
                </a:cubicBezTo>
                <a:cubicBezTo>
                  <a:pt x="360" y="197"/>
                  <a:pt x="360" y="197"/>
                  <a:pt x="359" y="197"/>
                </a:cubicBezTo>
                <a:cubicBezTo>
                  <a:pt x="359" y="198"/>
                  <a:pt x="358" y="198"/>
                  <a:pt x="358" y="199"/>
                </a:cubicBezTo>
                <a:cubicBezTo>
                  <a:pt x="357" y="199"/>
                  <a:pt x="357" y="199"/>
                  <a:pt x="357" y="199"/>
                </a:cubicBezTo>
                <a:cubicBezTo>
                  <a:pt x="357" y="199"/>
                  <a:pt x="357" y="200"/>
                  <a:pt x="356" y="200"/>
                </a:cubicBezTo>
                <a:cubicBezTo>
                  <a:pt x="356" y="200"/>
                  <a:pt x="356" y="200"/>
                  <a:pt x="356" y="200"/>
                </a:cubicBezTo>
                <a:cubicBezTo>
                  <a:pt x="356" y="199"/>
                  <a:pt x="357" y="199"/>
                  <a:pt x="357" y="199"/>
                </a:cubicBezTo>
                <a:cubicBezTo>
                  <a:pt x="357" y="199"/>
                  <a:pt x="357" y="199"/>
                  <a:pt x="357" y="199"/>
                </a:cubicBezTo>
                <a:cubicBezTo>
                  <a:pt x="358" y="198"/>
                  <a:pt x="359" y="197"/>
                  <a:pt x="359" y="197"/>
                </a:cubicBezTo>
                <a:cubicBezTo>
                  <a:pt x="360" y="197"/>
                  <a:pt x="360" y="197"/>
                  <a:pt x="360" y="197"/>
                </a:cubicBezTo>
                <a:cubicBezTo>
                  <a:pt x="363" y="195"/>
                  <a:pt x="366" y="195"/>
                  <a:pt x="369" y="196"/>
                </a:cubicBezTo>
                <a:cubicBezTo>
                  <a:pt x="369" y="196"/>
                  <a:pt x="369" y="196"/>
                  <a:pt x="369" y="196"/>
                </a:cubicBezTo>
                <a:close/>
                <a:moveTo>
                  <a:pt x="433" y="433"/>
                </a:moveTo>
                <a:cubicBezTo>
                  <a:pt x="433" y="433"/>
                  <a:pt x="433" y="433"/>
                  <a:pt x="432" y="433"/>
                </a:cubicBezTo>
                <a:cubicBezTo>
                  <a:pt x="432" y="432"/>
                  <a:pt x="433" y="432"/>
                  <a:pt x="433" y="431"/>
                </a:cubicBezTo>
                <a:cubicBezTo>
                  <a:pt x="433" y="431"/>
                  <a:pt x="434" y="430"/>
                  <a:pt x="435" y="431"/>
                </a:cubicBezTo>
                <a:cubicBezTo>
                  <a:pt x="435" y="431"/>
                  <a:pt x="435" y="431"/>
                  <a:pt x="435" y="431"/>
                </a:cubicBezTo>
                <a:cubicBezTo>
                  <a:pt x="435" y="432"/>
                  <a:pt x="434" y="433"/>
                  <a:pt x="433" y="433"/>
                </a:cubicBezTo>
                <a:close/>
                <a:moveTo>
                  <a:pt x="432" y="405"/>
                </a:moveTo>
                <a:cubicBezTo>
                  <a:pt x="432" y="405"/>
                  <a:pt x="432" y="404"/>
                  <a:pt x="431" y="404"/>
                </a:cubicBezTo>
                <a:cubicBezTo>
                  <a:pt x="431" y="404"/>
                  <a:pt x="431" y="404"/>
                  <a:pt x="432" y="404"/>
                </a:cubicBezTo>
                <a:cubicBezTo>
                  <a:pt x="432" y="402"/>
                  <a:pt x="434" y="402"/>
                  <a:pt x="435" y="402"/>
                </a:cubicBezTo>
                <a:cubicBezTo>
                  <a:pt x="435" y="402"/>
                  <a:pt x="435" y="402"/>
                  <a:pt x="435" y="403"/>
                </a:cubicBezTo>
                <a:cubicBezTo>
                  <a:pt x="435" y="404"/>
                  <a:pt x="434" y="405"/>
                  <a:pt x="432" y="405"/>
                </a:cubicBezTo>
                <a:close/>
                <a:moveTo>
                  <a:pt x="435" y="344"/>
                </a:moveTo>
                <a:cubicBezTo>
                  <a:pt x="436" y="344"/>
                  <a:pt x="436" y="344"/>
                  <a:pt x="436" y="344"/>
                </a:cubicBezTo>
                <a:cubicBezTo>
                  <a:pt x="436" y="344"/>
                  <a:pt x="436" y="344"/>
                  <a:pt x="436" y="344"/>
                </a:cubicBezTo>
                <a:lnTo>
                  <a:pt x="435" y="344"/>
                </a:lnTo>
                <a:close/>
                <a:moveTo>
                  <a:pt x="440" y="275"/>
                </a:moveTo>
                <a:cubicBezTo>
                  <a:pt x="441" y="275"/>
                  <a:pt x="441" y="275"/>
                  <a:pt x="442" y="275"/>
                </a:cubicBezTo>
                <a:cubicBezTo>
                  <a:pt x="442" y="275"/>
                  <a:pt x="442" y="276"/>
                  <a:pt x="442" y="276"/>
                </a:cubicBezTo>
                <a:cubicBezTo>
                  <a:pt x="442" y="276"/>
                  <a:pt x="442" y="276"/>
                  <a:pt x="442" y="276"/>
                </a:cubicBezTo>
                <a:cubicBezTo>
                  <a:pt x="442" y="276"/>
                  <a:pt x="441" y="277"/>
                  <a:pt x="441" y="276"/>
                </a:cubicBezTo>
                <a:cubicBezTo>
                  <a:pt x="440" y="276"/>
                  <a:pt x="439" y="275"/>
                  <a:pt x="440" y="275"/>
                </a:cubicBezTo>
                <a:close/>
                <a:moveTo>
                  <a:pt x="373" y="242"/>
                </a:moveTo>
                <a:cubicBezTo>
                  <a:pt x="374" y="242"/>
                  <a:pt x="374" y="242"/>
                  <a:pt x="374" y="242"/>
                </a:cubicBezTo>
                <a:cubicBezTo>
                  <a:pt x="374" y="242"/>
                  <a:pt x="374" y="242"/>
                  <a:pt x="374" y="242"/>
                </a:cubicBezTo>
                <a:cubicBezTo>
                  <a:pt x="374" y="242"/>
                  <a:pt x="374" y="242"/>
                  <a:pt x="374" y="242"/>
                </a:cubicBezTo>
                <a:cubicBezTo>
                  <a:pt x="374" y="242"/>
                  <a:pt x="374" y="243"/>
                  <a:pt x="374" y="243"/>
                </a:cubicBezTo>
                <a:cubicBezTo>
                  <a:pt x="373" y="243"/>
                  <a:pt x="373" y="243"/>
                  <a:pt x="373" y="243"/>
                </a:cubicBezTo>
                <a:lnTo>
                  <a:pt x="373" y="242"/>
                </a:lnTo>
                <a:close/>
                <a:moveTo>
                  <a:pt x="380" y="339"/>
                </a:moveTo>
                <a:cubicBezTo>
                  <a:pt x="380" y="339"/>
                  <a:pt x="380" y="339"/>
                  <a:pt x="380" y="339"/>
                </a:cubicBezTo>
                <a:cubicBezTo>
                  <a:pt x="380" y="339"/>
                  <a:pt x="380" y="339"/>
                  <a:pt x="381" y="339"/>
                </a:cubicBezTo>
                <a:cubicBezTo>
                  <a:pt x="381" y="339"/>
                  <a:pt x="381" y="339"/>
                  <a:pt x="381" y="339"/>
                </a:cubicBezTo>
                <a:lnTo>
                  <a:pt x="380" y="339"/>
                </a:lnTo>
                <a:close/>
                <a:moveTo>
                  <a:pt x="382" y="280"/>
                </a:moveTo>
                <a:cubicBezTo>
                  <a:pt x="380" y="281"/>
                  <a:pt x="378" y="281"/>
                  <a:pt x="375" y="280"/>
                </a:cubicBezTo>
                <a:cubicBezTo>
                  <a:pt x="374" y="279"/>
                  <a:pt x="373" y="278"/>
                  <a:pt x="374" y="278"/>
                </a:cubicBezTo>
                <a:cubicBezTo>
                  <a:pt x="375" y="277"/>
                  <a:pt x="377" y="277"/>
                  <a:pt x="378" y="275"/>
                </a:cubicBezTo>
                <a:cubicBezTo>
                  <a:pt x="379" y="274"/>
                  <a:pt x="380" y="272"/>
                  <a:pt x="382" y="272"/>
                </a:cubicBezTo>
                <a:cubicBezTo>
                  <a:pt x="384" y="271"/>
                  <a:pt x="385" y="270"/>
                  <a:pt x="385" y="269"/>
                </a:cubicBezTo>
                <a:cubicBezTo>
                  <a:pt x="385" y="268"/>
                  <a:pt x="386" y="268"/>
                  <a:pt x="386" y="268"/>
                </a:cubicBezTo>
                <a:cubicBezTo>
                  <a:pt x="388" y="268"/>
                  <a:pt x="389" y="269"/>
                  <a:pt x="391" y="268"/>
                </a:cubicBezTo>
                <a:cubicBezTo>
                  <a:pt x="392" y="268"/>
                  <a:pt x="393" y="267"/>
                  <a:pt x="392" y="266"/>
                </a:cubicBezTo>
                <a:cubicBezTo>
                  <a:pt x="391" y="265"/>
                  <a:pt x="390" y="264"/>
                  <a:pt x="389" y="263"/>
                </a:cubicBezTo>
                <a:cubicBezTo>
                  <a:pt x="388" y="262"/>
                  <a:pt x="386" y="262"/>
                  <a:pt x="384" y="262"/>
                </a:cubicBezTo>
                <a:cubicBezTo>
                  <a:pt x="380" y="262"/>
                  <a:pt x="376" y="262"/>
                  <a:pt x="372" y="261"/>
                </a:cubicBezTo>
                <a:cubicBezTo>
                  <a:pt x="372" y="261"/>
                  <a:pt x="372" y="261"/>
                  <a:pt x="372" y="261"/>
                </a:cubicBezTo>
                <a:cubicBezTo>
                  <a:pt x="372" y="260"/>
                  <a:pt x="372" y="260"/>
                  <a:pt x="373" y="259"/>
                </a:cubicBezTo>
                <a:cubicBezTo>
                  <a:pt x="373" y="259"/>
                  <a:pt x="374" y="259"/>
                  <a:pt x="374" y="259"/>
                </a:cubicBezTo>
                <a:cubicBezTo>
                  <a:pt x="379" y="259"/>
                  <a:pt x="383" y="259"/>
                  <a:pt x="387" y="258"/>
                </a:cubicBezTo>
                <a:cubicBezTo>
                  <a:pt x="391" y="258"/>
                  <a:pt x="394" y="258"/>
                  <a:pt x="397" y="257"/>
                </a:cubicBezTo>
                <a:cubicBezTo>
                  <a:pt x="400" y="256"/>
                  <a:pt x="402" y="256"/>
                  <a:pt x="405" y="255"/>
                </a:cubicBezTo>
                <a:cubicBezTo>
                  <a:pt x="406" y="255"/>
                  <a:pt x="407" y="255"/>
                  <a:pt x="408" y="255"/>
                </a:cubicBezTo>
                <a:cubicBezTo>
                  <a:pt x="408" y="255"/>
                  <a:pt x="409" y="256"/>
                  <a:pt x="409" y="256"/>
                </a:cubicBezTo>
                <a:cubicBezTo>
                  <a:pt x="409" y="256"/>
                  <a:pt x="409" y="257"/>
                  <a:pt x="409" y="257"/>
                </a:cubicBezTo>
                <a:cubicBezTo>
                  <a:pt x="406" y="258"/>
                  <a:pt x="404" y="259"/>
                  <a:pt x="401" y="260"/>
                </a:cubicBezTo>
                <a:cubicBezTo>
                  <a:pt x="401" y="261"/>
                  <a:pt x="400" y="262"/>
                  <a:pt x="401" y="263"/>
                </a:cubicBezTo>
                <a:cubicBezTo>
                  <a:pt x="401" y="263"/>
                  <a:pt x="401" y="263"/>
                  <a:pt x="401" y="263"/>
                </a:cubicBezTo>
                <a:cubicBezTo>
                  <a:pt x="402" y="264"/>
                  <a:pt x="402" y="264"/>
                  <a:pt x="403" y="264"/>
                </a:cubicBezTo>
                <a:cubicBezTo>
                  <a:pt x="406" y="267"/>
                  <a:pt x="410" y="268"/>
                  <a:pt x="414" y="265"/>
                </a:cubicBezTo>
                <a:cubicBezTo>
                  <a:pt x="415" y="265"/>
                  <a:pt x="415" y="264"/>
                  <a:pt x="415" y="265"/>
                </a:cubicBezTo>
                <a:cubicBezTo>
                  <a:pt x="416" y="265"/>
                  <a:pt x="416" y="265"/>
                  <a:pt x="416" y="266"/>
                </a:cubicBezTo>
                <a:cubicBezTo>
                  <a:pt x="415" y="267"/>
                  <a:pt x="415" y="268"/>
                  <a:pt x="414" y="269"/>
                </a:cubicBezTo>
                <a:cubicBezTo>
                  <a:pt x="413" y="270"/>
                  <a:pt x="412" y="271"/>
                  <a:pt x="411" y="272"/>
                </a:cubicBezTo>
                <a:cubicBezTo>
                  <a:pt x="410" y="272"/>
                  <a:pt x="410" y="273"/>
                  <a:pt x="409" y="274"/>
                </a:cubicBezTo>
                <a:cubicBezTo>
                  <a:pt x="408" y="277"/>
                  <a:pt x="407" y="277"/>
                  <a:pt x="405" y="275"/>
                </a:cubicBezTo>
                <a:cubicBezTo>
                  <a:pt x="403" y="273"/>
                  <a:pt x="401" y="273"/>
                  <a:pt x="398" y="274"/>
                </a:cubicBezTo>
                <a:cubicBezTo>
                  <a:pt x="397" y="275"/>
                  <a:pt x="396" y="276"/>
                  <a:pt x="396" y="276"/>
                </a:cubicBezTo>
                <a:cubicBezTo>
                  <a:pt x="396" y="279"/>
                  <a:pt x="394" y="281"/>
                  <a:pt x="391" y="281"/>
                </a:cubicBezTo>
                <a:cubicBezTo>
                  <a:pt x="391" y="281"/>
                  <a:pt x="391" y="281"/>
                  <a:pt x="391" y="281"/>
                </a:cubicBezTo>
                <a:cubicBezTo>
                  <a:pt x="391" y="281"/>
                  <a:pt x="391" y="281"/>
                  <a:pt x="391" y="281"/>
                </a:cubicBezTo>
                <a:cubicBezTo>
                  <a:pt x="390" y="282"/>
                  <a:pt x="389" y="282"/>
                  <a:pt x="388" y="283"/>
                </a:cubicBezTo>
                <a:cubicBezTo>
                  <a:pt x="388" y="283"/>
                  <a:pt x="388" y="283"/>
                  <a:pt x="388" y="283"/>
                </a:cubicBezTo>
                <a:cubicBezTo>
                  <a:pt x="387" y="283"/>
                  <a:pt x="387" y="283"/>
                  <a:pt x="387" y="283"/>
                </a:cubicBezTo>
                <a:cubicBezTo>
                  <a:pt x="387" y="283"/>
                  <a:pt x="387" y="284"/>
                  <a:pt x="386" y="284"/>
                </a:cubicBezTo>
                <a:cubicBezTo>
                  <a:pt x="386" y="284"/>
                  <a:pt x="386" y="284"/>
                  <a:pt x="386" y="284"/>
                </a:cubicBezTo>
                <a:cubicBezTo>
                  <a:pt x="386" y="283"/>
                  <a:pt x="387" y="283"/>
                  <a:pt x="387" y="283"/>
                </a:cubicBezTo>
                <a:cubicBezTo>
                  <a:pt x="387" y="283"/>
                  <a:pt x="387" y="283"/>
                  <a:pt x="387" y="283"/>
                </a:cubicBezTo>
                <a:cubicBezTo>
                  <a:pt x="388" y="283"/>
                  <a:pt x="388" y="283"/>
                  <a:pt x="388" y="283"/>
                </a:cubicBezTo>
                <a:cubicBezTo>
                  <a:pt x="389" y="282"/>
                  <a:pt x="390" y="281"/>
                  <a:pt x="391" y="281"/>
                </a:cubicBezTo>
                <a:cubicBezTo>
                  <a:pt x="391" y="281"/>
                  <a:pt x="391" y="281"/>
                  <a:pt x="391" y="281"/>
                </a:cubicBezTo>
                <a:cubicBezTo>
                  <a:pt x="391" y="281"/>
                  <a:pt x="391" y="281"/>
                  <a:pt x="391" y="281"/>
                </a:cubicBezTo>
                <a:cubicBezTo>
                  <a:pt x="392" y="280"/>
                  <a:pt x="392" y="279"/>
                  <a:pt x="393" y="277"/>
                </a:cubicBezTo>
                <a:cubicBezTo>
                  <a:pt x="393" y="276"/>
                  <a:pt x="391" y="274"/>
                  <a:pt x="390" y="275"/>
                </a:cubicBezTo>
                <a:cubicBezTo>
                  <a:pt x="388" y="275"/>
                  <a:pt x="387" y="276"/>
                  <a:pt x="385" y="277"/>
                </a:cubicBezTo>
                <a:cubicBezTo>
                  <a:pt x="384" y="277"/>
                  <a:pt x="383" y="279"/>
                  <a:pt x="382" y="280"/>
                </a:cubicBezTo>
                <a:close/>
                <a:moveTo>
                  <a:pt x="403" y="285"/>
                </a:moveTo>
                <a:cubicBezTo>
                  <a:pt x="402" y="285"/>
                  <a:pt x="402" y="286"/>
                  <a:pt x="401" y="286"/>
                </a:cubicBezTo>
                <a:cubicBezTo>
                  <a:pt x="401" y="286"/>
                  <a:pt x="401" y="286"/>
                  <a:pt x="401" y="286"/>
                </a:cubicBezTo>
                <a:cubicBezTo>
                  <a:pt x="401" y="286"/>
                  <a:pt x="401" y="286"/>
                  <a:pt x="401" y="287"/>
                </a:cubicBezTo>
                <a:cubicBezTo>
                  <a:pt x="401" y="287"/>
                  <a:pt x="401" y="287"/>
                  <a:pt x="401" y="288"/>
                </a:cubicBezTo>
                <a:cubicBezTo>
                  <a:pt x="400" y="287"/>
                  <a:pt x="401" y="287"/>
                  <a:pt x="401" y="287"/>
                </a:cubicBezTo>
                <a:cubicBezTo>
                  <a:pt x="401" y="286"/>
                  <a:pt x="401" y="286"/>
                  <a:pt x="401" y="286"/>
                </a:cubicBezTo>
                <a:cubicBezTo>
                  <a:pt x="401" y="286"/>
                  <a:pt x="401" y="286"/>
                  <a:pt x="401" y="286"/>
                </a:cubicBezTo>
                <a:cubicBezTo>
                  <a:pt x="402" y="285"/>
                  <a:pt x="402" y="285"/>
                  <a:pt x="402" y="284"/>
                </a:cubicBezTo>
                <a:cubicBezTo>
                  <a:pt x="402" y="284"/>
                  <a:pt x="403" y="285"/>
                  <a:pt x="403" y="285"/>
                </a:cubicBezTo>
                <a:close/>
                <a:moveTo>
                  <a:pt x="395" y="312"/>
                </a:moveTo>
                <a:cubicBezTo>
                  <a:pt x="395" y="312"/>
                  <a:pt x="395" y="313"/>
                  <a:pt x="395" y="313"/>
                </a:cubicBezTo>
                <a:cubicBezTo>
                  <a:pt x="392" y="312"/>
                  <a:pt x="391" y="311"/>
                  <a:pt x="391" y="309"/>
                </a:cubicBezTo>
                <a:cubicBezTo>
                  <a:pt x="390" y="308"/>
                  <a:pt x="391" y="308"/>
                  <a:pt x="392" y="308"/>
                </a:cubicBezTo>
                <a:cubicBezTo>
                  <a:pt x="392" y="307"/>
                  <a:pt x="393" y="307"/>
                  <a:pt x="393" y="307"/>
                </a:cubicBezTo>
                <a:cubicBezTo>
                  <a:pt x="394" y="309"/>
                  <a:pt x="395" y="311"/>
                  <a:pt x="395" y="312"/>
                </a:cubicBezTo>
                <a:close/>
                <a:moveTo>
                  <a:pt x="389" y="358"/>
                </a:moveTo>
                <a:cubicBezTo>
                  <a:pt x="389" y="357"/>
                  <a:pt x="389" y="357"/>
                  <a:pt x="389" y="357"/>
                </a:cubicBezTo>
                <a:cubicBezTo>
                  <a:pt x="390" y="357"/>
                  <a:pt x="390" y="357"/>
                  <a:pt x="390" y="357"/>
                </a:cubicBezTo>
                <a:lnTo>
                  <a:pt x="389" y="358"/>
                </a:lnTo>
                <a:close/>
                <a:moveTo>
                  <a:pt x="403" y="384"/>
                </a:moveTo>
                <a:cubicBezTo>
                  <a:pt x="403" y="384"/>
                  <a:pt x="402" y="384"/>
                  <a:pt x="402" y="384"/>
                </a:cubicBezTo>
                <a:cubicBezTo>
                  <a:pt x="402" y="384"/>
                  <a:pt x="402" y="383"/>
                  <a:pt x="402" y="383"/>
                </a:cubicBezTo>
                <a:cubicBezTo>
                  <a:pt x="402" y="383"/>
                  <a:pt x="402" y="383"/>
                  <a:pt x="402" y="383"/>
                </a:cubicBezTo>
                <a:cubicBezTo>
                  <a:pt x="403" y="383"/>
                  <a:pt x="403" y="383"/>
                  <a:pt x="403" y="383"/>
                </a:cubicBezTo>
                <a:cubicBezTo>
                  <a:pt x="403" y="384"/>
                  <a:pt x="403" y="384"/>
                  <a:pt x="403" y="384"/>
                </a:cubicBezTo>
                <a:close/>
                <a:moveTo>
                  <a:pt x="406" y="345"/>
                </a:moveTo>
                <a:cubicBezTo>
                  <a:pt x="405" y="347"/>
                  <a:pt x="404" y="347"/>
                  <a:pt x="402" y="348"/>
                </a:cubicBezTo>
                <a:cubicBezTo>
                  <a:pt x="399" y="348"/>
                  <a:pt x="397" y="349"/>
                  <a:pt x="394" y="349"/>
                </a:cubicBezTo>
                <a:cubicBezTo>
                  <a:pt x="392" y="349"/>
                  <a:pt x="390" y="349"/>
                  <a:pt x="389" y="347"/>
                </a:cubicBezTo>
                <a:cubicBezTo>
                  <a:pt x="388" y="346"/>
                  <a:pt x="387" y="345"/>
                  <a:pt x="386" y="344"/>
                </a:cubicBezTo>
                <a:cubicBezTo>
                  <a:pt x="386" y="344"/>
                  <a:pt x="386" y="343"/>
                  <a:pt x="386" y="343"/>
                </a:cubicBezTo>
                <a:cubicBezTo>
                  <a:pt x="386" y="343"/>
                  <a:pt x="387" y="343"/>
                  <a:pt x="387" y="343"/>
                </a:cubicBezTo>
                <a:cubicBezTo>
                  <a:pt x="388" y="343"/>
                  <a:pt x="389" y="344"/>
                  <a:pt x="390" y="344"/>
                </a:cubicBezTo>
                <a:cubicBezTo>
                  <a:pt x="391" y="344"/>
                  <a:pt x="392" y="344"/>
                  <a:pt x="393" y="343"/>
                </a:cubicBezTo>
                <a:cubicBezTo>
                  <a:pt x="394" y="342"/>
                  <a:pt x="395" y="341"/>
                  <a:pt x="396" y="339"/>
                </a:cubicBezTo>
                <a:cubicBezTo>
                  <a:pt x="397" y="338"/>
                  <a:pt x="399" y="337"/>
                  <a:pt x="401" y="338"/>
                </a:cubicBezTo>
                <a:cubicBezTo>
                  <a:pt x="401" y="338"/>
                  <a:pt x="402" y="338"/>
                  <a:pt x="402" y="337"/>
                </a:cubicBezTo>
                <a:cubicBezTo>
                  <a:pt x="404" y="337"/>
                  <a:pt x="405" y="336"/>
                  <a:pt x="404" y="335"/>
                </a:cubicBezTo>
                <a:cubicBezTo>
                  <a:pt x="404" y="334"/>
                  <a:pt x="404" y="333"/>
                  <a:pt x="404" y="332"/>
                </a:cubicBezTo>
                <a:cubicBezTo>
                  <a:pt x="404" y="331"/>
                  <a:pt x="403" y="329"/>
                  <a:pt x="403" y="327"/>
                </a:cubicBezTo>
                <a:cubicBezTo>
                  <a:pt x="403" y="327"/>
                  <a:pt x="403" y="326"/>
                  <a:pt x="404" y="326"/>
                </a:cubicBezTo>
                <a:cubicBezTo>
                  <a:pt x="404" y="326"/>
                  <a:pt x="404" y="326"/>
                  <a:pt x="404" y="326"/>
                </a:cubicBezTo>
                <a:cubicBezTo>
                  <a:pt x="407" y="328"/>
                  <a:pt x="409" y="331"/>
                  <a:pt x="410" y="334"/>
                </a:cubicBezTo>
                <a:cubicBezTo>
                  <a:pt x="411" y="335"/>
                  <a:pt x="412" y="336"/>
                  <a:pt x="414" y="336"/>
                </a:cubicBezTo>
                <a:cubicBezTo>
                  <a:pt x="418" y="336"/>
                  <a:pt x="422" y="335"/>
                  <a:pt x="425" y="333"/>
                </a:cubicBezTo>
                <a:cubicBezTo>
                  <a:pt x="427" y="330"/>
                  <a:pt x="431" y="329"/>
                  <a:pt x="434" y="329"/>
                </a:cubicBezTo>
                <a:cubicBezTo>
                  <a:pt x="435" y="328"/>
                  <a:pt x="437" y="329"/>
                  <a:pt x="438" y="329"/>
                </a:cubicBezTo>
                <a:cubicBezTo>
                  <a:pt x="438" y="329"/>
                  <a:pt x="438" y="329"/>
                  <a:pt x="438" y="329"/>
                </a:cubicBezTo>
                <a:cubicBezTo>
                  <a:pt x="438" y="328"/>
                  <a:pt x="438" y="328"/>
                  <a:pt x="439" y="328"/>
                </a:cubicBezTo>
                <a:cubicBezTo>
                  <a:pt x="439" y="328"/>
                  <a:pt x="438" y="329"/>
                  <a:pt x="438" y="329"/>
                </a:cubicBezTo>
                <a:cubicBezTo>
                  <a:pt x="438" y="329"/>
                  <a:pt x="438" y="329"/>
                  <a:pt x="438" y="329"/>
                </a:cubicBezTo>
                <a:cubicBezTo>
                  <a:pt x="438" y="330"/>
                  <a:pt x="437" y="331"/>
                  <a:pt x="436" y="331"/>
                </a:cubicBezTo>
                <a:cubicBezTo>
                  <a:pt x="435" y="332"/>
                  <a:pt x="434" y="333"/>
                  <a:pt x="432" y="333"/>
                </a:cubicBezTo>
                <a:cubicBezTo>
                  <a:pt x="429" y="335"/>
                  <a:pt x="427" y="336"/>
                  <a:pt x="424" y="338"/>
                </a:cubicBezTo>
                <a:cubicBezTo>
                  <a:pt x="421" y="340"/>
                  <a:pt x="417" y="342"/>
                  <a:pt x="414" y="343"/>
                </a:cubicBezTo>
                <a:cubicBezTo>
                  <a:pt x="414" y="344"/>
                  <a:pt x="413" y="344"/>
                  <a:pt x="412" y="343"/>
                </a:cubicBezTo>
                <a:cubicBezTo>
                  <a:pt x="410" y="342"/>
                  <a:pt x="408" y="343"/>
                  <a:pt x="406" y="345"/>
                </a:cubicBezTo>
                <a:close/>
                <a:moveTo>
                  <a:pt x="412" y="420"/>
                </a:moveTo>
                <a:cubicBezTo>
                  <a:pt x="412" y="420"/>
                  <a:pt x="412" y="420"/>
                  <a:pt x="412" y="419"/>
                </a:cubicBezTo>
                <a:cubicBezTo>
                  <a:pt x="412" y="419"/>
                  <a:pt x="411" y="419"/>
                  <a:pt x="411" y="418"/>
                </a:cubicBezTo>
                <a:cubicBezTo>
                  <a:pt x="411" y="419"/>
                  <a:pt x="412" y="419"/>
                  <a:pt x="412" y="419"/>
                </a:cubicBezTo>
                <a:cubicBezTo>
                  <a:pt x="412" y="419"/>
                  <a:pt x="413" y="420"/>
                  <a:pt x="412" y="420"/>
                </a:cubicBezTo>
                <a:close/>
                <a:moveTo>
                  <a:pt x="413" y="384"/>
                </a:moveTo>
                <a:cubicBezTo>
                  <a:pt x="413" y="384"/>
                  <a:pt x="412" y="383"/>
                  <a:pt x="412" y="383"/>
                </a:cubicBezTo>
                <a:cubicBezTo>
                  <a:pt x="412" y="383"/>
                  <a:pt x="412" y="383"/>
                  <a:pt x="412" y="383"/>
                </a:cubicBezTo>
                <a:cubicBezTo>
                  <a:pt x="413" y="382"/>
                  <a:pt x="413" y="380"/>
                  <a:pt x="414" y="380"/>
                </a:cubicBezTo>
                <a:cubicBezTo>
                  <a:pt x="417" y="378"/>
                  <a:pt x="421" y="376"/>
                  <a:pt x="424" y="374"/>
                </a:cubicBezTo>
                <a:cubicBezTo>
                  <a:pt x="424" y="374"/>
                  <a:pt x="425" y="374"/>
                  <a:pt x="425" y="375"/>
                </a:cubicBezTo>
                <a:cubicBezTo>
                  <a:pt x="427" y="376"/>
                  <a:pt x="429" y="377"/>
                  <a:pt x="431" y="377"/>
                </a:cubicBezTo>
                <a:cubicBezTo>
                  <a:pt x="431" y="377"/>
                  <a:pt x="431" y="378"/>
                  <a:pt x="431" y="378"/>
                </a:cubicBezTo>
                <a:cubicBezTo>
                  <a:pt x="431" y="378"/>
                  <a:pt x="431" y="379"/>
                  <a:pt x="431" y="379"/>
                </a:cubicBezTo>
                <a:cubicBezTo>
                  <a:pt x="429" y="379"/>
                  <a:pt x="427" y="379"/>
                  <a:pt x="425" y="380"/>
                </a:cubicBezTo>
                <a:cubicBezTo>
                  <a:pt x="425" y="379"/>
                  <a:pt x="425" y="379"/>
                  <a:pt x="425" y="379"/>
                </a:cubicBezTo>
                <a:cubicBezTo>
                  <a:pt x="424" y="379"/>
                  <a:pt x="423" y="379"/>
                  <a:pt x="422" y="379"/>
                </a:cubicBezTo>
                <a:cubicBezTo>
                  <a:pt x="420" y="379"/>
                  <a:pt x="417" y="380"/>
                  <a:pt x="415" y="382"/>
                </a:cubicBezTo>
                <a:cubicBezTo>
                  <a:pt x="415" y="383"/>
                  <a:pt x="414" y="383"/>
                  <a:pt x="413" y="384"/>
                </a:cubicBezTo>
                <a:close/>
                <a:moveTo>
                  <a:pt x="504" y="835"/>
                </a:moveTo>
                <a:cubicBezTo>
                  <a:pt x="504" y="835"/>
                  <a:pt x="504" y="836"/>
                  <a:pt x="504" y="836"/>
                </a:cubicBezTo>
                <a:cubicBezTo>
                  <a:pt x="502" y="836"/>
                  <a:pt x="500" y="835"/>
                  <a:pt x="500" y="833"/>
                </a:cubicBezTo>
                <a:cubicBezTo>
                  <a:pt x="500" y="833"/>
                  <a:pt x="501" y="833"/>
                  <a:pt x="501" y="833"/>
                </a:cubicBezTo>
                <a:cubicBezTo>
                  <a:pt x="502" y="832"/>
                  <a:pt x="504" y="833"/>
                  <a:pt x="504" y="834"/>
                </a:cubicBezTo>
                <a:cubicBezTo>
                  <a:pt x="504" y="835"/>
                  <a:pt x="504" y="835"/>
                  <a:pt x="504" y="835"/>
                </a:cubicBezTo>
                <a:close/>
                <a:moveTo>
                  <a:pt x="602" y="850"/>
                </a:moveTo>
                <a:cubicBezTo>
                  <a:pt x="602" y="850"/>
                  <a:pt x="601" y="852"/>
                  <a:pt x="601" y="851"/>
                </a:cubicBezTo>
                <a:cubicBezTo>
                  <a:pt x="600" y="851"/>
                  <a:pt x="600" y="851"/>
                  <a:pt x="599" y="850"/>
                </a:cubicBezTo>
                <a:cubicBezTo>
                  <a:pt x="598" y="848"/>
                  <a:pt x="598" y="847"/>
                  <a:pt x="601" y="844"/>
                </a:cubicBezTo>
                <a:cubicBezTo>
                  <a:pt x="601" y="844"/>
                  <a:pt x="602" y="844"/>
                  <a:pt x="602" y="844"/>
                </a:cubicBezTo>
                <a:cubicBezTo>
                  <a:pt x="602" y="844"/>
                  <a:pt x="602" y="845"/>
                  <a:pt x="602" y="845"/>
                </a:cubicBezTo>
                <a:cubicBezTo>
                  <a:pt x="603" y="846"/>
                  <a:pt x="603" y="846"/>
                  <a:pt x="603" y="848"/>
                </a:cubicBezTo>
                <a:cubicBezTo>
                  <a:pt x="603" y="848"/>
                  <a:pt x="603" y="849"/>
                  <a:pt x="602" y="850"/>
                </a:cubicBezTo>
                <a:close/>
                <a:moveTo>
                  <a:pt x="620" y="1318"/>
                </a:moveTo>
                <a:cubicBezTo>
                  <a:pt x="620" y="1318"/>
                  <a:pt x="619" y="1318"/>
                  <a:pt x="619" y="1318"/>
                </a:cubicBezTo>
                <a:cubicBezTo>
                  <a:pt x="619" y="1318"/>
                  <a:pt x="619" y="1318"/>
                  <a:pt x="619" y="1317"/>
                </a:cubicBezTo>
                <a:cubicBezTo>
                  <a:pt x="620" y="1317"/>
                  <a:pt x="620" y="1317"/>
                  <a:pt x="620" y="1318"/>
                </a:cubicBezTo>
                <a:cubicBezTo>
                  <a:pt x="620" y="1318"/>
                  <a:pt x="620" y="1318"/>
                  <a:pt x="620" y="1318"/>
                </a:cubicBezTo>
                <a:close/>
                <a:moveTo>
                  <a:pt x="622" y="1040"/>
                </a:moveTo>
                <a:cubicBezTo>
                  <a:pt x="622" y="1040"/>
                  <a:pt x="622" y="1040"/>
                  <a:pt x="622" y="1040"/>
                </a:cubicBezTo>
                <a:cubicBezTo>
                  <a:pt x="619" y="1040"/>
                  <a:pt x="618" y="1038"/>
                  <a:pt x="616" y="1036"/>
                </a:cubicBezTo>
                <a:cubicBezTo>
                  <a:pt x="616" y="1036"/>
                  <a:pt x="616" y="1035"/>
                  <a:pt x="616" y="1034"/>
                </a:cubicBezTo>
                <a:cubicBezTo>
                  <a:pt x="617" y="1034"/>
                  <a:pt x="617" y="1034"/>
                  <a:pt x="617" y="1034"/>
                </a:cubicBezTo>
                <a:cubicBezTo>
                  <a:pt x="619" y="1036"/>
                  <a:pt x="621" y="1037"/>
                  <a:pt x="622" y="1040"/>
                </a:cubicBezTo>
                <a:cubicBezTo>
                  <a:pt x="622" y="1040"/>
                  <a:pt x="622" y="1040"/>
                  <a:pt x="622" y="1040"/>
                </a:cubicBezTo>
                <a:cubicBezTo>
                  <a:pt x="622" y="1040"/>
                  <a:pt x="623" y="1040"/>
                  <a:pt x="623" y="1040"/>
                </a:cubicBezTo>
                <a:cubicBezTo>
                  <a:pt x="622" y="1040"/>
                  <a:pt x="622" y="1040"/>
                  <a:pt x="622" y="1040"/>
                </a:cubicBezTo>
                <a:close/>
                <a:moveTo>
                  <a:pt x="638" y="1351"/>
                </a:moveTo>
                <a:cubicBezTo>
                  <a:pt x="638" y="1352"/>
                  <a:pt x="638" y="1352"/>
                  <a:pt x="638" y="1352"/>
                </a:cubicBezTo>
                <a:cubicBezTo>
                  <a:pt x="638" y="1352"/>
                  <a:pt x="638" y="1352"/>
                  <a:pt x="638" y="1352"/>
                </a:cubicBezTo>
                <a:cubicBezTo>
                  <a:pt x="638" y="1352"/>
                  <a:pt x="638" y="1352"/>
                  <a:pt x="638" y="1352"/>
                </a:cubicBezTo>
                <a:cubicBezTo>
                  <a:pt x="638" y="1352"/>
                  <a:pt x="638" y="1352"/>
                  <a:pt x="638" y="1351"/>
                </a:cubicBezTo>
                <a:cubicBezTo>
                  <a:pt x="638" y="1351"/>
                  <a:pt x="638" y="1351"/>
                  <a:pt x="638" y="1351"/>
                </a:cubicBezTo>
                <a:cubicBezTo>
                  <a:pt x="639" y="1351"/>
                  <a:pt x="639" y="1351"/>
                  <a:pt x="638" y="1351"/>
                </a:cubicBezTo>
                <a:close/>
                <a:moveTo>
                  <a:pt x="643" y="1360"/>
                </a:moveTo>
                <a:cubicBezTo>
                  <a:pt x="642" y="1360"/>
                  <a:pt x="642" y="1361"/>
                  <a:pt x="641" y="1361"/>
                </a:cubicBezTo>
                <a:cubicBezTo>
                  <a:pt x="641" y="1361"/>
                  <a:pt x="641" y="1361"/>
                  <a:pt x="641" y="1361"/>
                </a:cubicBezTo>
                <a:cubicBezTo>
                  <a:pt x="640" y="1360"/>
                  <a:pt x="641" y="1359"/>
                  <a:pt x="641" y="1359"/>
                </a:cubicBezTo>
                <a:cubicBezTo>
                  <a:pt x="642" y="1359"/>
                  <a:pt x="642" y="1360"/>
                  <a:pt x="643" y="1360"/>
                </a:cubicBezTo>
                <a:cubicBezTo>
                  <a:pt x="643" y="1360"/>
                  <a:pt x="643" y="1360"/>
                  <a:pt x="643" y="1360"/>
                </a:cubicBezTo>
                <a:close/>
                <a:moveTo>
                  <a:pt x="644" y="1370"/>
                </a:moveTo>
                <a:cubicBezTo>
                  <a:pt x="644" y="1370"/>
                  <a:pt x="644" y="1370"/>
                  <a:pt x="644" y="1370"/>
                </a:cubicBezTo>
                <a:cubicBezTo>
                  <a:pt x="644" y="1370"/>
                  <a:pt x="645" y="1370"/>
                  <a:pt x="645" y="1370"/>
                </a:cubicBezTo>
                <a:cubicBezTo>
                  <a:pt x="645" y="1370"/>
                  <a:pt x="645" y="1370"/>
                  <a:pt x="645" y="1370"/>
                </a:cubicBezTo>
                <a:cubicBezTo>
                  <a:pt x="645" y="1370"/>
                  <a:pt x="645" y="1370"/>
                  <a:pt x="644" y="1370"/>
                </a:cubicBezTo>
                <a:close/>
                <a:moveTo>
                  <a:pt x="649" y="1364"/>
                </a:moveTo>
                <a:cubicBezTo>
                  <a:pt x="649" y="1364"/>
                  <a:pt x="649" y="1364"/>
                  <a:pt x="649" y="1364"/>
                </a:cubicBezTo>
                <a:cubicBezTo>
                  <a:pt x="648" y="1364"/>
                  <a:pt x="648" y="1364"/>
                  <a:pt x="648" y="1364"/>
                </a:cubicBezTo>
                <a:cubicBezTo>
                  <a:pt x="648" y="1365"/>
                  <a:pt x="648" y="1365"/>
                  <a:pt x="647" y="1365"/>
                </a:cubicBezTo>
                <a:cubicBezTo>
                  <a:pt x="647" y="1366"/>
                  <a:pt x="647" y="1366"/>
                  <a:pt x="647" y="1366"/>
                </a:cubicBezTo>
                <a:cubicBezTo>
                  <a:pt x="646" y="1366"/>
                  <a:pt x="646" y="1366"/>
                  <a:pt x="646" y="1366"/>
                </a:cubicBezTo>
                <a:cubicBezTo>
                  <a:pt x="647" y="1366"/>
                  <a:pt x="647" y="1366"/>
                  <a:pt x="647" y="1366"/>
                </a:cubicBezTo>
                <a:cubicBezTo>
                  <a:pt x="647" y="1366"/>
                  <a:pt x="647" y="1365"/>
                  <a:pt x="647" y="1365"/>
                </a:cubicBezTo>
                <a:cubicBezTo>
                  <a:pt x="647" y="1365"/>
                  <a:pt x="648" y="1364"/>
                  <a:pt x="648" y="1364"/>
                </a:cubicBezTo>
                <a:cubicBezTo>
                  <a:pt x="648" y="1364"/>
                  <a:pt x="648" y="1364"/>
                  <a:pt x="648" y="1364"/>
                </a:cubicBezTo>
                <a:cubicBezTo>
                  <a:pt x="649" y="1364"/>
                  <a:pt x="649" y="1364"/>
                  <a:pt x="649" y="1364"/>
                </a:cubicBezTo>
                <a:cubicBezTo>
                  <a:pt x="649" y="1364"/>
                  <a:pt x="649" y="1363"/>
                  <a:pt x="649" y="1363"/>
                </a:cubicBezTo>
                <a:cubicBezTo>
                  <a:pt x="649" y="1364"/>
                  <a:pt x="649" y="1364"/>
                  <a:pt x="649" y="1364"/>
                </a:cubicBezTo>
                <a:close/>
                <a:moveTo>
                  <a:pt x="661" y="1368"/>
                </a:moveTo>
                <a:cubicBezTo>
                  <a:pt x="662" y="1368"/>
                  <a:pt x="662" y="1368"/>
                  <a:pt x="663" y="1368"/>
                </a:cubicBezTo>
                <a:cubicBezTo>
                  <a:pt x="663" y="1369"/>
                  <a:pt x="663" y="1369"/>
                  <a:pt x="662" y="1369"/>
                </a:cubicBezTo>
                <a:cubicBezTo>
                  <a:pt x="662" y="1370"/>
                  <a:pt x="662" y="1370"/>
                  <a:pt x="661" y="1370"/>
                </a:cubicBezTo>
                <a:cubicBezTo>
                  <a:pt x="661" y="1370"/>
                  <a:pt x="661" y="1370"/>
                  <a:pt x="660" y="1370"/>
                </a:cubicBezTo>
                <a:cubicBezTo>
                  <a:pt x="660" y="1370"/>
                  <a:pt x="660" y="1369"/>
                  <a:pt x="661" y="1368"/>
                </a:cubicBezTo>
                <a:close/>
                <a:moveTo>
                  <a:pt x="656" y="1374"/>
                </a:moveTo>
                <a:cubicBezTo>
                  <a:pt x="656" y="1375"/>
                  <a:pt x="656" y="1375"/>
                  <a:pt x="656" y="1375"/>
                </a:cubicBezTo>
                <a:cubicBezTo>
                  <a:pt x="657" y="1375"/>
                  <a:pt x="658" y="1376"/>
                  <a:pt x="659" y="1377"/>
                </a:cubicBezTo>
                <a:cubicBezTo>
                  <a:pt x="659" y="1377"/>
                  <a:pt x="659" y="1377"/>
                  <a:pt x="659" y="1377"/>
                </a:cubicBezTo>
                <a:cubicBezTo>
                  <a:pt x="659" y="1377"/>
                  <a:pt x="659" y="1376"/>
                  <a:pt x="659" y="1376"/>
                </a:cubicBezTo>
                <a:cubicBezTo>
                  <a:pt x="659" y="1376"/>
                  <a:pt x="659" y="1376"/>
                  <a:pt x="659" y="1375"/>
                </a:cubicBezTo>
                <a:cubicBezTo>
                  <a:pt x="659" y="1375"/>
                  <a:pt x="660" y="1374"/>
                  <a:pt x="660" y="1374"/>
                </a:cubicBezTo>
                <a:cubicBezTo>
                  <a:pt x="661" y="1374"/>
                  <a:pt x="661" y="1375"/>
                  <a:pt x="661" y="1375"/>
                </a:cubicBezTo>
                <a:cubicBezTo>
                  <a:pt x="662" y="1375"/>
                  <a:pt x="661" y="1376"/>
                  <a:pt x="661" y="1376"/>
                </a:cubicBezTo>
                <a:cubicBezTo>
                  <a:pt x="660" y="1376"/>
                  <a:pt x="660" y="1376"/>
                  <a:pt x="659" y="1376"/>
                </a:cubicBezTo>
                <a:cubicBezTo>
                  <a:pt x="659" y="1377"/>
                  <a:pt x="659" y="1377"/>
                  <a:pt x="659" y="1377"/>
                </a:cubicBezTo>
                <a:cubicBezTo>
                  <a:pt x="659" y="1377"/>
                  <a:pt x="659" y="1377"/>
                  <a:pt x="659" y="1377"/>
                </a:cubicBezTo>
                <a:cubicBezTo>
                  <a:pt x="659" y="1377"/>
                  <a:pt x="658" y="1377"/>
                  <a:pt x="658" y="1377"/>
                </a:cubicBezTo>
                <a:cubicBezTo>
                  <a:pt x="657" y="1377"/>
                  <a:pt x="656" y="1377"/>
                  <a:pt x="656" y="1376"/>
                </a:cubicBezTo>
                <a:cubicBezTo>
                  <a:pt x="656" y="1376"/>
                  <a:pt x="656" y="1375"/>
                  <a:pt x="656" y="1375"/>
                </a:cubicBezTo>
                <a:cubicBezTo>
                  <a:pt x="656" y="1375"/>
                  <a:pt x="656" y="1375"/>
                  <a:pt x="655" y="1375"/>
                </a:cubicBezTo>
                <a:cubicBezTo>
                  <a:pt x="655" y="1375"/>
                  <a:pt x="655" y="1374"/>
                  <a:pt x="655" y="1374"/>
                </a:cubicBezTo>
                <a:cubicBezTo>
                  <a:pt x="655" y="1374"/>
                  <a:pt x="654" y="1374"/>
                  <a:pt x="654" y="1374"/>
                </a:cubicBezTo>
                <a:cubicBezTo>
                  <a:pt x="654" y="1373"/>
                  <a:pt x="655" y="1373"/>
                  <a:pt x="655" y="1373"/>
                </a:cubicBezTo>
                <a:cubicBezTo>
                  <a:pt x="655" y="1374"/>
                  <a:pt x="655" y="1374"/>
                  <a:pt x="655" y="1374"/>
                </a:cubicBezTo>
                <a:cubicBezTo>
                  <a:pt x="655" y="1374"/>
                  <a:pt x="656" y="1374"/>
                  <a:pt x="656" y="1374"/>
                </a:cubicBezTo>
                <a:close/>
                <a:moveTo>
                  <a:pt x="663" y="867"/>
                </a:moveTo>
                <a:cubicBezTo>
                  <a:pt x="664" y="866"/>
                  <a:pt x="664" y="866"/>
                  <a:pt x="664" y="866"/>
                </a:cubicBezTo>
                <a:cubicBezTo>
                  <a:pt x="664" y="867"/>
                  <a:pt x="664" y="867"/>
                  <a:pt x="664" y="867"/>
                </a:cubicBezTo>
                <a:lnTo>
                  <a:pt x="663" y="867"/>
                </a:lnTo>
                <a:close/>
                <a:moveTo>
                  <a:pt x="676" y="1153"/>
                </a:moveTo>
                <a:cubicBezTo>
                  <a:pt x="676" y="1153"/>
                  <a:pt x="675" y="1153"/>
                  <a:pt x="675" y="1153"/>
                </a:cubicBezTo>
                <a:cubicBezTo>
                  <a:pt x="675" y="1153"/>
                  <a:pt x="675" y="1152"/>
                  <a:pt x="676" y="1152"/>
                </a:cubicBezTo>
                <a:cubicBezTo>
                  <a:pt x="676" y="1152"/>
                  <a:pt x="676" y="1152"/>
                  <a:pt x="676" y="1152"/>
                </a:cubicBezTo>
                <a:cubicBezTo>
                  <a:pt x="677" y="1152"/>
                  <a:pt x="677" y="1153"/>
                  <a:pt x="677" y="1153"/>
                </a:cubicBezTo>
                <a:cubicBezTo>
                  <a:pt x="677" y="1153"/>
                  <a:pt x="677" y="1153"/>
                  <a:pt x="676" y="1153"/>
                </a:cubicBezTo>
                <a:close/>
                <a:moveTo>
                  <a:pt x="717" y="883"/>
                </a:moveTo>
                <a:cubicBezTo>
                  <a:pt x="716" y="883"/>
                  <a:pt x="716" y="883"/>
                  <a:pt x="716" y="883"/>
                </a:cubicBezTo>
                <a:cubicBezTo>
                  <a:pt x="717" y="882"/>
                  <a:pt x="717" y="882"/>
                  <a:pt x="718" y="882"/>
                </a:cubicBezTo>
                <a:cubicBezTo>
                  <a:pt x="718" y="882"/>
                  <a:pt x="718" y="883"/>
                  <a:pt x="718" y="883"/>
                </a:cubicBezTo>
                <a:cubicBezTo>
                  <a:pt x="718" y="883"/>
                  <a:pt x="717" y="884"/>
                  <a:pt x="717" y="883"/>
                </a:cubicBezTo>
                <a:close/>
                <a:moveTo>
                  <a:pt x="751" y="924"/>
                </a:moveTo>
                <a:cubicBezTo>
                  <a:pt x="750" y="925"/>
                  <a:pt x="749" y="925"/>
                  <a:pt x="748" y="925"/>
                </a:cubicBezTo>
                <a:cubicBezTo>
                  <a:pt x="747" y="924"/>
                  <a:pt x="747" y="923"/>
                  <a:pt x="747" y="923"/>
                </a:cubicBezTo>
                <a:cubicBezTo>
                  <a:pt x="748" y="922"/>
                  <a:pt x="748" y="921"/>
                  <a:pt x="748" y="921"/>
                </a:cubicBezTo>
                <a:cubicBezTo>
                  <a:pt x="748" y="921"/>
                  <a:pt x="748" y="922"/>
                  <a:pt x="749" y="922"/>
                </a:cubicBezTo>
                <a:cubicBezTo>
                  <a:pt x="749" y="923"/>
                  <a:pt x="750" y="923"/>
                  <a:pt x="751" y="923"/>
                </a:cubicBezTo>
                <a:cubicBezTo>
                  <a:pt x="751" y="923"/>
                  <a:pt x="751" y="923"/>
                  <a:pt x="752" y="923"/>
                </a:cubicBezTo>
                <a:cubicBezTo>
                  <a:pt x="751" y="923"/>
                  <a:pt x="751" y="924"/>
                  <a:pt x="751" y="924"/>
                </a:cubicBezTo>
                <a:close/>
                <a:moveTo>
                  <a:pt x="759" y="934"/>
                </a:moveTo>
                <a:cubicBezTo>
                  <a:pt x="759" y="934"/>
                  <a:pt x="759" y="933"/>
                  <a:pt x="760" y="933"/>
                </a:cubicBezTo>
                <a:cubicBezTo>
                  <a:pt x="760" y="933"/>
                  <a:pt x="760" y="933"/>
                  <a:pt x="761" y="933"/>
                </a:cubicBezTo>
                <a:cubicBezTo>
                  <a:pt x="761" y="933"/>
                  <a:pt x="761" y="933"/>
                  <a:pt x="761" y="933"/>
                </a:cubicBezTo>
                <a:cubicBezTo>
                  <a:pt x="761" y="933"/>
                  <a:pt x="761" y="934"/>
                  <a:pt x="761" y="934"/>
                </a:cubicBezTo>
                <a:cubicBezTo>
                  <a:pt x="760" y="934"/>
                  <a:pt x="760" y="934"/>
                  <a:pt x="759" y="934"/>
                </a:cubicBezTo>
                <a:close/>
                <a:moveTo>
                  <a:pt x="762" y="954"/>
                </a:moveTo>
                <a:cubicBezTo>
                  <a:pt x="762" y="954"/>
                  <a:pt x="761" y="954"/>
                  <a:pt x="761" y="954"/>
                </a:cubicBezTo>
                <a:cubicBezTo>
                  <a:pt x="761" y="953"/>
                  <a:pt x="760" y="952"/>
                  <a:pt x="760" y="951"/>
                </a:cubicBezTo>
                <a:cubicBezTo>
                  <a:pt x="760" y="951"/>
                  <a:pt x="760" y="950"/>
                  <a:pt x="760" y="950"/>
                </a:cubicBezTo>
                <a:cubicBezTo>
                  <a:pt x="760" y="950"/>
                  <a:pt x="761" y="950"/>
                  <a:pt x="761" y="951"/>
                </a:cubicBezTo>
                <a:cubicBezTo>
                  <a:pt x="761" y="951"/>
                  <a:pt x="762" y="952"/>
                  <a:pt x="762" y="953"/>
                </a:cubicBezTo>
                <a:cubicBezTo>
                  <a:pt x="762" y="953"/>
                  <a:pt x="762" y="953"/>
                  <a:pt x="762" y="954"/>
                </a:cubicBezTo>
                <a:close/>
                <a:moveTo>
                  <a:pt x="768" y="1055"/>
                </a:moveTo>
                <a:cubicBezTo>
                  <a:pt x="767" y="1055"/>
                  <a:pt x="767" y="1055"/>
                  <a:pt x="767" y="1055"/>
                </a:cubicBezTo>
                <a:cubicBezTo>
                  <a:pt x="768" y="1054"/>
                  <a:pt x="768" y="1054"/>
                  <a:pt x="768" y="1054"/>
                </a:cubicBezTo>
                <a:lnTo>
                  <a:pt x="768" y="1055"/>
                </a:lnTo>
                <a:close/>
                <a:moveTo>
                  <a:pt x="284" y="483"/>
                </a:moveTo>
                <a:cubicBezTo>
                  <a:pt x="284" y="483"/>
                  <a:pt x="284" y="482"/>
                  <a:pt x="284" y="482"/>
                </a:cubicBezTo>
                <a:cubicBezTo>
                  <a:pt x="284" y="483"/>
                  <a:pt x="284" y="483"/>
                  <a:pt x="284" y="483"/>
                </a:cubicBezTo>
                <a:cubicBezTo>
                  <a:pt x="284" y="483"/>
                  <a:pt x="284" y="483"/>
                  <a:pt x="284" y="483"/>
                </a:cubicBezTo>
                <a:cubicBezTo>
                  <a:pt x="284" y="483"/>
                  <a:pt x="284" y="483"/>
                  <a:pt x="284" y="483"/>
                </a:cubicBezTo>
                <a:close/>
                <a:moveTo>
                  <a:pt x="808" y="299"/>
                </a:moveTo>
                <a:cubicBezTo>
                  <a:pt x="808" y="299"/>
                  <a:pt x="808" y="299"/>
                  <a:pt x="808" y="299"/>
                </a:cubicBezTo>
                <a:cubicBezTo>
                  <a:pt x="808" y="299"/>
                  <a:pt x="808" y="299"/>
                  <a:pt x="808" y="299"/>
                </a:cubicBezTo>
                <a:close/>
                <a:moveTo>
                  <a:pt x="985" y="293"/>
                </a:moveTo>
                <a:cubicBezTo>
                  <a:pt x="985" y="292"/>
                  <a:pt x="985" y="292"/>
                  <a:pt x="985" y="291"/>
                </a:cubicBezTo>
                <a:cubicBezTo>
                  <a:pt x="985" y="291"/>
                  <a:pt x="985" y="291"/>
                  <a:pt x="984" y="291"/>
                </a:cubicBezTo>
                <a:cubicBezTo>
                  <a:pt x="981" y="289"/>
                  <a:pt x="977" y="290"/>
                  <a:pt x="974" y="288"/>
                </a:cubicBezTo>
                <a:cubicBezTo>
                  <a:pt x="972" y="287"/>
                  <a:pt x="969" y="287"/>
                  <a:pt x="967" y="288"/>
                </a:cubicBezTo>
                <a:cubicBezTo>
                  <a:pt x="966" y="288"/>
                  <a:pt x="966" y="288"/>
                  <a:pt x="965" y="287"/>
                </a:cubicBezTo>
                <a:cubicBezTo>
                  <a:pt x="965" y="287"/>
                  <a:pt x="965" y="287"/>
                  <a:pt x="964" y="287"/>
                </a:cubicBezTo>
                <a:cubicBezTo>
                  <a:pt x="964" y="286"/>
                  <a:pt x="964" y="286"/>
                  <a:pt x="965" y="285"/>
                </a:cubicBezTo>
                <a:cubicBezTo>
                  <a:pt x="966" y="285"/>
                  <a:pt x="967" y="285"/>
                  <a:pt x="969" y="284"/>
                </a:cubicBezTo>
                <a:cubicBezTo>
                  <a:pt x="970" y="283"/>
                  <a:pt x="971" y="282"/>
                  <a:pt x="971" y="280"/>
                </a:cubicBezTo>
                <a:cubicBezTo>
                  <a:pt x="971" y="278"/>
                  <a:pt x="971" y="276"/>
                  <a:pt x="970" y="275"/>
                </a:cubicBezTo>
                <a:cubicBezTo>
                  <a:pt x="970" y="274"/>
                  <a:pt x="972" y="273"/>
                  <a:pt x="972" y="273"/>
                </a:cubicBezTo>
                <a:cubicBezTo>
                  <a:pt x="973" y="273"/>
                  <a:pt x="973" y="274"/>
                  <a:pt x="973" y="274"/>
                </a:cubicBezTo>
                <a:cubicBezTo>
                  <a:pt x="975" y="277"/>
                  <a:pt x="976" y="281"/>
                  <a:pt x="978" y="284"/>
                </a:cubicBezTo>
                <a:cubicBezTo>
                  <a:pt x="979" y="286"/>
                  <a:pt x="981" y="287"/>
                  <a:pt x="984" y="287"/>
                </a:cubicBezTo>
                <a:cubicBezTo>
                  <a:pt x="985" y="286"/>
                  <a:pt x="986" y="286"/>
                  <a:pt x="987" y="287"/>
                </a:cubicBezTo>
                <a:cubicBezTo>
                  <a:pt x="990" y="287"/>
                  <a:pt x="991" y="286"/>
                  <a:pt x="991" y="283"/>
                </a:cubicBezTo>
                <a:cubicBezTo>
                  <a:pt x="991" y="281"/>
                  <a:pt x="991" y="278"/>
                  <a:pt x="991" y="276"/>
                </a:cubicBezTo>
                <a:cubicBezTo>
                  <a:pt x="991" y="273"/>
                  <a:pt x="989" y="271"/>
                  <a:pt x="990" y="268"/>
                </a:cubicBezTo>
                <a:cubicBezTo>
                  <a:pt x="990" y="268"/>
                  <a:pt x="989" y="267"/>
                  <a:pt x="989" y="266"/>
                </a:cubicBezTo>
                <a:cubicBezTo>
                  <a:pt x="987" y="263"/>
                  <a:pt x="985" y="260"/>
                  <a:pt x="982" y="258"/>
                </a:cubicBezTo>
                <a:cubicBezTo>
                  <a:pt x="981" y="257"/>
                  <a:pt x="979" y="256"/>
                  <a:pt x="978" y="255"/>
                </a:cubicBezTo>
                <a:cubicBezTo>
                  <a:pt x="978" y="255"/>
                  <a:pt x="977" y="254"/>
                  <a:pt x="977" y="253"/>
                </a:cubicBezTo>
                <a:cubicBezTo>
                  <a:pt x="976" y="251"/>
                  <a:pt x="976" y="249"/>
                  <a:pt x="976" y="247"/>
                </a:cubicBezTo>
                <a:cubicBezTo>
                  <a:pt x="976" y="247"/>
                  <a:pt x="976" y="246"/>
                  <a:pt x="977" y="246"/>
                </a:cubicBezTo>
                <a:cubicBezTo>
                  <a:pt x="977" y="246"/>
                  <a:pt x="978" y="246"/>
                  <a:pt x="978" y="246"/>
                </a:cubicBezTo>
                <a:cubicBezTo>
                  <a:pt x="979" y="247"/>
                  <a:pt x="979" y="248"/>
                  <a:pt x="979" y="248"/>
                </a:cubicBezTo>
                <a:cubicBezTo>
                  <a:pt x="979" y="252"/>
                  <a:pt x="980" y="254"/>
                  <a:pt x="983" y="256"/>
                </a:cubicBezTo>
                <a:cubicBezTo>
                  <a:pt x="985" y="257"/>
                  <a:pt x="986" y="259"/>
                  <a:pt x="988" y="259"/>
                </a:cubicBezTo>
                <a:cubicBezTo>
                  <a:pt x="989" y="259"/>
                  <a:pt x="990" y="259"/>
                  <a:pt x="990" y="258"/>
                </a:cubicBezTo>
                <a:cubicBezTo>
                  <a:pt x="990" y="257"/>
                  <a:pt x="990" y="255"/>
                  <a:pt x="991" y="254"/>
                </a:cubicBezTo>
                <a:cubicBezTo>
                  <a:pt x="991" y="252"/>
                  <a:pt x="992" y="251"/>
                  <a:pt x="992" y="250"/>
                </a:cubicBezTo>
                <a:cubicBezTo>
                  <a:pt x="993" y="249"/>
                  <a:pt x="993" y="248"/>
                  <a:pt x="992" y="247"/>
                </a:cubicBezTo>
                <a:cubicBezTo>
                  <a:pt x="990" y="246"/>
                  <a:pt x="988" y="244"/>
                  <a:pt x="986" y="243"/>
                </a:cubicBezTo>
                <a:cubicBezTo>
                  <a:pt x="986" y="243"/>
                  <a:pt x="985" y="242"/>
                  <a:pt x="985" y="241"/>
                </a:cubicBezTo>
                <a:cubicBezTo>
                  <a:pt x="985" y="241"/>
                  <a:pt x="985" y="241"/>
                  <a:pt x="985" y="241"/>
                </a:cubicBezTo>
                <a:cubicBezTo>
                  <a:pt x="985" y="241"/>
                  <a:pt x="985" y="241"/>
                  <a:pt x="985" y="241"/>
                </a:cubicBezTo>
                <a:cubicBezTo>
                  <a:pt x="983" y="240"/>
                  <a:pt x="981" y="239"/>
                  <a:pt x="980" y="238"/>
                </a:cubicBezTo>
                <a:cubicBezTo>
                  <a:pt x="980" y="238"/>
                  <a:pt x="980" y="238"/>
                  <a:pt x="980" y="238"/>
                </a:cubicBezTo>
                <a:cubicBezTo>
                  <a:pt x="980" y="238"/>
                  <a:pt x="980" y="237"/>
                  <a:pt x="981" y="237"/>
                </a:cubicBezTo>
                <a:cubicBezTo>
                  <a:pt x="981" y="237"/>
                  <a:pt x="982" y="237"/>
                  <a:pt x="982" y="238"/>
                </a:cubicBezTo>
                <a:cubicBezTo>
                  <a:pt x="983" y="239"/>
                  <a:pt x="984" y="240"/>
                  <a:pt x="985" y="241"/>
                </a:cubicBezTo>
                <a:cubicBezTo>
                  <a:pt x="985" y="241"/>
                  <a:pt x="985" y="241"/>
                  <a:pt x="985" y="241"/>
                </a:cubicBezTo>
                <a:cubicBezTo>
                  <a:pt x="985" y="241"/>
                  <a:pt x="985" y="241"/>
                  <a:pt x="985" y="241"/>
                </a:cubicBezTo>
                <a:cubicBezTo>
                  <a:pt x="986" y="241"/>
                  <a:pt x="987" y="242"/>
                  <a:pt x="987" y="242"/>
                </a:cubicBezTo>
                <a:cubicBezTo>
                  <a:pt x="989" y="243"/>
                  <a:pt x="991" y="243"/>
                  <a:pt x="993" y="242"/>
                </a:cubicBezTo>
                <a:cubicBezTo>
                  <a:pt x="995" y="241"/>
                  <a:pt x="997" y="240"/>
                  <a:pt x="1000" y="240"/>
                </a:cubicBezTo>
                <a:cubicBezTo>
                  <a:pt x="1000" y="240"/>
                  <a:pt x="1001" y="239"/>
                  <a:pt x="1001" y="238"/>
                </a:cubicBezTo>
                <a:cubicBezTo>
                  <a:pt x="1002" y="237"/>
                  <a:pt x="1002" y="236"/>
                  <a:pt x="1002" y="235"/>
                </a:cubicBezTo>
                <a:cubicBezTo>
                  <a:pt x="1003" y="234"/>
                  <a:pt x="1002" y="232"/>
                  <a:pt x="1001" y="232"/>
                </a:cubicBezTo>
                <a:cubicBezTo>
                  <a:pt x="999" y="232"/>
                  <a:pt x="997" y="230"/>
                  <a:pt x="995" y="229"/>
                </a:cubicBezTo>
                <a:cubicBezTo>
                  <a:pt x="995" y="229"/>
                  <a:pt x="994" y="229"/>
                  <a:pt x="995" y="229"/>
                </a:cubicBezTo>
                <a:cubicBezTo>
                  <a:pt x="995" y="228"/>
                  <a:pt x="995" y="228"/>
                  <a:pt x="996" y="228"/>
                </a:cubicBezTo>
                <a:cubicBezTo>
                  <a:pt x="999" y="229"/>
                  <a:pt x="1001" y="230"/>
                  <a:pt x="1004" y="228"/>
                </a:cubicBezTo>
                <a:cubicBezTo>
                  <a:pt x="1004" y="227"/>
                  <a:pt x="1006" y="228"/>
                  <a:pt x="1006" y="227"/>
                </a:cubicBezTo>
                <a:cubicBezTo>
                  <a:pt x="1009" y="227"/>
                  <a:pt x="1011" y="222"/>
                  <a:pt x="1009" y="221"/>
                </a:cubicBezTo>
                <a:cubicBezTo>
                  <a:pt x="1007" y="219"/>
                  <a:pt x="1006" y="218"/>
                  <a:pt x="1006" y="216"/>
                </a:cubicBezTo>
                <a:cubicBezTo>
                  <a:pt x="1006" y="216"/>
                  <a:pt x="1005" y="215"/>
                  <a:pt x="1005" y="214"/>
                </a:cubicBezTo>
                <a:cubicBezTo>
                  <a:pt x="1004" y="214"/>
                  <a:pt x="1004" y="214"/>
                  <a:pt x="1004" y="213"/>
                </a:cubicBezTo>
                <a:cubicBezTo>
                  <a:pt x="1004" y="212"/>
                  <a:pt x="1005" y="212"/>
                  <a:pt x="1006" y="212"/>
                </a:cubicBezTo>
                <a:cubicBezTo>
                  <a:pt x="1006" y="212"/>
                  <a:pt x="1007" y="213"/>
                  <a:pt x="1008" y="212"/>
                </a:cubicBezTo>
                <a:cubicBezTo>
                  <a:pt x="1009" y="212"/>
                  <a:pt x="1010" y="211"/>
                  <a:pt x="1010" y="210"/>
                </a:cubicBezTo>
                <a:cubicBezTo>
                  <a:pt x="1010" y="207"/>
                  <a:pt x="1010" y="205"/>
                  <a:pt x="1010" y="203"/>
                </a:cubicBezTo>
                <a:cubicBezTo>
                  <a:pt x="1010" y="202"/>
                  <a:pt x="1010" y="200"/>
                  <a:pt x="1009" y="200"/>
                </a:cubicBezTo>
                <a:cubicBezTo>
                  <a:pt x="1007" y="198"/>
                  <a:pt x="1008" y="197"/>
                  <a:pt x="1009" y="196"/>
                </a:cubicBezTo>
                <a:cubicBezTo>
                  <a:pt x="1010" y="196"/>
                  <a:pt x="1009" y="194"/>
                  <a:pt x="1009" y="194"/>
                </a:cubicBezTo>
                <a:cubicBezTo>
                  <a:pt x="1007" y="193"/>
                  <a:pt x="1005" y="193"/>
                  <a:pt x="1004" y="192"/>
                </a:cubicBezTo>
                <a:cubicBezTo>
                  <a:pt x="1004" y="192"/>
                  <a:pt x="1003" y="192"/>
                  <a:pt x="1003" y="192"/>
                </a:cubicBezTo>
                <a:cubicBezTo>
                  <a:pt x="1001" y="191"/>
                  <a:pt x="1001" y="190"/>
                  <a:pt x="1001" y="189"/>
                </a:cubicBezTo>
                <a:cubicBezTo>
                  <a:pt x="1001" y="188"/>
                  <a:pt x="1001" y="187"/>
                  <a:pt x="1002" y="187"/>
                </a:cubicBezTo>
                <a:cubicBezTo>
                  <a:pt x="1003" y="187"/>
                  <a:pt x="1004" y="188"/>
                  <a:pt x="1004" y="188"/>
                </a:cubicBezTo>
                <a:cubicBezTo>
                  <a:pt x="1004" y="188"/>
                  <a:pt x="1004" y="189"/>
                  <a:pt x="1004" y="189"/>
                </a:cubicBezTo>
                <a:cubicBezTo>
                  <a:pt x="1004" y="188"/>
                  <a:pt x="1004" y="188"/>
                  <a:pt x="1004" y="188"/>
                </a:cubicBezTo>
                <a:cubicBezTo>
                  <a:pt x="1004" y="188"/>
                  <a:pt x="1003" y="187"/>
                  <a:pt x="1002" y="186"/>
                </a:cubicBezTo>
                <a:cubicBezTo>
                  <a:pt x="1002" y="186"/>
                  <a:pt x="1002" y="186"/>
                  <a:pt x="1002" y="186"/>
                </a:cubicBezTo>
                <a:cubicBezTo>
                  <a:pt x="1004" y="185"/>
                  <a:pt x="1005" y="184"/>
                  <a:pt x="1007" y="182"/>
                </a:cubicBezTo>
                <a:cubicBezTo>
                  <a:pt x="1007" y="181"/>
                  <a:pt x="1009" y="181"/>
                  <a:pt x="1010" y="182"/>
                </a:cubicBezTo>
                <a:cubicBezTo>
                  <a:pt x="1010" y="182"/>
                  <a:pt x="1010" y="182"/>
                  <a:pt x="1011" y="182"/>
                </a:cubicBezTo>
                <a:cubicBezTo>
                  <a:pt x="1012" y="184"/>
                  <a:pt x="1015" y="186"/>
                  <a:pt x="1014" y="189"/>
                </a:cubicBezTo>
                <a:cubicBezTo>
                  <a:pt x="1014" y="192"/>
                  <a:pt x="1014" y="194"/>
                  <a:pt x="1015" y="197"/>
                </a:cubicBezTo>
                <a:cubicBezTo>
                  <a:pt x="1015" y="197"/>
                  <a:pt x="1016" y="197"/>
                  <a:pt x="1016" y="197"/>
                </a:cubicBezTo>
                <a:cubicBezTo>
                  <a:pt x="1016" y="196"/>
                  <a:pt x="1017" y="195"/>
                  <a:pt x="1016" y="194"/>
                </a:cubicBezTo>
                <a:cubicBezTo>
                  <a:pt x="1016" y="191"/>
                  <a:pt x="1016" y="188"/>
                  <a:pt x="1018" y="185"/>
                </a:cubicBezTo>
                <a:cubicBezTo>
                  <a:pt x="1020" y="183"/>
                  <a:pt x="1020" y="180"/>
                  <a:pt x="1020" y="177"/>
                </a:cubicBezTo>
                <a:cubicBezTo>
                  <a:pt x="1020" y="176"/>
                  <a:pt x="1019" y="174"/>
                  <a:pt x="1018" y="174"/>
                </a:cubicBezTo>
                <a:cubicBezTo>
                  <a:pt x="1016" y="174"/>
                  <a:pt x="1015" y="174"/>
                  <a:pt x="1014" y="173"/>
                </a:cubicBezTo>
                <a:cubicBezTo>
                  <a:pt x="1013" y="173"/>
                  <a:pt x="1013" y="173"/>
                  <a:pt x="1012" y="172"/>
                </a:cubicBezTo>
                <a:cubicBezTo>
                  <a:pt x="1012" y="172"/>
                  <a:pt x="1012" y="171"/>
                  <a:pt x="1012" y="171"/>
                </a:cubicBezTo>
                <a:cubicBezTo>
                  <a:pt x="1012" y="171"/>
                  <a:pt x="1012" y="170"/>
                  <a:pt x="1013" y="170"/>
                </a:cubicBezTo>
                <a:cubicBezTo>
                  <a:pt x="1016" y="170"/>
                  <a:pt x="1016" y="169"/>
                  <a:pt x="1015" y="167"/>
                </a:cubicBezTo>
                <a:cubicBezTo>
                  <a:pt x="1014" y="165"/>
                  <a:pt x="1014" y="164"/>
                  <a:pt x="1012" y="163"/>
                </a:cubicBezTo>
                <a:cubicBezTo>
                  <a:pt x="1012" y="163"/>
                  <a:pt x="1011" y="162"/>
                  <a:pt x="1010" y="161"/>
                </a:cubicBezTo>
                <a:cubicBezTo>
                  <a:pt x="1010" y="161"/>
                  <a:pt x="1010" y="160"/>
                  <a:pt x="1010" y="160"/>
                </a:cubicBezTo>
                <a:cubicBezTo>
                  <a:pt x="1010" y="160"/>
                  <a:pt x="1011" y="160"/>
                  <a:pt x="1011" y="160"/>
                </a:cubicBezTo>
                <a:cubicBezTo>
                  <a:pt x="1013" y="161"/>
                  <a:pt x="1015" y="160"/>
                  <a:pt x="1016" y="157"/>
                </a:cubicBezTo>
                <a:cubicBezTo>
                  <a:pt x="1016" y="154"/>
                  <a:pt x="1018" y="152"/>
                  <a:pt x="1018" y="148"/>
                </a:cubicBezTo>
                <a:cubicBezTo>
                  <a:pt x="1018" y="140"/>
                  <a:pt x="1021" y="134"/>
                  <a:pt x="1026" y="128"/>
                </a:cubicBezTo>
                <a:cubicBezTo>
                  <a:pt x="1028" y="126"/>
                  <a:pt x="1029" y="124"/>
                  <a:pt x="1031" y="122"/>
                </a:cubicBezTo>
                <a:cubicBezTo>
                  <a:pt x="1031" y="121"/>
                  <a:pt x="1031" y="120"/>
                  <a:pt x="1031" y="120"/>
                </a:cubicBezTo>
                <a:cubicBezTo>
                  <a:pt x="1031" y="117"/>
                  <a:pt x="1031" y="117"/>
                  <a:pt x="1033" y="117"/>
                </a:cubicBezTo>
                <a:cubicBezTo>
                  <a:pt x="1035" y="117"/>
                  <a:pt x="1037" y="115"/>
                  <a:pt x="1038" y="113"/>
                </a:cubicBezTo>
                <a:cubicBezTo>
                  <a:pt x="1038" y="112"/>
                  <a:pt x="1038" y="110"/>
                  <a:pt x="1037" y="110"/>
                </a:cubicBezTo>
                <a:cubicBezTo>
                  <a:pt x="1036" y="109"/>
                  <a:pt x="1035" y="109"/>
                  <a:pt x="1035" y="109"/>
                </a:cubicBezTo>
                <a:cubicBezTo>
                  <a:pt x="1033" y="109"/>
                  <a:pt x="1032" y="109"/>
                  <a:pt x="1031" y="109"/>
                </a:cubicBezTo>
                <a:cubicBezTo>
                  <a:pt x="1031" y="109"/>
                  <a:pt x="1031" y="108"/>
                  <a:pt x="1031" y="108"/>
                </a:cubicBezTo>
                <a:cubicBezTo>
                  <a:pt x="1031" y="108"/>
                  <a:pt x="1031" y="107"/>
                  <a:pt x="1032" y="107"/>
                </a:cubicBezTo>
                <a:cubicBezTo>
                  <a:pt x="1033" y="106"/>
                  <a:pt x="1034" y="107"/>
                  <a:pt x="1036" y="107"/>
                </a:cubicBezTo>
                <a:cubicBezTo>
                  <a:pt x="1038" y="108"/>
                  <a:pt x="1040" y="108"/>
                  <a:pt x="1043" y="107"/>
                </a:cubicBezTo>
                <a:cubicBezTo>
                  <a:pt x="1043" y="106"/>
                  <a:pt x="1044" y="106"/>
                  <a:pt x="1045" y="105"/>
                </a:cubicBezTo>
                <a:cubicBezTo>
                  <a:pt x="1046" y="105"/>
                  <a:pt x="1046" y="104"/>
                  <a:pt x="1046" y="103"/>
                </a:cubicBezTo>
                <a:cubicBezTo>
                  <a:pt x="1046" y="102"/>
                  <a:pt x="1045" y="102"/>
                  <a:pt x="1045" y="101"/>
                </a:cubicBezTo>
                <a:cubicBezTo>
                  <a:pt x="1045" y="100"/>
                  <a:pt x="1046" y="99"/>
                  <a:pt x="1047" y="100"/>
                </a:cubicBezTo>
                <a:cubicBezTo>
                  <a:pt x="1049" y="100"/>
                  <a:pt x="1051" y="100"/>
                  <a:pt x="1052" y="98"/>
                </a:cubicBezTo>
                <a:cubicBezTo>
                  <a:pt x="1053" y="97"/>
                  <a:pt x="1054" y="96"/>
                  <a:pt x="1055" y="96"/>
                </a:cubicBezTo>
                <a:cubicBezTo>
                  <a:pt x="1059" y="92"/>
                  <a:pt x="1059" y="90"/>
                  <a:pt x="1056" y="86"/>
                </a:cubicBezTo>
                <a:cubicBezTo>
                  <a:pt x="1056" y="86"/>
                  <a:pt x="1055" y="85"/>
                  <a:pt x="1055" y="85"/>
                </a:cubicBezTo>
                <a:cubicBezTo>
                  <a:pt x="1051" y="81"/>
                  <a:pt x="1047" y="79"/>
                  <a:pt x="1042" y="79"/>
                </a:cubicBezTo>
                <a:cubicBezTo>
                  <a:pt x="1039" y="79"/>
                  <a:pt x="1036" y="80"/>
                  <a:pt x="1033" y="81"/>
                </a:cubicBezTo>
                <a:cubicBezTo>
                  <a:pt x="1033" y="81"/>
                  <a:pt x="1032" y="82"/>
                  <a:pt x="1032" y="82"/>
                </a:cubicBezTo>
                <a:cubicBezTo>
                  <a:pt x="1032" y="83"/>
                  <a:pt x="1031" y="84"/>
                  <a:pt x="1031" y="85"/>
                </a:cubicBezTo>
                <a:cubicBezTo>
                  <a:pt x="1031" y="86"/>
                  <a:pt x="1030" y="86"/>
                  <a:pt x="1028" y="86"/>
                </a:cubicBezTo>
                <a:cubicBezTo>
                  <a:pt x="1027" y="86"/>
                  <a:pt x="1026" y="85"/>
                  <a:pt x="1025" y="84"/>
                </a:cubicBezTo>
                <a:cubicBezTo>
                  <a:pt x="1024" y="84"/>
                  <a:pt x="1024" y="84"/>
                  <a:pt x="1023" y="85"/>
                </a:cubicBezTo>
                <a:cubicBezTo>
                  <a:pt x="1020" y="90"/>
                  <a:pt x="1016" y="92"/>
                  <a:pt x="1011" y="94"/>
                </a:cubicBezTo>
                <a:cubicBezTo>
                  <a:pt x="1008" y="95"/>
                  <a:pt x="1005" y="95"/>
                  <a:pt x="1003" y="97"/>
                </a:cubicBezTo>
                <a:cubicBezTo>
                  <a:pt x="1003" y="97"/>
                  <a:pt x="1003" y="97"/>
                  <a:pt x="1003" y="97"/>
                </a:cubicBezTo>
                <a:cubicBezTo>
                  <a:pt x="1002" y="98"/>
                  <a:pt x="1002" y="98"/>
                  <a:pt x="1001" y="99"/>
                </a:cubicBezTo>
                <a:cubicBezTo>
                  <a:pt x="1000" y="99"/>
                  <a:pt x="1000" y="100"/>
                  <a:pt x="999" y="101"/>
                </a:cubicBezTo>
                <a:cubicBezTo>
                  <a:pt x="999" y="101"/>
                  <a:pt x="999" y="101"/>
                  <a:pt x="999" y="101"/>
                </a:cubicBezTo>
                <a:cubicBezTo>
                  <a:pt x="999" y="100"/>
                  <a:pt x="999" y="100"/>
                  <a:pt x="999" y="100"/>
                </a:cubicBezTo>
                <a:cubicBezTo>
                  <a:pt x="1000" y="100"/>
                  <a:pt x="1000" y="99"/>
                  <a:pt x="1001" y="99"/>
                </a:cubicBezTo>
                <a:cubicBezTo>
                  <a:pt x="1001" y="98"/>
                  <a:pt x="1002" y="98"/>
                  <a:pt x="1003" y="97"/>
                </a:cubicBezTo>
                <a:cubicBezTo>
                  <a:pt x="1003" y="97"/>
                  <a:pt x="1003" y="97"/>
                  <a:pt x="1003" y="97"/>
                </a:cubicBezTo>
                <a:cubicBezTo>
                  <a:pt x="1003" y="96"/>
                  <a:pt x="1003" y="95"/>
                  <a:pt x="1003" y="95"/>
                </a:cubicBezTo>
                <a:cubicBezTo>
                  <a:pt x="1005" y="93"/>
                  <a:pt x="1007" y="90"/>
                  <a:pt x="1010" y="89"/>
                </a:cubicBezTo>
                <a:cubicBezTo>
                  <a:pt x="1013" y="88"/>
                  <a:pt x="1016" y="86"/>
                  <a:pt x="1017" y="83"/>
                </a:cubicBezTo>
                <a:cubicBezTo>
                  <a:pt x="1017" y="82"/>
                  <a:pt x="1017" y="81"/>
                  <a:pt x="1018" y="80"/>
                </a:cubicBezTo>
                <a:cubicBezTo>
                  <a:pt x="1020" y="74"/>
                  <a:pt x="1017" y="72"/>
                  <a:pt x="1012" y="73"/>
                </a:cubicBezTo>
                <a:cubicBezTo>
                  <a:pt x="1012" y="73"/>
                  <a:pt x="1011" y="73"/>
                  <a:pt x="1011" y="73"/>
                </a:cubicBezTo>
                <a:cubicBezTo>
                  <a:pt x="1011" y="73"/>
                  <a:pt x="1010" y="73"/>
                  <a:pt x="1010" y="74"/>
                </a:cubicBezTo>
                <a:cubicBezTo>
                  <a:pt x="1009" y="75"/>
                  <a:pt x="1009" y="77"/>
                  <a:pt x="1008" y="78"/>
                </a:cubicBezTo>
                <a:cubicBezTo>
                  <a:pt x="1008" y="80"/>
                  <a:pt x="1006" y="81"/>
                  <a:pt x="1004" y="81"/>
                </a:cubicBezTo>
                <a:cubicBezTo>
                  <a:pt x="1004" y="81"/>
                  <a:pt x="1004" y="81"/>
                  <a:pt x="1003" y="81"/>
                </a:cubicBezTo>
                <a:cubicBezTo>
                  <a:pt x="1000" y="79"/>
                  <a:pt x="997" y="80"/>
                  <a:pt x="994" y="80"/>
                </a:cubicBezTo>
                <a:cubicBezTo>
                  <a:pt x="994" y="80"/>
                  <a:pt x="993" y="80"/>
                  <a:pt x="993" y="80"/>
                </a:cubicBezTo>
                <a:cubicBezTo>
                  <a:pt x="993" y="80"/>
                  <a:pt x="994" y="79"/>
                  <a:pt x="994" y="79"/>
                </a:cubicBezTo>
                <a:cubicBezTo>
                  <a:pt x="995" y="78"/>
                  <a:pt x="997" y="78"/>
                  <a:pt x="999" y="77"/>
                </a:cubicBezTo>
                <a:cubicBezTo>
                  <a:pt x="1000" y="77"/>
                  <a:pt x="1001" y="76"/>
                  <a:pt x="1001" y="74"/>
                </a:cubicBezTo>
                <a:cubicBezTo>
                  <a:pt x="1002" y="73"/>
                  <a:pt x="1001" y="72"/>
                  <a:pt x="1000" y="71"/>
                </a:cubicBezTo>
                <a:cubicBezTo>
                  <a:pt x="998" y="71"/>
                  <a:pt x="996" y="70"/>
                  <a:pt x="994" y="70"/>
                </a:cubicBezTo>
                <a:cubicBezTo>
                  <a:pt x="985" y="68"/>
                  <a:pt x="982" y="68"/>
                  <a:pt x="974" y="72"/>
                </a:cubicBezTo>
                <a:cubicBezTo>
                  <a:pt x="973" y="72"/>
                  <a:pt x="972" y="73"/>
                  <a:pt x="971" y="73"/>
                </a:cubicBezTo>
                <a:cubicBezTo>
                  <a:pt x="969" y="74"/>
                  <a:pt x="967" y="74"/>
                  <a:pt x="966" y="75"/>
                </a:cubicBezTo>
                <a:cubicBezTo>
                  <a:pt x="965" y="75"/>
                  <a:pt x="965" y="74"/>
                  <a:pt x="965" y="74"/>
                </a:cubicBezTo>
                <a:cubicBezTo>
                  <a:pt x="964" y="74"/>
                  <a:pt x="965" y="73"/>
                  <a:pt x="965" y="73"/>
                </a:cubicBezTo>
                <a:cubicBezTo>
                  <a:pt x="966" y="72"/>
                  <a:pt x="967" y="72"/>
                  <a:pt x="968" y="71"/>
                </a:cubicBezTo>
                <a:cubicBezTo>
                  <a:pt x="971" y="70"/>
                  <a:pt x="974" y="69"/>
                  <a:pt x="977" y="68"/>
                </a:cubicBezTo>
                <a:cubicBezTo>
                  <a:pt x="982" y="65"/>
                  <a:pt x="987" y="65"/>
                  <a:pt x="993" y="67"/>
                </a:cubicBezTo>
                <a:cubicBezTo>
                  <a:pt x="997" y="68"/>
                  <a:pt x="1000" y="68"/>
                  <a:pt x="1004" y="68"/>
                </a:cubicBezTo>
                <a:cubicBezTo>
                  <a:pt x="1008" y="67"/>
                  <a:pt x="1011" y="66"/>
                  <a:pt x="1015" y="66"/>
                </a:cubicBezTo>
                <a:cubicBezTo>
                  <a:pt x="1019" y="66"/>
                  <a:pt x="1022" y="64"/>
                  <a:pt x="1025" y="61"/>
                </a:cubicBezTo>
                <a:cubicBezTo>
                  <a:pt x="1026" y="60"/>
                  <a:pt x="1026" y="57"/>
                  <a:pt x="1025" y="56"/>
                </a:cubicBezTo>
                <a:cubicBezTo>
                  <a:pt x="1023" y="54"/>
                  <a:pt x="1021" y="53"/>
                  <a:pt x="1019" y="51"/>
                </a:cubicBezTo>
                <a:cubicBezTo>
                  <a:pt x="1015" y="49"/>
                  <a:pt x="1011" y="47"/>
                  <a:pt x="1007" y="50"/>
                </a:cubicBezTo>
                <a:cubicBezTo>
                  <a:pt x="1007" y="50"/>
                  <a:pt x="1006" y="50"/>
                  <a:pt x="1005" y="50"/>
                </a:cubicBezTo>
                <a:cubicBezTo>
                  <a:pt x="1005" y="50"/>
                  <a:pt x="1005" y="49"/>
                  <a:pt x="1005" y="49"/>
                </a:cubicBezTo>
                <a:cubicBezTo>
                  <a:pt x="1005" y="49"/>
                  <a:pt x="1005" y="49"/>
                  <a:pt x="1005" y="49"/>
                </a:cubicBezTo>
                <a:cubicBezTo>
                  <a:pt x="1006" y="48"/>
                  <a:pt x="1007" y="48"/>
                  <a:pt x="1007" y="48"/>
                </a:cubicBezTo>
                <a:cubicBezTo>
                  <a:pt x="1010" y="46"/>
                  <a:pt x="1010" y="44"/>
                  <a:pt x="1009" y="41"/>
                </a:cubicBezTo>
                <a:cubicBezTo>
                  <a:pt x="1008" y="40"/>
                  <a:pt x="1007" y="40"/>
                  <a:pt x="1006" y="40"/>
                </a:cubicBezTo>
                <a:cubicBezTo>
                  <a:pt x="1000" y="42"/>
                  <a:pt x="995" y="42"/>
                  <a:pt x="990" y="39"/>
                </a:cubicBezTo>
                <a:cubicBezTo>
                  <a:pt x="988" y="39"/>
                  <a:pt x="986" y="39"/>
                  <a:pt x="985" y="39"/>
                </a:cubicBezTo>
                <a:cubicBezTo>
                  <a:pt x="983" y="39"/>
                  <a:pt x="981" y="40"/>
                  <a:pt x="979" y="40"/>
                </a:cubicBezTo>
                <a:cubicBezTo>
                  <a:pt x="976" y="41"/>
                  <a:pt x="973" y="41"/>
                  <a:pt x="970" y="41"/>
                </a:cubicBezTo>
                <a:cubicBezTo>
                  <a:pt x="968" y="40"/>
                  <a:pt x="966" y="41"/>
                  <a:pt x="964" y="42"/>
                </a:cubicBezTo>
                <a:cubicBezTo>
                  <a:pt x="963" y="42"/>
                  <a:pt x="962" y="42"/>
                  <a:pt x="962" y="42"/>
                </a:cubicBezTo>
                <a:cubicBezTo>
                  <a:pt x="961" y="42"/>
                  <a:pt x="961" y="42"/>
                  <a:pt x="961" y="42"/>
                </a:cubicBezTo>
                <a:cubicBezTo>
                  <a:pt x="961" y="42"/>
                  <a:pt x="961" y="41"/>
                  <a:pt x="961" y="41"/>
                </a:cubicBezTo>
                <a:cubicBezTo>
                  <a:pt x="962" y="41"/>
                  <a:pt x="963" y="40"/>
                  <a:pt x="964" y="40"/>
                </a:cubicBezTo>
                <a:cubicBezTo>
                  <a:pt x="966" y="40"/>
                  <a:pt x="969" y="40"/>
                  <a:pt x="971" y="39"/>
                </a:cubicBezTo>
                <a:cubicBezTo>
                  <a:pt x="975" y="38"/>
                  <a:pt x="980" y="38"/>
                  <a:pt x="984" y="38"/>
                </a:cubicBezTo>
                <a:cubicBezTo>
                  <a:pt x="987" y="37"/>
                  <a:pt x="991" y="37"/>
                  <a:pt x="994" y="38"/>
                </a:cubicBezTo>
                <a:cubicBezTo>
                  <a:pt x="998" y="40"/>
                  <a:pt x="1001" y="38"/>
                  <a:pt x="1003" y="37"/>
                </a:cubicBezTo>
                <a:cubicBezTo>
                  <a:pt x="1004" y="36"/>
                  <a:pt x="1004" y="35"/>
                  <a:pt x="1004" y="35"/>
                </a:cubicBezTo>
                <a:cubicBezTo>
                  <a:pt x="1002" y="32"/>
                  <a:pt x="999" y="30"/>
                  <a:pt x="996" y="29"/>
                </a:cubicBezTo>
                <a:cubicBezTo>
                  <a:pt x="989" y="28"/>
                  <a:pt x="983" y="25"/>
                  <a:pt x="977" y="23"/>
                </a:cubicBezTo>
                <a:cubicBezTo>
                  <a:pt x="974" y="22"/>
                  <a:pt x="972" y="22"/>
                  <a:pt x="969" y="22"/>
                </a:cubicBezTo>
                <a:cubicBezTo>
                  <a:pt x="965" y="21"/>
                  <a:pt x="962" y="23"/>
                  <a:pt x="959" y="23"/>
                </a:cubicBezTo>
                <a:cubicBezTo>
                  <a:pt x="957" y="24"/>
                  <a:pt x="955" y="26"/>
                  <a:pt x="954" y="28"/>
                </a:cubicBezTo>
                <a:cubicBezTo>
                  <a:pt x="954" y="28"/>
                  <a:pt x="954" y="29"/>
                  <a:pt x="953" y="29"/>
                </a:cubicBezTo>
                <a:cubicBezTo>
                  <a:pt x="953" y="29"/>
                  <a:pt x="953" y="29"/>
                  <a:pt x="953" y="29"/>
                </a:cubicBezTo>
                <a:cubicBezTo>
                  <a:pt x="953" y="29"/>
                  <a:pt x="953" y="29"/>
                  <a:pt x="953" y="29"/>
                </a:cubicBezTo>
                <a:cubicBezTo>
                  <a:pt x="954" y="29"/>
                  <a:pt x="954" y="29"/>
                  <a:pt x="954" y="29"/>
                </a:cubicBezTo>
                <a:cubicBezTo>
                  <a:pt x="953" y="29"/>
                  <a:pt x="953" y="30"/>
                  <a:pt x="953" y="30"/>
                </a:cubicBezTo>
                <a:cubicBezTo>
                  <a:pt x="953" y="30"/>
                  <a:pt x="953" y="30"/>
                  <a:pt x="953" y="30"/>
                </a:cubicBezTo>
                <a:cubicBezTo>
                  <a:pt x="954" y="31"/>
                  <a:pt x="954" y="31"/>
                  <a:pt x="954" y="31"/>
                </a:cubicBezTo>
                <a:cubicBezTo>
                  <a:pt x="953" y="31"/>
                  <a:pt x="953" y="31"/>
                  <a:pt x="953" y="31"/>
                </a:cubicBezTo>
                <a:cubicBezTo>
                  <a:pt x="953" y="30"/>
                  <a:pt x="953" y="30"/>
                  <a:pt x="953" y="30"/>
                </a:cubicBezTo>
                <a:cubicBezTo>
                  <a:pt x="951" y="31"/>
                  <a:pt x="950" y="29"/>
                  <a:pt x="948" y="28"/>
                </a:cubicBezTo>
                <a:cubicBezTo>
                  <a:pt x="947" y="28"/>
                  <a:pt x="947" y="28"/>
                  <a:pt x="947" y="29"/>
                </a:cubicBezTo>
                <a:cubicBezTo>
                  <a:pt x="946" y="29"/>
                  <a:pt x="946" y="29"/>
                  <a:pt x="946" y="29"/>
                </a:cubicBezTo>
                <a:cubicBezTo>
                  <a:pt x="946" y="30"/>
                  <a:pt x="947" y="31"/>
                  <a:pt x="947" y="32"/>
                </a:cubicBezTo>
                <a:cubicBezTo>
                  <a:pt x="947" y="32"/>
                  <a:pt x="947" y="33"/>
                  <a:pt x="947" y="33"/>
                </a:cubicBezTo>
                <a:cubicBezTo>
                  <a:pt x="946" y="33"/>
                  <a:pt x="945" y="34"/>
                  <a:pt x="945" y="34"/>
                </a:cubicBezTo>
                <a:cubicBezTo>
                  <a:pt x="943" y="33"/>
                  <a:pt x="940" y="32"/>
                  <a:pt x="938" y="30"/>
                </a:cubicBezTo>
                <a:cubicBezTo>
                  <a:pt x="937" y="29"/>
                  <a:pt x="935" y="29"/>
                  <a:pt x="933" y="30"/>
                </a:cubicBezTo>
                <a:cubicBezTo>
                  <a:pt x="932" y="31"/>
                  <a:pt x="930" y="32"/>
                  <a:pt x="929" y="32"/>
                </a:cubicBezTo>
                <a:cubicBezTo>
                  <a:pt x="927" y="32"/>
                  <a:pt x="927" y="33"/>
                  <a:pt x="927" y="33"/>
                </a:cubicBezTo>
                <a:cubicBezTo>
                  <a:pt x="927" y="35"/>
                  <a:pt x="927" y="38"/>
                  <a:pt x="927" y="40"/>
                </a:cubicBezTo>
                <a:cubicBezTo>
                  <a:pt x="926" y="41"/>
                  <a:pt x="926" y="42"/>
                  <a:pt x="925" y="42"/>
                </a:cubicBezTo>
                <a:cubicBezTo>
                  <a:pt x="924" y="43"/>
                  <a:pt x="923" y="44"/>
                  <a:pt x="922" y="45"/>
                </a:cubicBezTo>
                <a:cubicBezTo>
                  <a:pt x="922" y="45"/>
                  <a:pt x="921" y="45"/>
                  <a:pt x="921" y="45"/>
                </a:cubicBezTo>
                <a:cubicBezTo>
                  <a:pt x="919" y="44"/>
                  <a:pt x="917" y="43"/>
                  <a:pt x="915" y="43"/>
                </a:cubicBezTo>
                <a:cubicBezTo>
                  <a:pt x="915" y="43"/>
                  <a:pt x="913" y="44"/>
                  <a:pt x="913" y="45"/>
                </a:cubicBezTo>
                <a:cubicBezTo>
                  <a:pt x="913" y="45"/>
                  <a:pt x="913" y="46"/>
                  <a:pt x="913" y="47"/>
                </a:cubicBezTo>
                <a:cubicBezTo>
                  <a:pt x="914" y="50"/>
                  <a:pt x="914" y="54"/>
                  <a:pt x="915" y="57"/>
                </a:cubicBezTo>
                <a:cubicBezTo>
                  <a:pt x="916" y="61"/>
                  <a:pt x="916" y="65"/>
                  <a:pt x="918" y="68"/>
                </a:cubicBezTo>
                <a:cubicBezTo>
                  <a:pt x="918" y="69"/>
                  <a:pt x="918" y="70"/>
                  <a:pt x="916" y="70"/>
                </a:cubicBezTo>
                <a:cubicBezTo>
                  <a:pt x="915" y="70"/>
                  <a:pt x="914" y="70"/>
                  <a:pt x="913" y="68"/>
                </a:cubicBezTo>
                <a:cubicBezTo>
                  <a:pt x="913" y="67"/>
                  <a:pt x="912" y="66"/>
                  <a:pt x="910" y="65"/>
                </a:cubicBezTo>
                <a:cubicBezTo>
                  <a:pt x="910" y="65"/>
                  <a:pt x="910" y="65"/>
                  <a:pt x="911" y="64"/>
                </a:cubicBezTo>
                <a:cubicBezTo>
                  <a:pt x="912" y="63"/>
                  <a:pt x="912" y="62"/>
                  <a:pt x="911" y="61"/>
                </a:cubicBezTo>
                <a:cubicBezTo>
                  <a:pt x="910" y="60"/>
                  <a:pt x="908" y="59"/>
                  <a:pt x="908" y="57"/>
                </a:cubicBezTo>
                <a:cubicBezTo>
                  <a:pt x="907" y="54"/>
                  <a:pt x="906" y="52"/>
                  <a:pt x="904" y="49"/>
                </a:cubicBezTo>
                <a:cubicBezTo>
                  <a:pt x="904" y="47"/>
                  <a:pt x="902" y="46"/>
                  <a:pt x="901" y="45"/>
                </a:cubicBezTo>
                <a:cubicBezTo>
                  <a:pt x="899" y="45"/>
                  <a:pt x="897" y="45"/>
                  <a:pt x="897" y="46"/>
                </a:cubicBezTo>
                <a:cubicBezTo>
                  <a:pt x="897" y="47"/>
                  <a:pt x="897" y="47"/>
                  <a:pt x="896" y="48"/>
                </a:cubicBezTo>
                <a:cubicBezTo>
                  <a:pt x="895" y="51"/>
                  <a:pt x="895" y="55"/>
                  <a:pt x="895" y="58"/>
                </a:cubicBezTo>
                <a:cubicBezTo>
                  <a:pt x="895" y="60"/>
                  <a:pt x="895" y="61"/>
                  <a:pt x="895" y="63"/>
                </a:cubicBezTo>
                <a:cubicBezTo>
                  <a:pt x="894" y="64"/>
                  <a:pt x="892" y="63"/>
                  <a:pt x="891" y="63"/>
                </a:cubicBezTo>
                <a:cubicBezTo>
                  <a:pt x="890" y="63"/>
                  <a:pt x="890" y="63"/>
                  <a:pt x="890" y="63"/>
                </a:cubicBezTo>
                <a:cubicBezTo>
                  <a:pt x="889" y="63"/>
                  <a:pt x="889" y="64"/>
                  <a:pt x="888" y="64"/>
                </a:cubicBezTo>
                <a:cubicBezTo>
                  <a:pt x="888" y="64"/>
                  <a:pt x="887" y="64"/>
                  <a:pt x="887" y="63"/>
                </a:cubicBezTo>
                <a:cubicBezTo>
                  <a:pt x="886" y="61"/>
                  <a:pt x="888" y="60"/>
                  <a:pt x="888" y="59"/>
                </a:cubicBezTo>
                <a:cubicBezTo>
                  <a:pt x="887" y="56"/>
                  <a:pt x="887" y="53"/>
                  <a:pt x="887" y="50"/>
                </a:cubicBezTo>
                <a:cubicBezTo>
                  <a:pt x="887" y="49"/>
                  <a:pt x="887" y="49"/>
                  <a:pt x="886" y="48"/>
                </a:cubicBezTo>
                <a:cubicBezTo>
                  <a:pt x="886" y="48"/>
                  <a:pt x="886" y="47"/>
                  <a:pt x="886" y="47"/>
                </a:cubicBezTo>
                <a:cubicBezTo>
                  <a:pt x="885" y="47"/>
                  <a:pt x="885" y="47"/>
                  <a:pt x="884" y="48"/>
                </a:cubicBezTo>
                <a:cubicBezTo>
                  <a:pt x="883" y="49"/>
                  <a:pt x="883" y="51"/>
                  <a:pt x="883" y="52"/>
                </a:cubicBezTo>
                <a:cubicBezTo>
                  <a:pt x="883" y="53"/>
                  <a:pt x="884" y="55"/>
                  <a:pt x="883" y="56"/>
                </a:cubicBezTo>
                <a:cubicBezTo>
                  <a:pt x="883" y="57"/>
                  <a:pt x="881" y="58"/>
                  <a:pt x="881" y="60"/>
                </a:cubicBezTo>
                <a:cubicBezTo>
                  <a:pt x="880" y="60"/>
                  <a:pt x="880" y="60"/>
                  <a:pt x="880" y="60"/>
                </a:cubicBezTo>
                <a:cubicBezTo>
                  <a:pt x="880" y="60"/>
                  <a:pt x="880" y="60"/>
                  <a:pt x="880" y="60"/>
                </a:cubicBezTo>
                <a:cubicBezTo>
                  <a:pt x="880" y="61"/>
                  <a:pt x="879" y="61"/>
                  <a:pt x="878" y="62"/>
                </a:cubicBezTo>
                <a:cubicBezTo>
                  <a:pt x="878" y="63"/>
                  <a:pt x="877" y="63"/>
                  <a:pt x="876" y="64"/>
                </a:cubicBezTo>
                <a:cubicBezTo>
                  <a:pt x="876" y="64"/>
                  <a:pt x="876" y="64"/>
                  <a:pt x="876" y="64"/>
                </a:cubicBezTo>
                <a:cubicBezTo>
                  <a:pt x="876" y="65"/>
                  <a:pt x="876" y="65"/>
                  <a:pt x="876" y="65"/>
                </a:cubicBezTo>
                <a:cubicBezTo>
                  <a:pt x="875" y="65"/>
                  <a:pt x="876" y="65"/>
                  <a:pt x="876" y="64"/>
                </a:cubicBezTo>
                <a:cubicBezTo>
                  <a:pt x="876" y="64"/>
                  <a:pt x="876" y="64"/>
                  <a:pt x="876" y="64"/>
                </a:cubicBezTo>
                <a:cubicBezTo>
                  <a:pt x="877" y="63"/>
                  <a:pt x="877" y="62"/>
                  <a:pt x="878" y="62"/>
                </a:cubicBezTo>
                <a:cubicBezTo>
                  <a:pt x="879" y="61"/>
                  <a:pt x="879" y="61"/>
                  <a:pt x="880" y="60"/>
                </a:cubicBezTo>
                <a:cubicBezTo>
                  <a:pt x="880" y="60"/>
                  <a:pt x="880" y="60"/>
                  <a:pt x="880" y="60"/>
                </a:cubicBezTo>
                <a:cubicBezTo>
                  <a:pt x="880" y="59"/>
                  <a:pt x="879" y="58"/>
                  <a:pt x="879" y="57"/>
                </a:cubicBezTo>
                <a:cubicBezTo>
                  <a:pt x="880" y="55"/>
                  <a:pt x="881" y="53"/>
                  <a:pt x="882" y="51"/>
                </a:cubicBezTo>
                <a:cubicBezTo>
                  <a:pt x="882" y="49"/>
                  <a:pt x="882" y="47"/>
                  <a:pt x="882" y="45"/>
                </a:cubicBezTo>
                <a:cubicBezTo>
                  <a:pt x="882" y="44"/>
                  <a:pt x="880" y="43"/>
                  <a:pt x="879" y="43"/>
                </a:cubicBezTo>
                <a:cubicBezTo>
                  <a:pt x="878" y="44"/>
                  <a:pt x="876" y="44"/>
                  <a:pt x="875" y="45"/>
                </a:cubicBezTo>
                <a:cubicBezTo>
                  <a:pt x="872" y="46"/>
                  <a:pt x="870" y="46"/>
                  <a:pt x="867" y="47"/>
                </a:cubicBezTo>
                <a:cubicBezTo>
                  <a:pt x="863" y="47"/>
                  <a:pt x="859" y="47"/>
                  <a:pt x="855" y="48"/>
                </a:cubicBezTo>
                <a:cubicBezTo>
                  <a:pt x="853" y="48"/>
                  <a:pt x="852" y="49"/>
                  <a:pt x="852" y="51"/>
                </a:cubicBezTo>
                <a:cubicBezTo>
                  <a:pt x="852" y="52"/>
                  <a:pt x="852" y="52"/>
                  <a:pt x="852" y="53"/>
                </a:cubicBezTo>
                <a:cubicBezTo>
                  <a:pt x="852" y="53"/>
                  <a:pt x="852" y="54"/>
                  <a:pt x="852" y="54"/>
                </a:cubicBezTo>
                <a:cubicBezTo>
                  <a:pt x="851" y="54"/>
                  <a:pt x="851" y="54"/>
                  <a:pt x="851" y="54"/>
                </a:cubicBezTo>
                <a:cubicBezTo>
                  <a:pt x="850" y="53"/>
                  <a:pt x="850" y="51"/>
                  <a:pt x="849" y="51"/>
                </a:cubicBezTo>
                <a:cubicBezTo>
                  <a:pt x="847" y="50"/>
                  <a:pt x="846" y="51"/>
                  <a:pt x="844" y="52"/>
                </a:cubicBezTo>
                <a:cubicBezTo>
                  <a:pt x="843" y="52"/>
                  <a:pt x="842" y="53"/>
                  <a:pt x="842" y="55"/>
                </a:cubicBezTo>
                <a:cubicBezTo>
                  <a:pt x="841" y="56"/>
                  <a:pt x="841" y="56"/>
                  <a:pt x="841" y="57"/>
                </a:cubicBezTo>
                <a:cubicBezTo>
                  <a:pt x="841" y="59"/>
                  <a:pt x="841" y="61"/>
                  <a:pt x="840" y="62"/>
                </a:cubicBezTo>
                <a:cubicBezTo>
                  <a:pt x="840" y="64"/>
                  <a:pt x="838" y="65"/>
                  <a:pt x="837" y="66"/>
                </a:cubicBezTo>
                <a:cubicBezTo>
                  <a:pt x="837" y="67"/>
                  <a:pt x="836" y="67"/>
                  <a:pt x="836" y="68"/>
                </a:cubicBezTo>
                <a:cubicBezTo>
                  <a:pt x="835" y="69"/>
                  <a:pt x="834" y="69"/>
                  <a:pt x="833" y="68"/>
                </a:cubicBezTo>
                <a:cubicBezTo>
                  <a:pt x="831" y="66"/>
                  <a:pt x="829" y="66"/>
                  <a:pt x="827" y="67"/>
                </a:cubicBezTo>
                <a:cubicBezTo>
                  <a:pt x="824" y="67"/>
                  <a:pt x="821" y="68"/>
                  <a:pt x="819" y="70"/>
                </a:cubicBezTo>
                <a:cubicBezTo>
                  <a:pt x="817" y="73"/>
                  <a:pt x="815" y="74"/>
                  <a:pt x="812" y="74"/>
                </a:cubicBezTo>
                <a:cubicBezTo>
                  <a:pt x="811" y="75"/>
                  <a:pt x="811" y="76"/>
                  <a:pt x="810" y="76"/>
                </a:cubicBezTo>
                <a:cubicBezTo>
                  <a:pt x="807" y="78"/>
                  <a:pt x="805" y="81"/>
                  <a:pt x="803" y="84"/>
                </a:cubicBezTo>
                <a:cubicBezTo>
                  <a:pt x="802" y="86"/>
                  <a:pt x="803" y="88"/>
                  <a:pt x="805" y="88"/>
                </a:cubicBezTo>
                <a:cubicBezTo>
                  <a:pt x="807" y="89"/>
                  <a:pt x="809" y="90"/>
                  <a:pt x="811" y="90"/>
                </a:cubicBezTo>
                <a:cubicBezTo>
                  <a:pt x="811" y="90"/>
                  <a:pt x="811" y="90"/>
                  <a:pt x="811" y="90"/>
                </a:cubicBezTo>
                <a:cubicBezTo>
                  <a:pt x="812" y="90"/>
                  <a:pt x="812" y="90"/>
                  <a:pt x="812" y="90"/>
                </a:cubicBezTo>
                <a:cubicBezTo>
                  <a:pt x="812" y="90"/>
                  <a:pt x="812" y="90"/>
                  <a:pt x="812" y="90"/>
                </a:cubicBezTo>
                <a:cubicBezTo>
                  <a:pt x="812" y="90"/>
                  <a:pt x="812" y="90"/>
                  <a:pt x="811" y="90"/>
                </a:cubicBezTo>
                <a:cubicBezTo>
                  <a:pt x="812" y="91"/>
                  <a:pt x="812" y="91"/>
                  <a:pt x="812" y="92"/>
                </a:cubicBezTo>
                <a:cubicBezTo>
                  <a:pt x="812" y="93"/>
                  <a:pt x="812" y="94"/>
                  <a:pt x="811" y="94"/>
                </a:cubicBezTo>
                <a:cubicBezTo>
                  <a:pt x="810" y="95"/>
                  <a:pt x="809" y="96"/>
                  <a:pt x="809" y="97"/>
                </a:cubicBezTo>
                <a:cubicBezTo>
                  <a:pt x="809" y="99"/>
                  <a:pt x="808" y="100"/>
                  <a:pt x="807" y="100"/>
                </a:cubicBezTo>
                <a:cubicBezTo>
                  <a:pt x="806" y="102"/>
                  <a:pt x="804" y="104"/>
                  <a:pt x="802" y="106"/>
                </a:cubicBezTo>
                <a:cubicBezTo>
                  <a:pt x="801" y="107"/>
                  <a:pt x="800" y="108"/>
                  <a:pt x="799" y="107"/>
                </a:cubicBezTo>
                <a:cubicBezTo>
                  <a:pt x="795" y="105"/>
                  <a:pt x="791" y="106"/>
                  <a:pt x="788" y="106"/>
                </a:cubicBezTo>
                <a:cubicBezTo>
                  <a:pt x="786" y="106"/>
                  <a:pt x="785" y="106"/>
                  <a:pt x="784" y="107"/>
                </a:cubicBezTo>
                <a:cubicBezTo>
                  <a:pt x="782" y="108"/>
                  <a:pt x="780" y="109"/>
                  <a:pt x="778" y="109"/>
                </a:cubicBezTo>
                <a:cubicBezTo>
                  <a:pt x="774" y="110"/>
                  <a:pt x="770" y="111"/>
                  <a:pt x="766" y="111"/>
                </a:cubicBezTo>
                <a:cubicBezTo>
                  <a:pt x="763" y="112"/>
                  <a:pt x="761" y="114"/>
                  <a:pt x="759" y="117"/>
                </a:cubicBezTo>
                <a:cubicBezTo>
                  <a:pt x="758" y="119"/>
                  <a:pt x="757" y="121"/>
                  <a:pt x="759" y="123"/>
                </a:cubicBezTo>
                <a:cubicBezTo>
                  <a:pt x="761" y="125"/>
                  <a:pt x="762" y="128"/>
                  <a:pt x="764" y="130"/>
                </a:cubicBezTo>
                <a:cubicBezTo>
                  <a:pt x="764" y="130"/>
                  <a:pt x="764" y="130"/>
                  <a:pt x="765" y="130"/>
                </a:cubicBezTo>
                <a:cubicBezTo>
                  <a:pt x="765" y="130"/>
                  <a:pt x="765" y="130"/>
                  <a:pt x="765" y="130"/>
                </a:cubicBezTo>
                <a:cubicBezTo>
                  <a:pt x="765" y="130"/>
                  <a:pt x="765" y="130"/>
                  <a:pt x="765" y="130"/>
                </a:cubicBezTo>
                <a:cubicBezTo>
                  <a:pt x="764" y="130"/>
                  <a:pt x="764" y="130"/>
                  <a:pt x="764" y="130"/>
                </a:cubicBezTo>
                <a:cubicBezTo>
                  <a:pt x="764" y="130"/>
                  <a:pt x="764" y="130"/>
                  <a:pt x="764" y="130"/>
                </a:cubicBezTo>
                <a:cubicBezTo>
                  <a:pt x="764" y="130"/>
                  <a:pt x="764" y="130"/>
                  <a:pt x="764" y="130"/>
                </a:cubicBezTo>
                <a:cubicBezTo>
                  <a:pt x="765" y="132"/>
                  <a:pt x="765" y="134"/>
                  <a:pt x="766" y="135"/>
                </a:cubicBezTo>
                <a:cubicBezTo>
                  <a:pt x="767" y="137"/>
                  <a:pt x="769" y="138"/>
                  <a:pt x="771" y="137"/>
                </a:cubicBezTo>
                <a:cubicBezTo>
                  <a:pt x="772" y="137"/>
                  <a:pt x="773" y="136"/>
                  <a:pt x="775" y="137"/>
                </a:cubicBezTo>
                <a:cubicBezTo>
                  <a:pt x="776" y="137"/>
                  <a:pt x="778" y="137"/>
                  <a:pt x="780" y="137"/>
                </a:cubicBezTo>
                <a:cubicBezTo>
                  <a:pt x="780" y="137"/>
                  <a:pt x="781" y="137"/>
                  <a:pt x="781" y="137"/>
                </a:cubicBezTo>
                <a:cubicBezTo>
                  <a:pt x="782" y="138"/>
                  <a:pt x="782" y="138"/>
                  <a:pt x="782" y="139"/>
                </a:cubicBezTo>
                <a:cubicBezTo>
                  <a:pt x="782" y="139"/>
                  <a:pt x="782" y="140"/>
                  <a:pt x="781" y="140"/>
                </a:cubicBezTo>
                <a:cubicBezTo>
                  <a:pt x="780" y="140"/>
                  <a:pt x="779" y="140"/>
                  <a:pt x="779" y="140"/>
                </a:cubicBezTo>
                <a:cubicBezTo>
                  <a:pt x="775" y="139"/>
                  <a:pt x="772" y="138"/>
                  <a:pt x="769" y="140"/>
                </a:cubicBezTo>
                <a:cubicBezTo>
                  <a:pt x="767" y="141"/>
                  <a:pt x="766" y="141"/>
                  <a:pt x="764" y="141"/>
                </a:cubicBezTo>
                <a:cubicBezTo>
                  <a:pt x="763" y="140"/>
                  <a:pt x="761" y="141"/>
                  <a:pt x="759" y="141"/>
                </a:cubicBezTo>
                <a:cubicBezTo>
                  <a:pt x="757" y="143"/>
                  <a:pt x="756" y="146"/>
                  <a:pt x="758" y="148"/>
                </a:cubicBezTo>
                <a:cubicBezTo>
                  <a:pt x="759" y="150"/>
                  <a:pt x="761" y="152"/>
                  <a:pt x="763" y="153"/>
                </a:cubicBezTo>
                <a:cubicBezTo>
                  <a:pt x="764" y="154"/>
                  <a:pt x="764" y="154"/>
                  <a:pt x="763" y="155"/>
                </a:cubicBezTo>
                <a:cubicBezTo>
                  <a:pt x="762" y="156"/>
                  <a:pt x="761" y="156"/>
                  <a:pt x="760" y="157"/>
                </a:cubicBezTo>
                <a:cubicBezTo>
                  <a:pt x="760" y="157"/>
                  <a:pt x="759" y="159"/>
                  <a:pt x="759" y="159"/>
                </a:cubicBezTo>
                <a:cubicBezTo>
                  <a:pt x="761" y="163"/>
                  <a:pt x="763" y="166"/>
                  <a:pt x="766" y="168"/>
                </a:cubicBezTo>
                <a:cubicBezTo>
                  <a:pt x="769" y="169"/>
                  <a:pt x="770" y="169"/>
                  <a:pt x="771" y="167"/>
                </a:cubicBezTo>
                <a:cubicBezTo>
                  <a:pt x="772" y="165"/>
                  <a:pt x="772" y="165"/>
                  <a:pt x="774" y="166"/>
                </a:cubicBezTo>
                <a:cubicBezTo>
                  <a:pt x="775" y="166"/>
                  <a:pt x="776" y="166"/>
                  <a:pt x="777" y="168"/>
                </a:cubicBezTo>
                <a:cubicBezTo>
                  <a:pt x="777" y="168"/>
                  <a:pt x="778" y="168"/>
                  <a:pt x="778" y="168"/>
                </a:cubicBezTo>
                <a:cubicBezTo>
                  <a:pt x="782" y="167"/>
                  <a:pt x="786" y="169"/>
                  <a:pt x="789" y="167"/>
                </a:cubicBezTo>
                <a:cubicBezTo>
                  <a:pt x="789" y="167"/>
                  <a:pt x="790" y="167"/>
                  <a:pt x="790" y="167"/>
                </a:cubicBezTo>
                <a:cubicBezTo>
                  <a:pt x="793" y="168"/>
                  <a:pt x="797" y="170"/>
                  <a:pt x="800" y="172"/>
                </a:cubicBezTo>
                <a:cubicBezTo>
                  <a:pt x="802" y="174"/>
                  <a:pt x="805" y="176"/>
                  <a:pt x="807" y="178"/>
                </a:cubicBezTo>
                <a:cubicBezTo>
                  <a:pt x="808" y="179"/>
                  <a:pt x="809" y="180"/>
                  <a:pt x="810" y="181"/>
                </a:cubicBezTo>
                <a:cubicBezTo>
                  <a:pt x="810" y="181"/>
                  <a:pt x="810" y="182"/>
                  <a:pt x="810" y="183"/>
                </a:cubicBezTo>
                <a:cubicBezTo>
                  <a:pt x="810" y="184"/>
                  <a:pt x="810" y="186"/>
                  <a:pt x="809" y="187"/>
                </a:cubicBezTo>
                <a:cubicBezTo>
                  <a:pt x="807" y="190"/>
                  <a:pt x="808" y="192"/>
                  <a:pt x="810" y="194"/>
                </a:cubicBezTo>
                <a:cubicBezTo>
                  <a:pt x="810" y="194"/>
                  <a:pt x="811" y="196"/>
                  <a:pt x="811" y="197"/>
                </a:cubicBezTo>
                <a:cubicBezTo>
                  <a:pt x="811" y="198"/>
                  <a:pt x="811" y="200"/>
                  <a:pt x="810" y="201"/>
                </a:cubicBezTo>
                <a:cubicBezTo>
                  <a:pt x="809" y="201"/>
                  <a:pt x="809" y="202"/>
                  <a:pt x="810" y="202"/>
                </a:cubicBezTo>
                <a:cubicBezTo>
                  <a:pt x="811" y="202"/>
                  <a:pt x="811" y="202"/>
                  <a:pt x="812" y="203"/>
                </a:cubicBezTo>
                <a:cubicBezTo>
                  <a:pt x="813" y="203"/>
                  <a:pt x="814" y="204"/>
                  <a:pt x="813" y="205"/>
                </a:cubicBezTo>
                <a:cubicBezTo>
                  <a:pt x="813" y="205"/>
                  <a:pt x="813" y="206"/>
                  <a:pt x="812" y="206"/>
                </a:cubicBezTo>
                <a:cubicBezTo>
                  <a:pt x="811" y="208"/>
                  <a:pt x="811" y="209"/>
                  <a:pt x="812" y="210"/>
                </a:cubicBezTo>
                <a:cubicBezTo>
                  <a:pt x="813" y="210"/>
                  <a:pt x="813" y="211"/>
                  <a:pt x="813" y="212"/>
                </a:cubicBezTo>
                <a:cubicBezTo>
                  <a:pt x="812" y="212"/>
                  <a:pt x="811" y="213"/>
                  <a:pt x="812" y="214"/>
                </a:cubicBezTo>
                <a:cubicBezTo>
                  <a:pt x="812" y="215"/>
                  <a:pt x="813" y="216"/>
                  <a:pt x="813" y="217"/>
                </a:cubicBezTo>
                <a:cubicBezTo>
                  <a:pt x="813" y="219"/>
                  <a:pt x="813" y="220"/>
                  <a:pt x="813" y="222"/>
                </a:cubicBezTo>
                <a:cubicBezTo>
                  <a:pt x="814" y="224"/>
                  <a:pt x="813" y="226"/>
                  <a:pt x="813" y="227"/>
                </a:cubicBezTo>
                <a:cubicBezTo>
                  <a:pt x="812" y="227"/>
                  <a:pt x="812" y="228"/>
                  <a:pt x="813" y="229"/>
                </a:cubicBezTo>
                <a:cubicBezTo>
                  <a:pt x="813" y="229"/>
                  <a:pt x="814" y="229"/>
                  <a:pt x="814" y="230"/>
                </a:cubicBezTo>
                <a:cubicBezTo>
                  <a:pt x="815" y="231"/>
                  <a:pt x="815" y="232"/>
                  <a:pt x="813" y="233"/>
                </a:cubicBezTo>
                <a:cubicBezTo>
                  <a:pt x="812" y="233"/>
                  <a:pt x="811" y="233"/>
                  <a:pt x="810" y="234"/>
                </a:cubicBezTo>
                <a:cubicBezTo>
                  <a:pt x="809" y="234"/>
                  <a:pt x="809" y="235"/>
                  <a:pt x="810" y="235"/>
                </a:cubicBezTo>
                <a:cubicBezTo>
                  <a:pt x="810" y="236"/>
                  <a:pt x="813" y="236"/>
                  <a:pt x="810" y="237"/>
                </a:cubicBezTo>
                <a:cubicBezTo>
                  <a:pt x="808" y="238"/>
                  <a:pt x="808" y="240"/>
                  <a:pt x="808" y="242"/>
                </a:cubicBezTo>
                <a:cubicBezTo>
                  <a:pt x="809" y="243"/>
                  <a:pt x="809" y="243"/>
                  <a:pt x="810" y="243"/>
                </a:cubicBezTo>
                <a:cubicBezTo>
                  <a:pt x="810" y="243"/>
                  <a:pt x="810" y="243"/>
                  <a:pt x="810" y="243"/>
                </a:cubicBezTo>
                <a:cubicBezTo>
                  <a:pt x="810" y="242"/>
                  <a:pt x="810" y="242"/>
                  <a:pt x="810" y="242"/>
                </a:cubicBezTo>
                <a:cubicBezTo>
                  <a:pt x="810" y="243"/>
                  <a:pt x="810" y="243"/>
                  <a:pt x="810" y="243"/>
                </a:cubicBezTo>
                <a:cubicBezTo>
                  <a:pt x="810" y="243"/>
                  <a:pt x="810" y="243"/>
                  <a:pt x="810" y="243"/>
                </a:cubicBezTo>
                <a:cubicBezTo>
                  <a:pt x="809" y="243"/>
                  <a:pt x="809" y="244"/>
                  <a:pt x="808" y="244"/>
                </a:cubicBezTo>
                <a:cubicBezTo>
                  <a:pt x="808" y="244"/>
                  <a:pt x="808" y="244"/>
                  <a:pt x="808" y="244"/>
                </a:cubicBezTo>
                <a:cubicBezTo>
                  <a:pt x="808" y="244"/>
                  <a:pt x="808" y="244"/>
                  <a:pt x="808" y="244"/>
                </a:cubicBezTo>
                <a:cubicBezTo>
                  <a:pt x="808" y="244"/>
                  <a:pt x="808" y="244"/>
                  <a:pt x="808" y="244"/>
                </a:cubicBezTo>
                <a:cubicBezTo>
                  <a:pt x="808" y="247"/>
                  <a:pt x="807" y="249"/>
                  <a:pt x="805" y="250"/>
                </a:cubicBezTo>
                <a:cubicBezTo>
                  <a:pt x="804" y="251"/>
                  <a:pt x="805" y="253"/>
                  <a:pt x="806" y="254"/>
                </a:cubicBezTo>
                <a:cubicBezTo>
                  <a:pt x="809" y="258"/>
                  <a:pt x="811" y="258"/>
                  <a:pt x="814" y="255"/>
                </a:cubicBezTo>
                <a:cubicBezTo>
                  <a:pt x="815" y="254"/>
                  <a:pt x="815" y="253"/>
                  <a:pt x="816" y="253"/>
                </a:cubicBezTo>
                <a:cubicBezTo>
                  <a:pt x="817" y="252"/>
                  <a:pt x="818" y="252"/>
                  <a:pt x="819" y="252"/>
                </a:cubicBezTo>
                <a:cubicBezTo>
                  <a:pt x="819" y="252"/>
                  <a:pt x="820" y="253"/>
                  <a:pt x="820" y="253"/>
                </a:cubicBezTo>
                <a:cubicBezTo>
                  <a:pt x="820" y="253"/>
                  <a:pt x="820" y="253"/>
                  <a:pt x="820" y="253"/>
                </a:cubicBezTo>
                <a:cubicBezTo>
                  <a:pt x="820" y="253"/>
                  <a:pt x="820" y="253"/>
                  <a:pt x="820" y="253"/>
                </a:cubicBezTo>
                <a:cubicBezTo>
                  <a:pt x="820" y="253"/>
                  <a:pt x="820" y="253"/>
                  <a:pt x="820" y="253"/>
                </a:cubicBezTo>
                <a:cubicBezTo>
                  <a:pt x="821" y="253"/>
                  <a:pt x="821" y="253"/>
                  <a:pt x="822" y="254"/>
                </a:cubicBezTo>
                <a:cubicBezTo>
                  <a:pt x="822" y="255"/>
                  <a:pt x="821" y="255"/>
                  <a:pt x="820" y="255"/>
                </a:cubicBezTo>
                <a:cubicBezTo>
                  <a:pt x="819" y="256"/>
                  <a:pt x="818" y="258"/>
                  <a:pt x="818" y="259"/>
                </a:cubicBezTo>
                <a:cubicBezTo>
                  <a:pt x="817" y="260"/>
                  <a:pt x="817" y="261"/>
                  <a:pt x="818" y="261"/>
                </a:cubicBezTo>
                <a:cubicBezTo>
                  <a:pt x="819" y="261"/>
                  <a:pt x="820" y="262"/>
                  <a:pt x="820" y="262"/>
                </a:cubicBezTo>
                <a:cubicBezTo>
                  <a:pt x="821" y="263"/>
                  <a:pt x="822" y="264"/>
                  <a:pt x="821" y="265"/>
                </a:cubicBezTo>
                <a:cubicBezTo>
                  <a:pt x="821" y="266"/>
                  <a:pt x="820" y="266"/>
                  <a:pt x="820" y="267"/>
                </a:cubicBezTo>
                <a:cubicBezTo>
                  <a:pt x="820" y="267"/>
                  <a:pt x="820" y="267"/>
                  <a:pt x="820" y="267"/>
                </a:cubicBezTo>
                <a:cubicBezTo>
                  <a:pt x="820" y="267"/>
                  <a:pt x="820" y="267"/>
                  <a:pt x="820" y="267"/>
                </a:cubicBezTo>
                <a:cubicBezTo>
                  <a:pt x="822" y="267"/>
                  <a:pt x="824" y="269"/>
                  <a:pt x="824" y="271"/>
                </a:cubicBezTo>
                <a:cubicBezTo>
                  <a:pt x="824" y="271"/>
                  <a:pt x="824" y="271"/>
                  <a:pt x="824" y="271"/>
                </a:cubicBezTo>
                <a:cubicBezTo>
                  <a:pt x="823" y="271"/>
                  <a:pt x="823" y="271"/>
                  <a:pt x="823" y="271"/>
                </a:cubicBezTo>
                <a:cubicBezTo>
                  <a:pt x="822" y="270"/>
                  <a:pt x="821" y="269"/>
                  <a:pt x="820" y="267"/>
                </a:cubicBezTo>
                <a:cubicBezTo>
                  <a:pt x="820" y="267"/>
                  <a:pt x="820" y="267"/>
                  <a:pt x="820" y="267"/>
                </a:cubicBezTo>
                <a:cubicBezTo>
                  <a:pt x="820" y="267"/>
                  <a:pt x="820" y="267"/>
                  <a:pt x="820" y="267"/>
                </a:cubicBezTo>
                <a:cubicBezTo>
                  <a:pt x="818" y="267"/>
                  <a:pt x="816" y="266"/>
                  <a:pt x="814" y="265"/>
                </a:cubicBezTo>
                <a:cubicBezTo>
                  <a:pt x="812" y="265"/>
                  <a:pt x="811" y="265"/>
                  <a:pt x="809" y="264"/>
                </a:cubicBezTo>
                <a:cubicBezTo>
                  <a:pt x="808" y="264"/>
                  <a:pt x="806" y="266"/>
                  <a:pt x="806" y="268"/>
                </a:cubicBezTo>
                <a:cubicBezTo>
                  <a:pt x="806" y="268"/>
                  <a:pt x="806" y="268"/>
                  <a:pt x="806" y="268"/>
                </a:cubicBezTo>
                <a:cubicBezTo>
                  <a:pt x="807" y="269"/>
                  <a:pt x="807" y="270"/>
                  <a:pt x="807" y="271"/>
                </a:cubicBezTo>
                <a:cubicBezTo>
                  <a:pt x="806" y="272"/>
                  <a:pt x="805" y="272"/>
                  <a:pt x="805" y="272"/>
                </a:cubicBezTo>
                <a:cubicBezTo>
                  <a:pt x="803" y="273"/>
                  <a:pt x="803" y="274"/>
                  <a:pt x="802" y="275"/>
                </a:cubicBezTo>
                <a:cubicBezTo>
                  <a:pt x="802" y="276"/>
                  <a:pt x="801" y="278"/>
                  <a:pt x="802" y="280"/>
                </a:cubicBezTo>
                <a:cubicBezTo>
                  <a:pt x="802" y="283"/>
                  <a:pt x="803" y="286"/>
                  <a:pt x="806" y="288"/>
                </a:cubicBezTo>
                <a:cubicBezTo>
                  <a:pt x="806" y="288"/>
                  <a:pt x="806" y="288"/>
                  <a:pt x="807" y="288"/>
                </a:cubicBezTo>
                <a:cubicBezTo>
                  <a:pt x="810" y="289"/>
                  <a:pt x="813" y="288"/>
                  <a:pt x="816" y="287"/>
                </a:cubicBezTo>
                <a:cubicBezTo>
                  <a:pt x="817" y="286"/>
                  <a:pt x="818" y="284"/>
                  <a:pt x="817" y="282"/>
                </a:cubicBezTo>
                <a:cubicBezTo>
                  <a:pt x="817" y="282"/>
                  <a:pt x="816" y="281"/>
                  <a:pt x="815" y="280"/>
                </a:cubicBezTo>
                <a:cubicBezTo>
                  <a:pt x="814" y="279"/>
                  <a:pt x="814" y="278"/>
                  <a:pt x="813" y="276"/>
                </a:cubicBezTo>
                <a:cubicBezTo>
                  <a:pt x="813" y="276"/>
                  <a:pt x="813" y="276"/>
                  <a:pt x="813" y="276"/>
                </a:cubicBezTo>
                <a:cubicBezTo>
                  <a:pt x="813" y="275"/>
                  <a:pt x="813" y="275"/>
                  <a:pt x="813" y="275"/>
                </a:cubicBezTo>
                <a:cubicBezTo>
                  <a:pt x="813" y="276"/>
                  <a:pt x="813" y="276"/>
                  <a:pt x="813" y="276"/>
                </a:cubicBezTo>
                <a:cubicBezTo>
                  <a:pt x="813" y="276"/>
                  <a:pt x="813" y="276"/>
                  <a:pt x="813" y="276"/>
                </a:cubicBezTo>
                <a:cubicBezTo>
                  <a:pt x="817" y="278"/>
                  <a:pt x="821" y="280"/>
                  <a:pt x="825" y="280"/>
                </a:cubicBezTo>
                <a:cubicBezTo>
                  <a:pt x="826" y="280"/>
                  <a:pt x="827" y="282"/>
                  <a:pt x="826" y="282"/>
                </a:cubicBezTo>
                <a:cubicBezTo>
                  <a:pt x="825" y="283"/>
                  <a:pt x="825" y="284"/>
                  <a:pt x="824" y="285"/>
                </a:cubicBezTo>
                <a:cubicBezTo>
                  <a:pt x="824" y="285"/>
                  <a:pt x="824" y="284"/>
                  <a:pt x="824" y="284"/>
                </a:cubicBezTo>
                <a:cubicBezTo>
                  <a:pt x="824" y="285"/>
                  <a:pt x="824" y="285"/>
                  <a:pt x="824" y="285"/>
                </a:cubicBezTo>
                <a:cubicBezTo>
                  <a:pt x="824" y="285"/>
                  <a:pt x="824" y="285"/>
                  <a:pt x="824" y="285"/>
                </a:cubicBezTo>
                <a:cubicBezTo>
                  <a:pt x="823" y="286"/>
                  <a:pt x="823" y="287"/>
                  <a:pt x="822" y="288"/>
                </a:cubicBezTo>
                <a:cubicBezTo>
                  <a:pt x="822" y="289"/>
                  <a:pt x="822" y="289"/>
                  <a:pt x="822" y="290"/>
                </a:cubicBezTo>
                <a:cubicBezTo>
                  <a:pt x="823" y="292"/>
                  <a:pt x="823" y="292"/>
                  <a:pt x="821" y="292"/>
                </a:cubicBezTo>
                <a:cubicBezTo>
                  <a:pt x="820" y="292"/>
                  <a:pt x="819" y="292"/>
                  <a:pt x="819" y="293"/>
                </a:cubicBezTo>
                <a:cubicBezTo>
                  <a:pt x="818" y="297"/>
                  <a:pt x="816" y="299"/>
                  <a:pt x="812" y="298"/>
                </a:cubicBezTo>
                <a:cubicBezTo>
                  <a:pt x="811" y="298"/>
                  <a:pt x="810" y="298"/>
                  <a:pt x="808" y="299"/>
                </a:cubicBezTo>
                <a:cubicBezTo>
                  <a:pt x="808" y="300"/>
                  <a:pt x="809" y="302"/>
                  <a:pt x="809" y="304"/>
                </a:cubicBezTo>
                <a:cubicBezTo>
                  <a:pt x="810" y="304"/>
                  <a:pt x="810" y="304"/>
                  <a:pt x="810" y="304"/>
                </a:cubicBezTo>
                <a:cubicBezTo>
                  <a:pt x="810" y="304"/>
                  <a:pt x="810" y="304"/>
                  <a:pt x="810" y="304"/>
                </a:cubicBezTo>
                <a:cubicBezTo>
                  <a:pt x="810" y="304"/>
                  <a:pt x="810" y="304"/>
                  <a:pt x="810" y="304"/>
                </a:cubicBezTo>
                <a:cubicBezTo>
                  <a:pt x="809" y="304"/>
                  <a:pt x="809" y="304"/>
                  <a:pt x="809" y="304"/>
                </a:cubicBezTo>
                <a:cubicBezTo>
                  <a:pt x="809" y="304"/>
                  <a:pt x="808" y="303"/>
                  <a:pt x="807" y="303"/>
                </a:cubicBezTo>
                <a:cubicBezTo>
                  <a:pt x="805" y="303"/>
                  <a:pt x="805" y="303"/>
                  <a:pt x="805" y="305"/>
                </a:cubicBezTo>
                <a:cubicBezTo>
                  <a:pt x="804" y="305"/>
                  <a:pt x="804" y="306"/>
                  <a:pt x="804" y="307"/>
                </a:cubicBezTo>
                <a:cubicBezTo>
                  <a:pt x="802" y="308"/>
                  <a:pt x="801" y="309"/>
                  <a:pt x="800" y="311"/>
                </a:cubicBezTo>
                <a:cubicBezTo>
                  <a:pt x="800" y="312"/>
                  <a:pt x="799" y="314"/>
                  <a:pt x="799" y="315"/>
                </a:cubicBezTo>
                <a:cubicBezTo>
                  <a:pt x="798" y="316"/>
                  <a:pt x="798" y="318"/>
                  <a:pt x="798" y="319"/>
                </a:cubicBezTo>
                <a:cubicBezTo>
                  <a:pt x="798" y="320"/>
                  <a:pt x="798" y="321"/>
                  <a:pt x="799" y="322"/>
                </a:cubicBezTo>
                <a:cubicBezTo>
                  <a:pt x="799" y="322"/>
                  <a:pt x="800" y="323"/>
                  <a:pt x="801" y="323"/>
                </a:cubicBezTo>
                <a:cubicBezTo>
                  <a:pt x="801" y="323"/>
                  <a:pt x="801" y="323"/>
                  <a:pt x="801" y="323"/>
                </a:cubicBezTo>
                <a:cubicBezTo>
                  <a:pt x="801" y="323"/>
                  <a:pt x="801" y="323"/>
                  <a:pt x="801" y="323"/>
                </a:cubicBezTo>
                <a:cubicBezTo>
                  <a:pt x="802" y="323"/>
                  <a:pt x="802" y="322"/>
                  <a:pt x="802" y="322"/>
                </a:cubicBezTo>
                <a:cubicBezTo>
                  <a:pt x="802" y="322"/>
                  <a:pt x="802" y="322"/>
                  <a:pt x="803" y="322"/>
                </a:cubicBezTo>
                <a:cubicBezTo>
                  <a:pt x="802" y="323"/>
                  <a:pt x="802" y="323"/>
                  <a:pt x="801" y="323"/>
                </a:cubicBezTo>
                <a:cubicBezTo>
                  <a:pt x="801" y="323"/>
                  <a:pt x="801" y="323"/>
                  <a:pt x="801" y="323"/>
                </a:cubicBezTo>
                <a:cubicBezTo>
                  <a:pt x="801" y="323"/>
                  <a:pt x="801" y="323"/>
                  <a:pt x="801" y="323"/>
                </a:cubicBezTo>
                <a:cubicBezTo>
                  <a:pt x="799" y="324"/>
                  <a:pt x="798" y="325"/>
                  <a:pt x="797" y="327"/>
                </a:cubicBezTo>
                <a:cubicBezTo>
                  <a:pt x="796" y="328"/>
                  <a:pt x="795" y="330"/>
                  <a:pt x="797" y="332"/>
                </a:cubicBezTo>
                <a:cubicBezTo>
                  <a:pt x="798" y="333"/>
                  <a:pt x="798" y="335"/>
                  <a:pt x="798" y="336"/>
                </a:cubicBezTo>
                <a:cubicBezTo>
                  <a:pt x="798" y="337"/>
                  <a:pt x="798" y="339"/>
                  <a:pt x="799" y="340"/>
                </a:cubicBezTo>
                <a:cubicBezTo>
                  <a:pt x="800" y="343"/>
                  <a:pt x="801" y="347"/>
                  <a:pt x="800" y="352"/>
                </a:cubicBezTo>
                <a:cubicBezTo>
                  <a:pt x="800" y="352"/>
                  <a:pt x="800" y="353"/>
                  <a:pt x="800" y="353"/>
                </a:cubicBezTo>
                <a:cubicBezTo>
                  <a:pt x="800" y="354"/>
                  <a:pt x="801" y="355"/>
                  <a:pt x="802" y="355"/>
                </a:cubicBezTo>
                <a:cubicBezTo>
                  <a:pt x="804" y="354"/>
                  <a:pt x="806" y="354"/>
                  <a:pt x="808" y="353"/>
                </a:cubicBezTo>
                <a:cubicBezTo>
                  <a:pt x="808" y="353"/>
                  <a:pt x="808" y="353"/>
                  <a:pt x="808" y="353"/>
                </a:cubicBezTo>
                <a:cubicBezTo>
                  <a:pt x="808" y="353"/>
                  <a:pt x="808" y="353"/>
                  <a:pt x="808" y="353"/>
                </a:cubicBezTo>
                <a:cubicBezTo>
                  <a:pt x="809" y="352"/>
                  <a:pt x="809" y="352"/>
                  <a:pt x="809" y="352"/>
                </a:cubicBezTo>
                <a:cubicBezTo>
                  <a:pt x="809" y="353"/>
                  <a:pt x="809" y="353"/>
                  <a:pt x="808" y="353"/>
                </a:cubicBezTo>
                <a:cubicBezTo>
                  <a:pt x="808" y="353"/>
                  <a:pt x="808" y="353"/>
                  <a:pt x="808" y="353"/>
                </a:cubicBezTo>
                <a:cubicBezTo>
                  <a:pt x="808" y="353"/>
                  <a:pt x="808" y="353"/>
                  <a:pt x="808" y="353"/>
                </a:cubicBezTo>
                <a:cubicBezTo>
                  <a:pt x="807" y="355"/>
                  <a:pt x="805" y="356"/>
                  <a:pt x="804" y="357"/>
                </a:cubicBezTo>
                <a:cubicBezTo>
                  <a:pt x="802" y="358"/>
                  <a:pt x="801" y="360"/>
                  <a:pt x="802" y="362"/>
                </a:cubicBezTo>
                <a:cubicBezTo>
                  <a:pt x="802" y="365"/>
                  <a:pt x="803" y="368"/>
                  <a:pt x="805" y="371"/>
                </a:cubicBezTo>
                <a:cubicBezTo>
                  <a:pt x="805" y="370"/>
                  <a:pt x="805" y="370"/>
                  <a:pt x="805" y="370"/>
                </a:cubicBezTo>
                <a:cubicBezTo>
                  <a:pt x="805" y="371"/>
                  <a:pt x="805" y="371"/>
                  <a:pt x="805" y="371"/>
                </a:cubicBezTo>
                <a:cubicBezTo>
                  <a:pt x="805" y="371"/>
                  <a:pt x="805" y="371"/>
                  <a:pt x="805" y="371"/>
                </a:cubicBezTo>
                <a:cubicBezTo>
                  <a:pt x="804" y="371"/>
                  <a:pt x="804" y="371"/>
                  <a:pt x="804" y="371"/>
                </a:cubicBezTo>
                <a:cubicBezTo>
                  <a:pt x="805" y="371"/>
                  <a:pt x="805" y="372"/>
                  <a:pt x="806" y="373"/>
                </a:cubicBezTo>
                <a:cubicBezTo>
                  <a:pt x="807" y="374"/>
                  <a:pt x="808" y="375"/>
                  <a:pt x="807" y="376"/>
                </a:cubicBezTo>
                <a:cubicBezTo>
                  <a:pt x="807" y="377"/>
                  <a:pt x="806" y="378"/>
                  <a:pt x="807" y="379"/>
                </a:cubicBezTo>
                <a:cubicBezTo>
                  <a:pt x="809" y="381"/>
                  <a:pt x="809" y="383"/>
                  <a:pt x="810" y="385"/>
                </a:cubicBezTo>
                <a:cubicBezTo>
                  <a:pt x="810" y="387"/>
                  <a:pt x="810" y="388"/>
                  <a:pt x="810" y="389"/>
                </a:cubicBezTo>
                <a:cubicBezTo>
                  <a:pt x="809" y="390"/>
                  <a:pt x="809" y="391"/>
                  <a:pt x="809" y="391"/>
                </a:cubicBezTo>
                <a:cubicBezTo>
                  <a:pt x="811" y="392"/>
                  <a:pt x="812" y="394"/>
                  <a:pt x="813" y="395"/>
                </a:cubicBezTo>
                <a:cubicBezTo>
                  <a:pt x="816" y="395"/>
                  <a:pt x="817" y="397"/>
                  <a:pt x="817" y="399"/>
                </a:cubicBezTo>
                <a:cubicBezTo>
                  <a:pt x="817" y="400"/>
                  <a:pt x="818" y="400"/>
                  <a:pt x="818" y="400"/>
                </a:cubicBezTo>
                <a:cubicBezTo>
                  <a:pt x="820" y="400"/>
                  <a:pt x="821" y="399"/>
                  <a:pt x="823" y="399"/>
                </a:cubicBezTo>
                <a:cubicBezTo>
                  <a:pt x="824" y="399"/>
                  <a:pt x="825" y="398"/>
                  <a:pt x="826" y="398"/>
                </a:cubicBezTo>
                <a:cubicBezTo>
                  <a:pt x="827" y="398"/>
                  <a:pt x="829" y="398"/>
                  <a:pt x="829" y="400"/>
                </a:cubicBezTo>
                <a:cubicBezTo>
                  <a:pt x="829" y="402"/>
                  <a:pt x="830" y="404"/>
                  <a:pt x="832" y="406"/>
                </a:cubicBezTo>
                <a:cubicBezTo>
                  <a:pt x="832" y="406"/>
                  <a:pt x="832" y="408"/>
                  <a:pt x="833" y="408"/>
                </a:cubicBezTo>
                <a:cubicBezTo>
                  <a:pt x="834" y="409"/>
                  <a:pt x="834" y="410"/>
                  <a:pt x="835" y="409"/>
                </a:cubicBezTo>
                <a:cubicBezTo>
                  <a:pt x="837" y="409"/>
                  <a:pt x="839" y="410"/>
                  <a:pt x="841" y="411"/>
                </a:cubicBezTo>
                <a:cubicBezTo>
                  <a:pt x="842" y="411"/>
                  <a:pt x="844" y="410"/>
                  <a:pt x="845" y="409"/>
                </a:cubicBezTo>
                <a:cubicBezTo>
                  <a:pt x="846" y="405"/>
                  <a:pt x="846" y="401"/>
                  <a:pt x="848" y="398"/>
                </a:cubicBezTo>
                <a:cubicBezTo>
                  <a:pt x="849" y="396"/>
                  <a:pt x="850" y="393"/>
                  <a:pt x="852" y="391"/>
                </a:cubicBezTo>
                <a:cubicBezTo>
                  <a:pt x="853" y="390"/>
                  <a:pt x="854" y="388"/>
                  <a:pt x="854" y="386"/>
                </a:cubicBezTo>
                <a:cubicBezTo>
                  <a:pt x="854" y="384"/>
                  <a:pt x="855" y="383"/>
                  <a:pt x="855" y="381"/>
                </a:cubicBezTo>
                <a:cubicBezTo>
                  <a:pt x="855" y="381"/>
                  <a:pt x="855" y="381"/>
                  <a:pt x="855" y="381"/>
                </a:cubicBezTo>
                <a:cubicBezTo>
                  <a:pt x="855" y="381"/>
                  <a:pt x="855" y="381"/>
                  <a:pt x="855" y="381"/>
                </a:cubicBezTo>
                <a:cubicBezTo>
                  <a:pt x="855" y="381"/>
                  <a:pt x="854" y="381"/>
                  <a:pt x="854" y="380"/>
                </a:cubicBezTo>
                <a:cubicBezTo>
                  <a:pt x="854" y="380"/>
                  <a:pt x="854" y="380"/>
                  <a:pt x="854" y="380"/>
                </a:cubicBezTo>
                <a:cubicBezTo>
                  <a:pt x="854" y="379"/>
                  <a:pt x="854" y="379"/>
                  <a:pt x="855" y="380"/>
                </a:cubicBezTo>
                <a:cubicBezTo>
                  <a:pt x="855" y="380"/>
                  <a:pt x="855" y="380"/>
                  <a:pt x="855" y="381"/>
                </a:cubicBezTo>
                <a:cubicBezTo>
                  <a:pt x="855" y="381"/>
                  <a:pt x="855" y="381"/>
                  <a:pt x="855" y="381"/>
                </a:cubicBezTo>
                <a:cubicBezTo>
                  <a:pt x="855" y="381"/>
                  <a:pt x="855" y="381"/>
                  <a:pt x="855" y="381"/>
                </a:cubicBezTo>
                <a:cubicBezTo>
                  <a:pt x="857" y="380"/>
                  <a:pt x="858" y="379"/>
                  <a:pt x="859" y="378"/>
                </a:cubicBezTo>
                <a:cubicBezTo>
                  <a:pt x="860" y="375"/>
                  <a:pt x="862" y="372"/>
                  <a:pt x="865" y="370"/>
                </a:cubicBezTo>
                <a:cubicBezTo>
                  <a:pt x="867" y="368"/>
                  <a:pt x="868" y="365"/>
                  <a:pt x="867" y="361"/>
                </a:cubicBezTo>
                <a:cubicBezTo>
                  <a:pt x="866" y="360"/>
                  <a:pt x="867" y="359"/>
                  <a:pt x="868" y="359"/>
                </a:cubicBezTo>
                <a:cubicBezTo>
                  <a:pt x="869" y="358"/>
                  <a:pt x="869" y="358"/>
                  <a:pt x="870" y="358"/>
                </a:cubicBezTo>
                <a:cubicBezTo>
                  <a:pt x="870" y="357"/>
                  <a:pt x="870" y="356"/>
                  <a:pt x="870" y="355"/>
                </a:cubicBezTo>
                <a:cubicBezTo>
                  <a:pt x="870" y="355"/>
                  <a:pt x="870" y="354"/>
                  <a:pt x="870" y="354"/>
                </a:cubicBezTo>
                <a:cubicBezTo>
                  <a:pt x="869" y="352"/>
                  <a:pt x="869" y="352"/>
                  <a:pt x="871" y="351"/>
                </a:cubicBezTo>
                <a:cubicBezTo>
                  <a:pt x="873" y="351"/>
                  <a:pt x="874" y="351"/>
                  <a:pt x="874" y="349"/>
                </a:cubicBezTo>
                <a:cubicBezTo>
                  <a:pt x="875" y="347"/>
                  <a:pt x="877" y="346"/>
                  <a:pt x="879" y="346"/>
                </a:cubicBezTo>
                <a:cubicBezTo>
                  <a:pt x="882" y="347"/>
                  <a:pt x="885" y="345"/>
                  <a:pt x="889" y="346"/>
                </a:cubicBezTo>
                <a:cubicBezTo>
                  <a:pt x="890" y="346"/>
                  <a:pt x="890" y="345"/>
                  <a:pt x="891" y="345"/>
                </a:cubicBezTo>
                <a:cubicBezTo>
                  <a:pt x="891" y="344"/>
                  <a:pt x="892" y="343"/>
                  <a:pt x="893" y="343"/>
                </a:cubicBezTo>
                <a:cubicBezTo>
                  <a:pt x="897" y="343"/>
                  <a:pt x="901" y="341"/>
                  <a:pt x="905" y="338"/>
                </a:cubicBezTo>
                <a:cubicBezTo>
                  <a:pt x="905" y="338"/>
                  <a:pt x="906" y="338"/>
                  <a:pt x="906" y="338"/>
                </a:cubicBezTo>
                <a:cubicBezTo>
                  <a:pt x="909" y="337"/>
                  <a:pt x="911" y="335"/>
                  <a:pt x="912" y="333"/>
                </a:cubicBezTo>
                <a:cubicBezTo>
                  <a:pt x="914" y="329"/>
                  <a:pt x="917" y="327"/>
                  <a:pt x="919" y="324"/>
                </a:cubicBezTo>
                <a:cubicBezTo>
                  <a:pt x="921" y="320"/>
                  <a:pt x="925" y="320"/>
                  <a:pt x="928" y="316"/>
                </a:cubicBezTo>
                <a:cubicBezTo>
                  <a:pt x="930" y="315"/>
                  <a:pt x="932" y="316"/>
                  <a:pt x="934" y="316"/>
                </a:cubicBezTo>
                <a:cubicBezTo>
                  <a:pt x="935" y="316"/>
                  <a:pt x="936" y="315"/>
                  <a:pt x="937" y="315"/>
                </a:cubicBezTo>
                <a:cubicBezTo>
                  <a:pt x="938" y="315"/>
                  <a:pt x="939" y="314"/>
                  <a:pt x="939" y="314"/>
                </a:cubicBezTo>
                <a:cubicBezTo>
                  <a:pt x="941" y="315"/>
                  <a:pt x="943" y="315"/>
                  <a:pt x="944" y="314"/>
                </a:cubicBezTo>
                <a:cubicBezTo>
                  <a:pt x="947" y="312"/>
                  <a:pt x="950" y="312"/>
                  <a:pt x="954" y="311"/>
                </a:cubicBezTo>
                <a:cubicBezTo>
                  <a:pt x="959" y="310"/>
                  <a:pt x="964" y="308"/>
                  <a:pt x="968" y="305"/>
                </a:cubicBezTo>
                <a:cubicBezTo>
                  <a:pt x="973" y="301"/>
                  <a:pt x="979" y="297"/>
                  <a:pt x="985" y="293"/>
                </a:cubicBezTo>
                <a:close/>
                <a:moveTo>
                  <a:pt x="1024" y="116"/>
                </a:moveTo>
                <a:cubicBezTo>
                  <a:pt x="1024" y="116"/>
                  <a:pt x="1025" y="116"/>
                  <a:pt x="1025" y="116"/>
                </a:cubicBezTo>
                <a:cubicBezTo>
                  <a:pt x="1025" y="116"/>
                  <a:pt x="1026" y="116"/>
                  <a:pt x="1026" y="117"/>
                </a:cubicBezTo>
                <a:cubicBezTo>
                  <a:pt x="1026" y="117"/>
                  <a:pt x="1026" y="118"/>
                  <a:pt x="1025" y="118"/>
                </a:cubicBezTo>
                <a:cubicBezTo>
                  <a:pt x="1025" y="118"/>
                  <a:pt x="1024" y="117"/>
                  <a:pt x="1024" y="117"/>
                </a:cubicBezTo>
                <a:cubicBezTo>
                  <a:pt x="1024" y="117"/>
                  <a:pt x="1024" y="117"/>
                  <a:pt x="1024" y="116"/>
                </a:cubicBezTo>
                <a:close/>
                <a:moveTo>
                  <a:pt x="1018" y="119"/>
                </a:moveTo>
                <a:cubicBezTo>
                  <a:pt x="1018" y="119"/>
                  <a:pt x="1019" y="118"/>
                  <a:pt x="1019" y="118"/>
                </a:cubicBezTo>
                <a:cubicBezTo>
                  <a:pt x="1019" y="118"/>
                  <a:pt x="1020" y="118"/>
                  <a:pt x="1020" y="118"/>
                </a:cubicBezTo>
                <a:cubicBezTo>
                  <a:pt x="1021" y="119"/>
                  <a:pt x="1021" y="119"/>
                  <a:pt x="1020" y="120"/>
                </a:cubicBezTo>
                <a:cubicBezTo>
                  <a:pt x="1020" y="120"/>
                  <a:pt x="1019" y="121"/>
                  <a:pt x="1019" y="121"/>
                </a:cubicBezTo>
                <a:cubicBezTo>
                  <a:pt x="1018" y="121"/>
                  <a:pt x="1018" y="120"/>
                  <a:pt x="1018" y="119"/>
                </a:cubicBezTo>
                <a:close/>
                <a:moveTo>
                  <a:pt x="887" y="342"/>
                </a:moveTo>
                <a:cubicBezTo>
                  <a:pt x="887" y="342"/>
                  <a:pt x="887" y="342"/>
                  <a:pt x="886" y="342"/>
                </a:cubicBezTo>
                <a:cubicBezTo>
                  <a:pt x="887" y="341"/>
                  <a:pt x="887" y="341"/>
                  <a:pt x="887" y="341"/>
                </a:cubicBezTo>
                <a:cubicBezTo>
                  <a:pt x="887" y="341"/>
                  <a:pt x="887" y="341"/>
                  <a:pt x="888" y="342"/>
                </a:cubicBezTo>
                <a:cubicBezTo>
                  <a:pt x="887" y="342"/>
                  <a:pt x="887" y="342"/>
                  <a:pt x="887" y="342"/>
                </a:cubicBezTo>
                <a:close/>
                <a:moveTo>
                  <a:pt x="932" y="43"/>
                </a:moveTo>
                <a:cubicBezTo>
                  <a:pt x="932" y="43"/>
                  <a:pt x="932" y="42"/>
                  <a:pt x="932" y="43"/>
                </a:cubicBezTo>
                <a:cubicBezTo>
                  <a:pt x="932" y="43"/>
                  <a:pt x="933" y="43"/>
                  <a:pt x="933" y="43"/>
                </a:cubicBezTo>
                <a:cubicBezTo>
                  <a:pt x="933" y="43"/>
                  <a:pt x="932" y="43"/>
                  <a:pt x="932" y="43"/>
                </a:cubicBezTo>
                <a:close/>
                <a:moveTo>
                  <a:pt x="935" y="46"/>
                </a:moveTo>
                <a:cubicBezTo>
                  <a:pt x="934" y="46"/>
                  <a:pt x="934" y="45"/>
                  <a:pt x="934" y="45"/>
                </a:cubicBezTo>
                <a:cubicBezTo>
                  <a:pt x="934" y="45"/>
                  <a:pt x="934" y="45"/>
                  <a:pt x="934" y="45"/>
                </a:cubicBezTo>
                <a:cubicBezTo>
                  <a:pt x="934" y="44"/>
                  <a:pt x="934" y="44"/>
                  <a:pt x="934" y="44"/>
                </a:cubicBezTo>
                <a:cubicBezTo>
                  <a:pt x="934" y="44"/>
                  <a:pt x="934" y="44"/>
                  <a:pt x="934" y="45"/>
                </a:cubicBezTo>
                <a:cubicBezTo>
                  <a:pt x="934" y="45"/>
                  <a:pt x="934" y="45"/>
                  <a:pt x="934" y="45"/>
                </a:cubicBezTo>
                <a:cubicBezTo>
                  <a:pt x="935" y="45"/>
                  <a:pt x="935" y="45"/>
                  <a:pt x="935" y="46"/>
                </a:cubicBezTo>
                <a:cubicBezTo>
                  <a:pt x="935" y="46"/>
                  <a:pt x="935" y="46"/>
                  <a:pt x="935" y="46"/>
                </a:cubicBezTo>
                <a:close/>
                <a:moveTo>
                  <a:pt x="958" y="280"/>
                </a:moveTo>
                <a:cubicBezTo>
                  <a:pt x="958" y="279"/>
                  <a:pt x="958" y="279"/>
                  <a:pt x="958" y="279"/>
                </a:cubicBezTo>
                <a:cubicBezTo>
                  <a:pt x="958" y="279"/>
                  <a:pt x="958" y="279"/>
                  <a:pt x="958" y="279"/>
                </a:cubicBezTo>
                <a:lnTo>
                  <a:pt x="958" y="280"/>
                </a:lnTo>
                <a:close/>
                <a:moveTo>
                  <a:pt x="960" y="265"/>
                </a:moveTo>
                <a:cubicBezTo>
                  <a:pt x="960" y="265"/>
                  <a:pt x="960" y="265"/>
                  <a:pt x="960" y="265"/>
                </a:cubicBezTo>
                <a:cubicBezTo>
                  <a:pt x="961" y="265"/>
                  <a:pt x="961" y="265"/>
                  <a:pt x="961" y="265"/>
                </a:cubicBezTo>
                <a:cubicBezTo>
                  <a:pt x="961" y="266"/>
                  <a:pt x="961" y="266"/>
                  <a:pt x="961" y="266"/>
                </a:cubicBezTo>
                <a:lnTo>
                  <a:pt x="960" y="265"/>
                </a:lnTo>
                <a:close/>
                <a:moveTo>
                  <a:pt x="808" y="242"/>
                </a:moveTo>
                <a:cubicBezTo>
                  <a:pt x="808" y="242"/>
                  <a:pt x="808" y="242"/>
                  <a:pt x="808" y="242"/>
                </a:cubicBezTo>
                <a:cubicBezTo>
                  <a:pt x="808" y="243"/>
                  <a:pt x="808" y="243"/>
                  <a:pt x="808" y="243"/>
                </a:cubicBezTo>
                <a:cubicBezTo>
                  <a:pt x="808" y="243"/>
                  <a:pt x="808" y="243"/>
                  <a:pt x="808" y="243"/>
                </a:cubicBezTo>
                <a:cubicBezTo>
                  <a:pt x="808" y="243"/>
                  <a:pt x="808" y="242"/>
                  <a:pt x="808" y="242"/>
                </a:cubicBezTo>
                <a:close/>
                <a:moveTo>
                  <a:pt x="1004" y="192"/>
                </a:moveTo>
                <a:cubicBezTo>
                  <a:pt x="1004" y="192"/>
                  <a:pt x="1004" y="192"/>
                  <a:pt x="1004" y="192"/>
                </a:cubicBezTo>
                <a:cubicBezTo>
                  <a:pt x="1004" y="192"/>
                  <a:pt x="1004" y="192"/>
                  <a:pt x="1004" y="191"/>
                </a:cubicBezTo>
                <a:cubicBezTo>
                  <a:pt x="1004" y="192"/>
                  <a:pt x="1004" y="192"/>
                  <a:pt x="1004" y="192"/>
                </a:cubicBezTo>
                <a:cubicBezTo>
                  <a:pt x="1004" y="192"/>
                  <a:pt x="1004" y="192"/>
                  <a:pt x="1004" y="192"/>
                </a:cubicBezTo>
                <a:close/>
                <a:moveTo>
                  <a:pt x="1923" y="1126"/>
                </a:moveTo>
                <a:cubicBezTo>
                  <a:pt x="1923" y="1126"/>
                  <a:pt x="1923" y="1126"/>
                  <a:pt x="1923" y="1126"/>
                </a:cubicBezTo>
                <a:cubicBezTo>
                  <a:pt x="1922" y="1126"/>
                  <a:pt x="1922" y="1126"/>
                  <a:pt x="1922" y="1126"/>
                </a:cubicBezTo>
                <a:cubicBezTo>
                  <a:pt x="1922" y="1126"/>
                  <a:pt x="1922" y="1126"/>
                  <a:pt x="1922" y="1126"/>
                </a:cubicBezTo>
                <a:cubicBezTo>
                  <a:pt x="1922" y="1126"/>
                  <a:pt x="1922" y="1126"/>
                  <a:pt x="1923" y="1126"/>
                </a:cubicBezTo>
                <a:close/>
                <a:moveTo>
                  <a:pt x="2208" y="1121"/>
                </a:moveTo>
                <a:cubicBezTo>
                  <a:pt x="2205" y="1123"/>
                  <a:pt x="2205" y="1123"/>
                  <a:pt x="2204" y="1121"/>
                </a:cubicBezTo>
                <a:cubicBezTo>
                  <a:pt x="2203" y="1120"/>
                  <a:pt x="2203" y="1120"/>
                  <a:pt x="2203" y="1119"/>
                </a:cubicBezTo>
                <a:cubicBezTo>
                  <a:pt x="2201" y="1117"/>
                  <a:pt x="2201" y="1114"/>
                  <a:pt x="2198" y="1112"/>
                </a:cubicBezTo>
                <a:cubicBezTo>
                  <a:pt x="2197" y="1109"/>
                  <a:pt x="2193" y="1106"/>
                  <a:pt x="2194" y="1102"/>
                </a:cubicBezTo>
                <a:cubicBezTo>
                  <a:pt x="2195" y="1100"/>
                  <a:pt x="2193" y="1099"/>
                  <a:pt x="2192" y="1098"/>
                </a:cubicBezTo>
                <a:cubicBezTo>
                  <a:pt x="2190" y="1098"/>
                  <a:pt x="2188" y="1097"/>
                  <a:pt x="2187" y="1096"/>
                </a:cubicBezTo>
                <a:cubicBezTo>
                  <a:pt x="2186" y="1096"/>
                  <a:pt x="2186" y="1095"/>
                  <a:pt x="2186" y="1095"/>
                </a:cubicBezTo>
                <a:cubicBezTo>
                  <a:pt x="2186" y="1092"/>
                  <a:pt x="2185" y="1090"/>
                  <a:pt x="2184" y="1087"/>
                </a:cubicBezTo>
                <a:cubicBezTo>
                  <a:pt x="2183" y="1085"/>
                  <a:pt x="2182" y="1083"/>
                  <a:pt x="2182" y="1081"/>
                </a:cubicBezTo>
                <a:cubicBezTo>
                  <a:pt x="2182" y="1080"/>
                  <a:pt x="2181" y="1079"/>
                  <a:pt x="2181" y="1079"/>
                </a:cubicBezTo>
                <a:cubicBezTo>
                  <a:pt x="2176" y="1076"/>
                  <a:pt x="2173" y="1072"/>
                  <a:pt x="2168" y="1070"/>
                </a:cubicBezTo>
                <a:cubicBezTo>
                  <a:pt x="2167" y="1070"/>
                  <a:pt x="2167" y="1069"/>
                  <a:pt x="2166" y="1068"/>
                </a:cubicBezTo>
                <a:cubicBezTo>
                  <a:pt x="2166" y="1065"/>
                  <a:pt x="2165" y="1063"/>
                  <a:pt x="2165" y="1061"/>
                </a:cubicBezTo>
                <a:cubicBezTo>
                  <a:pt x="2166" y="1057"/>
                  <a:pt x="2165" y="1054"/>
                  <a:pt x="2163" y="1052"/>
                </a:cubicBezTo>
                <a:cubicBezTo>
                  <a:pt x="2162" y="1049"/>
                  <a:pt x="2161" y="1047"/>
                  <a:pt x="2162" y="1044"/>
                </a:cubicBezTo>
                <a:cubicBezTo>
                  <a:pt x="2162" y="1042"/>
                  <a:pt x="2161" y="1040"/>
                  <a:pt x="2161" y="1038"/>
                </a:cubicBezTo>
                <a:cubicBezTo>
                  <a:pt x="2161" y="1035"/>
                  <a:pt x="2160" y="1033"/>
                  <a:pt x="2158" y="1031"/>
                </a:cubicBezTo>
                <a:cubicBezTo>
                  <a:pt x="2157" y="1030"/>
                  <a:pt x="2155" y="1029"/>
                  <a:pt x="2154" y="1030"/>
                </a:cubicBezTo>
                <a:cubicBezTo>
                  <a:pt x="2152" y="1030"/>
                  <a:pt x="2151" y="1029"/>
                  <a:pt x="2151" y="1028"/>
                </a:cubicBezTo>
                <a:cubicBezTo>
                  <a:pt x="2151" y="1027"/>
                  <a:pt x="2150" y="1026"/>
                  <a:pt x="2151" y="1025"/>
                </a:cubicBezTo>
                <a:cubicBezTo>
                  <a:pt x="2151" y="1022"/>
                  <a:pt x="2150" y="1020"/>
                  <a:pt x="2149" y="1017"/>
                </a:cubicBezTo>
                <a:cubicBezTo>
                  <a:pt x="2148" y="1013"/>
                  <a:pt x="2146" y="1009"/>
                  <a:pt x="2145" y="1005"/>
                </a:cubicBezTo>
                <a:cubicBezTo>
                  <a:pt x="2145" y="1005"/>
                  <a:pt x="2144" y="1004"/>
                  <a:pt x="2143" y="1004"/>
                </a:cubicBezTo>
                <a:cubicBezTo>
                  <a:pt x="2143" y="1003"/>
                  <a:pt x="2142" y="1004"/>
                  <a:pt x="2142" y="1004"/>
                </a:cubicBezTo>
                <a:cubicBezTo>
                  <a:pt x="2141" y="1004"/>
                  <a:pt x="2141" y="1005"/>
                  <a:pt x="2141" y="1005"/>
                </a:cubicBezTo>
                <a:cubicBezTo>
                  <a:pt x="2140" y="1008"/>
                  <a:pt x="2139" y="1010"/>
                  <a:pt x="2138" y="1013"/>
                </a:cubicBezTo>
                <a:cubicBezTo>
                  <a:pt x="2137" y="1015"/>
                  <a:pt x="2137" y="1018"/>
                  <a:pt x="2136" y="1020"/>
                </a:cubicBezTo>
                <a:cubicBezTo>
                  <a:pt x="2135" y="1025"/>
                  <a:pt x="2134" y="1029"/>
                  <a:pt x="2134" y="1033"/>
                </a:cubicBezTo>
                <a:cubicBezTo>
                  <a:pt x="2134" y="1035"/>
                  <a:pt x="2134" y="1036"/>
                  <a:pt x="2134" y="1037"/>
                </a:cubicBezTo>
                <a:cubicBezTo>
                  <a:pt x="2133" y="1041"/>
                  <a:pt x="2132" y="1044"/>
                  <a:pt x="2131" y="1048"/>
                </a:cubicBezTo>
                <a:cubicBezTo>
                  <a:pt x="2130" y="1050"/>
                  <a:pt x="2129" y="1052"/>
                  <a:pt x="2128" y="1054"/>
                </a:cubicBezTo>
                <a:cubicBezTo>
                  <a:pt x="2128" y="1056"/>
                  <a:pt x="2126" y="1057"/>
                  <a:pt x="2124" y="1057"/>
                </a:cubicBezTo>
                <a:cubicBezTo>
                  <a:pt x="2122" y="1058"/>
                  <a:pt x="2119" y="1057"/>
                  <a:pt x="2117" y="1055"/>
                </a:cubicBezTo>
                <a:cubicBezTo>
                  <a:pt x="2116" y="1054"/>
                  <a:pt x="2115" y="1052"/>
                  <a:pt x="2115" y="1050"/>
                </a:cubicBezTo>
                <a:cubicBezTo>
                  <a:pt x="2114" y="1050"/>
                  <a:pt x="2114" y="1050"/>
                  <a:pt x="2113" y="1050"/>
                </a:cubicBezTo>
                <a:cubicBezTo>
                  <a:pt x="2111" y="1050"/>
                  <a:pt x="2109" y="1050"/>
                  <a:pt x="2107" y="1048"/>
                </a:cubicBezTo>
                <a:cubicBezTo>
                  <a:pt x="2105" y="1045"/>
                  <a:pt x="2103" y="1044"/>
                  <a:pt x="2100" y="1043"/>
                </a:cubicBezTo>
                <a:cubicBezTo>
                  <a:pt x="2098" y="1042"/>
                  <a:pt x="2097" y="1041"/>
                  <a:pt x="2096" y="1040"/>
                </a:cubicBezTo>
                <a:cubicBezTo>
                  <a:pt x="2095" y="1038"/>
                  <a:pt x="2094" y="1037"/>
                  <a:pt x="2093" y="1036"/>
                </a:cubicBezTo>
                <a:cubicBezTo>
                  <a:pt x="2092" y="1035"/>
                  <a:pt x="2091" y="1034"/>
                  <a:pt x="2092" y="1033"/>
                </a:cubicBezTo>
                <a:cubicBezTo>
                  <a:pt x="2093" y="1030"/>
                  <a:pt x="2095" y="1027"/>
                  <a:pt x="2095" y="1024"/>
                </a:cubicBezTo>
                <a:cubicBezTo>
                  <a:pt x="2095" y="1024"/>
                  <a:pt x="2096" y="1023"/>
                  <a:pt x="2096" y="1023"/>
                </a:cubicBezTo>
                <a:cubicBezTo>
                  <a:pt x="2097" y="1022"/>
                  <a:pt x="2098" y="1022"/>
                  <a:pt x="2099" y="1021"/>
                </a:cubicBezTo>
                <a:cubicBezTo>
                  <a:pt x="2100" y="1019"/>
                  <a:pt x="2101" y="1017"/>
                  <a:pt x="2102" y="1014"/>
                </a:cubicBezTo>
                <a:cubicBezTo>
                  <a:pt x="2102" y="1014"/>
                  <a:pt x="2102" y="1013"/>
                  <a:pt x="2102" y="1013"/>
                </a:cubicBezTo>
                <a:cubicBezTo>
                  <a:pt x="2100" y="1012"/>
                  <a:pt x="2099" y="1011"/>
                  <a:pt x="2098" y="1012"/>
                </a:cubicBezTo>
                <a:cubicBezTo>
                  <a:pt x="2096" y="1013"/>
                  <a:pt x="2095" y="1013"/>
                  <a:pt x="2094" y="1012"/>
                </a:cubicBezTo>
                <a:cubicBezTo>
                  <a:pt x="2093" y="1011"/>
                  <a:pt x="2092" y="1012"/>
                  <a:pt x="2091" y="1012"/>
                </a:cubicBezTo>
                <a:cubicBezTo>
                  <a:pt x="2090" y="1012"/>
                  <a:pt x="2089" y="1013"/>
                  <a:pt x="2089" y="1013"/>
                </a:cubicBezTo>
                <a:cubicBezTo>
                  <a:pt x="2084" y="1011"/>
                  <a:pt x="2080" y="1010"/>
                  <a:pt x="2076" y="1008"/>
                </a:cubicBezTo>
                <a:cubicBezTo>
                  <a:pt x="2074" y="1007"/>
                  <a:pt x="2071" y="1006"/>
                  <a:pt x="2069" y="1005"/>
                </a:cubicBezTo>
                <a:cubicBezTo>
                  <a:pt x="2069" y="1005"/>
                  <a:pt x="2068" y="1005"/>
                  <a:pt x="2068" y="1005"/>
                </a:cubicBezTo>
                <a:cubicBezTo>
                  <a:pt x="2067" y="1006"/>
                  <a:pt x="2067" y="1006"/>
                  <a:pt x="2067" y="1006"/>
                </a:cubicBezTo>
                <a:cubicBezTo>
                  <a:pt x="2067" y="1006"/>
                  <a:pt x="2067" y="1007"/>
                  <a:pt x="2067" y="1007"/>
                </a:cubicBezTo>
                <a:cubicBezTo>
                  <a:pt x="2068" y="1008"/>
                  <a:pt x="2069" y="1008"/>
                  <a:pt x="2069" y="1009"/>
                </a:cubicBezTo>
                <a:cubicBezTo>
                  <a:pt x="2070" y="1010"/>
                  <a:pt x="2070" y="1011"/>
                  <a:pt x="2069" y="1012"/>
                </a:cubicBezTo>
                <a:cubicBezTo>
                  <a:pt x="2067" y="1013"/>
                  <a:pt x="2065" y="1013"/>
                  <a:pt x="2063" y="1013"/>
                </a:cubicBezTo>
                <a:cubicBezTo>
                  <a:pt x="2062" y="1013"/>
                  <a:pt x="2060" y="1013"/>
                  <a:pt x="2060" y="1014"/>
                </a:cubicBezTo>
                <a:cubicBezTo>
                  <a:pt x="2057" y="1015"/>
                  <a:pt x="2055" y="1016"/>
                  <a:pt x="2053" y="1018"/>
                </a:cubicBezTo>
                <a:cubicBezTo>
                  <a:pt x="2051" y="1021"/>
                  <a:pt x="2049" y="1024"/>
                  <a:pt x="2047" y="1027"/>
                </a:cubicBezTo>
                <a:cubicBezTo>
                  <a:pt x="2045" y="1029"/>
                  <a:pt x="2045" y="1030"/>
                  <a:pt x="2046" y="1032"/>
                </a:cubicBezTo>
                <a:cubicBezTo>
                  <a:pt x="2046" y="1033"/>
                  <a:pt x="2045" y="1034"/>
                  <a:pt x="2044" y="1034"/>
                </a:cubicBezTo>
                <a:cubicBezTo>
                  <a:pt x="2042" y="1034"/>
                  <a:pt x="2041" y="1033"/>
                  <a:pt x="2039" y="1034"/>
                </a:cubicBezTo>
                <a:cubicBezTo>
                  <a:pt x="2038" y="1034"/>
                  <a:pt x="2037" y="1034"/>
                  <a:pt x="2036" y="1033"/>
                </a:cubicBezTo>
                <a:cubicBezTo>
                  <a:pt x="2035" y="1031"/>
                  <a:pt x="2033" y="1029"/>
                  <a:pt x="2032" y="1028"/>
                </a:cubicBezTo>
                <a:cubicBezTo>
                  <a:pt x="2031" y="1026"/>
                  <a:pt x="2029" y="1026"/>
                  <a:pt x="2027" y="1026"/>
                </a:cubicBezTo>
                <a:cubicBezTo>
                  <a:pt x="2026" y="1027"/>
                  <a:pt x="2023" y="1027"/>
                  <a:pt x="2022" y="1029"/>
                </a:cubicBezTo>
                <a:cubicBezTo>
                  <a:pt x="2020" y="1030"/>
                  <a:pt x="2019" y="1030"/>
                  <a:pt x="2017" y="1031"/>
                </a:cubicBezTo>
                <a:cubicBezTo>
                  <a:pt x="2015" y="1031"/>
                  <a:pt x="2015" y="1034"/>
                  <a:pt x="2014" y="1035"/>
                </a:cubicBezTo>
                <a:cubicBezTo>
                  <a:pt x="2013" y="1036"/>
                  <a:pt x="2012" y="1037"/>
                  <a:pt x="2012" y="1037"/>
                </a:cubicBezTo>
                <a:cubicBezTo>
                  <a:pt x="2009" y="1038"/>
                  <a:pt x="2008" y="1040"/>
                  <a:pt x="2008" y="1042"/>
                </a:cubicBezTo>
                <a:cubicBezTo>
                  <a:pt x="2009" y="1043"/>
                  <a:pt x="2008" y="1043"/>
                  <a:pt x="2008" y="1044"/>
                </a:cubicBezTo>
                <a:cubicBezTo>
                  <a:pt x="2008" y="1045"/>
                  <a:pt x="2007" y="1046"/>
                  <a:pt x="2007" y="1046"/>
                </a:cubicBezTo>
                <a:cubicBezTo>
                  <a:pt x="2006" y="1045"/>
                  <a:pt x="2005" y="1045"/>
                  <a:pt x="2004" y="1045"/>
                </a:cubicBezTo>
                <a:cubicBezTo>
                  <a:pt x="2003" y="1045"/>
                  <a:pt x="2002" y="1047"/>
                  <a:pt x="2002" y="1048"/>
                </a:cubicBezTo>
                <a:cubicBezTo>
                  <a:pt x="2002" y="1049"/>
                  <a:pt x="2002" y="1050"/>
                  <a:pt x="2003" y="1051"/>
                </a:cubicBezTo>
                <a:cubicBezTo>
                  <a:pt x="2003" y="1051"/>
                  <a:pt x="2002" y="1052"/>
                  <a:pt x="2002" y="1052"/>
                </a:cubicBezTo>
                <a:cubicBezTo>
                  <a:pt x="2002" y="1052"/>
                  <a:pt x="2001" y="1052"/>
                  <a:pt x="2001" y="1052"/>
                </a:cubicBezTo>
                <a:cubicBezTo>
                  <a:pt x="2000" y="1051"/>
                  <a:pt x="1999" y="1049"/>
                  <a:pt x="1998" y="1048"/>
                </a:cubicBezTo>
                <a:cubicBezTo>
                  <a:pt x="1998" y="1047"/>
                  <a:pt x="1997" y="1047"/>
                  <a:pt x="1996" y="1048"/>
                </a:cubicBezTo>
                <a:cubicBezTo>
                  <a:pt x="1995" y="1049"/>
                  <a:pt x="1993" y="1050"/>
                  <a:pt x="1992" y="1051"/>
                </a:cubicBezTo>
                <a:cubicBezTo>
                  <a:pt x="1991" y="1052"/>
                  <a:pt x="1991" y="1053"/>
                  <a:pt x="1991" y="1054"/>
                </a:cubicBezTo>
                <a:cubicBezTo>
                  <a:pt x="1991" y="1058"/>
                  <a:pt x="1989" y="1062"/>
                  <a:pt x="1986" y="1064"/>
                </a:cubicBezTo>
                <a:cubicBezTo>
                  <a:pt x="1986" y="1065"/>
                  <a:pt x="1985" y="1066"/>
                  <a:pt x="1985" y="1067"/>
                </a:cubicBezTo>
                <a:cubicBezTo>
                  <a:pt x="1982" y="1071"/>
                  <a:pt x="1979" y="1073"/>
                  <a:pt x="1975" y="1073"/>
                </a:cubicBezTo>
                <a:cubicBezTo>
                  <a:pt x="1973" y="1073"/>
                  <a:pt x="1970" y="1074"/>
                  <a:pt x="1967" y="1074"/>
                </a:cubicBezTo>
                <a:cubicBezTo>
                  <a:pt x="1964" y="1077"/>
                  <a:pt x="1959" y="1076"/>
                  <a:pt x="1955" y="1079"/>
                </a:cubicBezTo>
                <a:cubicBezTo>
                  <a:pt x="1955" y="1079"/>
                  <a:pt x="1954" y="1080"/>
                  <a:pt x="1953" y="1079"/>
                </a:cubicBezTo>
                <a:cubicBezTo>
                  <a:pt x="1950" y="1079"/>
                  <a:pt x="1947" y="1080"/>
                  <a:pt x="1945" y="1081"/>
                </a:cubicBezTo>
                <a:cubicBezTo>
                  <a:pt x="1941" y="1083"/>
                  <a:pt x="1938" y="1085"/>
                  <a:pt x="1935" y="1086"/>
                </a:cubicBezTo>
                <a:cubicBezTo>
                  <a:pt x="1933" y="1087"/>
                  <a:pt x="1932" y="1089"/>
                  <a:pt x="1931" y="1090"/>
                </a:cubicBezTo>
                <a:cubicBezTo>
                  <a:pt x="1930" y="1091"/>
                  <a:pt x="1930" y="1090"/>
                  <a:pt x="1929" y="1090"/>
                </a:cubicBezTo>
                <a:cubicBezTo>
                  <a:pt x="1929" y="1090"/>
                  <a:pt x="1928" y="1090"/>
                  <a:pt x="1928" y="1090"/>
                </a:cubicBezTo>
                <a:cubicBezTo>
                  <a:pt x="1927" y="1091"/>
                  <a:pt x="1926" y="1092"/>
                  <a:pt x="1926" y="1093"/>
                </a:cubicBezTo>
                <a:cubicBezTo>
                  <a:pt x="1926" y="1094"/>
                  <a:pt x="1926" y="1096"/>
                  <a:pt x="1926" y="1097"/>
                </a:cubicBezTo>
                <a:cubicBezTo>
                  <a:pt x="1925" y="1100"/>
                  <a:pt x="1925" y="1102"/>
                  <a:pt x="1924" y="1104"/>
                </a:cubicBezTo>
                <a:cubicBezTo>
                  <a:pt x="1922" y="1106"/>
                  <a:pt x="1922" y="1108"/>
                  <a:pt x="1922" y="1111"/>
                </a:cubicBezTo>
                <a:cubicBezTo>
                  <a:pt x="1922" y="1114"/>
                  <a:pt x="1922" y="1117"/>
                  <a:pt x="1924" y="1120"/>
                </a:cubicBezTo>
                <a:cubicBezTo>
                  <a:pt x="1924" y="1121"/>
                  <a:pt x="1924" y="1122"/>
                  <a:pt x="1925" y="1122"/>
                </a:cubicBezTo>
                <a:cubicBezTo>
                  <a:pt x="1925" y="1123"/>
                  <a:pt x="1924" y="1124"/>
                  <a:pt x="1924" y="1125"/>
                </a:cubicBezTo>
                <a:cubicBezTo>
                  <a:pt x="1923" y="1125"/>
                  <a:pt x="1923" y="1125"/>
                  <a:pt x="1923" y="1126"/>
                </a:cubicBezTo>
                <a:cubicBezTo>
                  <a:pt x="1922" y="1127"/>
                  <a:pt x="1921" y="1128"/>
                  <a:pt x="1921" y="1129"/>
                </a:cubicBezTo>
                <a:cubicBezTo>
                  <a:pt x="1921" y="1129"/>
                  <a:pt x="1921" y="1129"/>
                  <a:pt x="1921" y="1129"/>
                </a:cubicBezTo>
                <a:cubicBezTo>
                  <a:pt x="1921" y="1129"/>
                  <a:pt x="1921" y="1129"/>
                  <a:pt x="1921" y="1129"/>
                </a:cubicBezTo>
                <a:cubicBezTo>
                  <a:pt x="1921" y="1129"/>
                  <a:pt x="1921" y="1129"/>
                  <a:pt x="1921" y="1129"/>
                </a:cubicBezTo>
                <a:cubicBezTo>
                  <a:pt x="1921" y="1130"/>
                  <a:pt x="1921" y="1131"/>
                  <a:pt x="1921" y="1132"/>
                </a:cubicBezTo>
                <a:cubicBezTo>
                  <a:pt x="1922" y="1134"/>
                  <a:pt x="1922" y="1136"/>
                  <a:pt x="1922" y="1138"/>
                </a:cubicBezTo>
                <a:cubicBezTo>
                  <a:pt x="1922" y="1141"/>
                  <a:pt x="1923" y="1145"/>
                  <a:pt x="1924" y="1148"/>
                </a:cubicBezTo>
                <a:cubicBezTo>
                  <a:pt x="1925" y="1152"/>
                  <a:pt x="1926" y="1155"/>
                  <a:pt x="1926" y="1159"/>
                </a:cubicBezTo>
                <a:cubicBezTo>
                  <a:pt x="1925" y="1163"/>
                  <a:pt x="1925" y="1168"/>
                  <a:pt x="1927" y="1172"/>
                </a:cubicBezTo>
                <a:cubicBezTo>
                  <a:pt x="1927" y="1173"/>
                  <a:pt x="1927" y="1174"/>
                  <a:pt x="1927" y="1176"/>
                </a:cubicBezTo>
                <a:cubicBezTo>
                  <a:pt x="1927" y="1178"/>
                  <a:pt x="1926" y="1180"/>
                  <a:pt x="1926" y="1182"/>
                </a:cubicBezTo>
                <a:cubicBezTo>
                  <a:pt x="1925" y="1186"/>
                  <a:pt x="1923" y="1188"/>
                  <a:pt x="1921" y="1190"/>
                </a:cubicBezTo>
                <a:cubicBezTo>
                  <a:pt x="1918" y="1192"/>
                  <a:pt x="1918" y="1195"/>
                  <a:pt x="1920" y="1197"/>
                </a:cubicBezTo>
                <a:cubicBezTo>
                  <a:pt x="1921" y="1199"/>
                  <a:pt x="1923" y="1200"/>
                  <a:pt x="1924" y="1201"/>
                </a:cubicBezTo>
                <a:cubicBezTo>
                  <a:pt x="1926" y="1203"/>
                  <a:pt x="1928" y="1204"/>
                  <a:pt x="1931" y="1205"/>
                </a:cubicBezTo>
                <a:cubicBezTo>
                  <a:pt x="1933" y="1205"/>
                  <a:pt x="1935" y="1205"/>
                  <a:pt x="1937" y="1205"/>
                </a:cubicBezTo>
                <a:cubicBezTo>
                  <a:pt x="1938" y="1205"/>
                  <a:pt x="1939" y="1205"/>
                  <a:pt x="1940" y="1204"/>
                </a:cubicBezTo>
                <a:cubicBezTo>
                  <a:pt x="1944" y="1201"/>
                  <a:pt x="1950" y="1201"/>
                  <a:pt x="1953" y="1197"/>
                </a:cubicBezTo>
                <a:cubicBezTo>
                  <a:pt x="1953" y="1197"/>
                  <a:pt x="1954" y="1196"/>
                  <a:pt x="1954" y="1196"/>
                </a:cubicBezTo>
                <a:cubicBezTo>
                  <a:pt x="1958" y="1196"/>
                  <a:pt x="1962" y="1195"/>
                  <a:pt x="1967" y="1195"/>
                </a:cubicBezTo>
                <a:cubicBezTo>
                  <a:pt x="1970" y="1196"/>
                  <a:pt x="1974" y="1196"/>
                  <a:pt x="1977" y="1196"/>
                </a:cubicBezTo>
                <a:cubicBezTo>
                  <a:pt x="1979" y="1196"/>
                  <a:pt x="1980" y="1195"/>
                  <a:pt x="1982" y="1194"/>
                </a:cubicBezTo>
                <a:cubicBezTo>
                  <a:pt x="1985" y="1190"/>
                  <a:pt x="1988" y="1188"/>
                  <a:pt x="1993" y="1186"/>
                </a:cubicBezTo>
                <a:cubicBezTo>
                  <a:pt x="1995" y="1185"/>
                  <a:pt x="1996" y="1184"/>
                  <a:pt x="1997" y="1183"/>
                </a:cubicBezTo>
                <a:cubicBezTo>
                  <a:pt x="1999" y="1182"/>
                  <a:pt x="2001" y="1182"/>
                  <a:pt x="2003" y="1182"/>
                </a:cubicBezTo>
                <a:cubicBezTo>
                  <a:pt x="2008" y="1183"/>
                  <a:pt x="2013" y="1182"/>
                  <a:pt x="2018" y="1179"/>
                </a:cubicBezTo>
                <a:cubicBezTo>
                  <a:pt x="2022" y="1177"/>
                  <a:pt x="2026" y="1177"/>
                  <a:pt x="2030" y="1177"/>
                </a:cubicBezTo>
                <a:cubicBezTo>
                  <a:pt x="2033" y="1177"/>
                  <a:pt x="2036" y="1177"/>
                  <a:pt x="2039" y="1177"/>
                </a:cubicBezTo>
                <a:cubicBezTo>
                  <a:pt x="2040" y="1177"/>
                  <a:pt x="2042" y="1178"/>
                  <a:pt x="2043" y="1179"/>
                </a:cubicBezTo>
                <a:cubicBezTo>
                  <a:pt x="2044" y="1181"/>
                  <a:pt x="2046" y="1181"/>
                  <a:pt x="2049" y="1182"/>
                </a:cubicBezTo>
                <a:cubicBezTo>
                  <a:pt x="2051" y="1182"/>
                  <a:pt x="2053" y="1184"/>
                  <a:pt x="2056" y="1185"/>
                </a:cubicBezTo>
                <a:cubicBezTo>
                  <a:pt x="2057" y="1185"/>
                  <a:pt x="2058" y="1187"/>
                  <a:pt x="2058" y="1188"/>
                </a:cubicBezTo>
                <a:cubicBezTo>
                  <a:pt x="2058" y="1190"/>
                  <a:pt x="2058" y="1192"/>
                  <a:pt x="2060" y="1193"/>
                </a:cubicBezTo>
                <a:cubicBezTo>
                  <a:pt x="2061" y="1194"/>
                  <a:pt x="2062" y="1196"/>
                  <a:pt x="2062" y="1198"/>
                </a:cubicBezTo>
                <a:cubicBezTo>
                  <a:pt x="2062" y="1200"/>
                  <a:pt x="2063" y="1202"/>
                  <a:pt x="2063" y="1204"/>
                </a:cubicBezTo>
                <a:cubicBezTo>
                  <a:pt x="2063" y="1205"/>
                  <a:pt x="2063" y="1206"/>
                  <a:pt x="2063" y="1207"/>
                </a:cubicBezTo>
                <a:cubicBezTo>
                  <a:pt x="2063" y="1207"/>
                  <a:pt x="2063" y="1208"/>
                  <a:pt x="2063" y="1208"/>
                </a:cubicBezTo>
                <a:cubicBezTo>
                  <a:pt x="2064" y="1208"/>
                  <a:pt x="2064" y="1209"/>
                  <a:pt x="2065" y="1209"/>
                </a:cubicBezTo>
                <a:cubicBezTo>
                  <a:pt x="2065" y="1210"/>
                  <a:pt x="2066" y="1209"/>
                  <a:pt x="2067" y="1209"/>
                </a:cubicBezTo>
                <a:cubicBezTo>
                  <a:pt x="2069" y="1207"/>
                  <a:pt x="2071" y="1204"/>
                  <a:pt x="2074" y="1201"/>
                </a:cubicBezTo>
                <a:cubicBezTo>
                  <a:pt x="2075" y="1200"/>
                  <a:pt x="2077" y="1199"/>
                  <a:pt x="2078" y="1198"/>
                </a:cubicBezTo>
                <a:cubicBezTo>
                  <a:pt x="2079" y="1197"/>
                  <a:pt x="2081" y="1195"/>
                  <a:pt x="2082" y="1194"/>
                </a:cubicBezTo>
                <a:cubicBezTo>
                  <a:pt x="2082" y="1194"/>
                  <a:pt x="2082" y="1194"/>
                  <a:pt x="2083" y="1194"/>
                </a:cubicBezTo>
                <a:cubicBezTo>
                  <a:pt x="2083" y="1194"/>
                  <a:pt x="2083" y="1194"/>
                  <a:pt x="2083" y="1194"/>
                </a:cubicBezTo>
                <a:cubicBezTo>
                  <a:pt x="2083" y="1196"/>
                  <a:pt x="2083" y="1197"/>
                  <a:pt x="2083" y="1198"/>
                </a:cubicBezTo>
                <a:cubicBezTo>
                  <a:pt x="2080" y="1200"/>
                  <a:pt x="2079" y="1202"/>
                  <a:pt x="2078" y="1205"/>
                </a:cubicBezTo>
                <a:cubicBezTo>
                  <a:pt x="2078" y="1208"/>
                  <a:pt x="2076" y="1210"/>
                  <a:pt x="2074" y="1211"/>
                </a:cubicBezTo>
                <a:cubicBezTo>
                  <a:pt x="2073" y="1211"/>
                  <a:pt x="2073" y="1212"/>
                  <a:pt x="2073" y="1213"/>
                </a:cubicBezTo>
                <a:cubicBezTo>
                  <a:pt x="2073" y="1213"/>
                  <a:pt x="2073" y="1214"/>
                  <a:pt x="2073" y="1214"/>
                </a:cubicBezTo>
                <a:cubicBezTo>
                  <a:pt x="2074" y="1214"/>
                  <a:pt x="2075" y="1214"/>
                  <a:pt x="2076" y="1214"/>
                </a:cubicBezTo>
                <a:cubicBezTo>
                  <a:pt x="2078" y="1214"/>
                  <a:pt x="2080" y="1213"/>
                  <a:pt x="2081" y="1210"/>
                </a:cubicBezTo>
                <a:cubicBezTo>
                  <a:pt x="2082" y="1210"/>
                  <a:pt x="2082" y="1209"/>
                  <a:pt x="2082" y="1209"/>
                </a:cubicBezTo>
                <a:cubicBezTo>
                  <a:pt x="2082" y="1209"/>
                  <a:pt x="2083" y="1208"/>
                  <a:pt x="2083" y="1208"/>
                </a:cubicBezTo>
                <a:cubicBezTo>
                  <a:pt x="2083" y="1209"/>
                  <a:pt x="2084" y="1209"/>
                  <a:pt x="2084" y="1209"/>
                </a:cubicBezTo>
                <a:cubicBezTo>
                  <a:pt x="2084" y="1212"/>
                  <a:pt x="2084" y="1215"/>
                  <a:pt x="2082" y="1217"/>
                </a:cubicBezTo>
                <a:cubicBezTo>
                  <a:pt x="2081" y="1218"/>
                  <a:pt x="2082" y="1219"/>
                  <a:pt x="2083" y="1219"/>
                </a:cubicBezTo>
                <a:cubicBezTo>
                  <a:pt x="2084" y="1219"/>
                  <a:pt x="2086" y="1219"/>
                  <a:pt x="2087" y="1219"/>
                </a:cubicBezTo>
                <a:cubicBezTo>
                  <a:pt x="2087" y="1219"/>
                  <a:pt x="2087" y="1219"/>
                  <a:pt x="2087" y="1219"/>
                </a:cubicBezTo>
                <a:cubicBezTo>
                  <a:pt x="2087" y="1218"/>
                  <a:pt x="2087" y="1218"/>
                  <a:pt x="2087" y="1218"/>
                </a:cubicBezTo>
                <a:cubicBezTo>
                  <a:pt x="2087" y="1219"/>
                  <a:pt x="2087" y="1219"/>
                  <a:pt x="2087" y="1219"/>
                </a:cubicBezTo>
                <a:cubicBezTo>
                  <a:pt x="2087" y="1219"/>
                  <a:pt x="2087" y="1219"/>
                  <a:pt x="2087" y="1219"/>
                </a:cubicBezTo>
                <a:cubicBezTo>
                  <a:pt x="2087" y="1219"/>
                  <a:pt x="2087" y="1219"/>
                  <a:pt x="2087" y="1220"/>
                </a:cubicBezTo>
                <a:cubicBezTo>
                  <a:pt x="2089" y="1224"/>
                  <a:pt x="2090" y="1229"/>
                  <a:pt x="2088" y="1234"/>
                </a:cubicBezTo>
                <a:cubicBezTo>
                  <a:pt x="2087" y="1235"/>
                  <a:pt x="2088" y="1236"/>
                  <a:pt x="2088" y="1237"/>
                </a:cubicBezTo>
                <a:cubicBezTo>
                  <a:pt x="2089" y="1239"/>
                  <a:pt x="2090" y="1240"/>
                  <a:pt x="2090" y="1241"/>
                </a:cubicBezTo>
                <a:cubicBezTo>
                  <a:pt x="2092" y="1245"/>
                  <a:pt x="2095" y="1248"/>
                  <a:pt x="2099" y="1249"/>
                </a:cubicBezTo>
                <a:cubicBezTo>
                  <a:pt x="2101" y="1249"/>
                  <a:pt x="2103" y="1251"/>
                  <a:pt x="2105" y="1252"/>
                </a:cubicBezTo>
                <a:cubicBezTo>
                  <a:pt x="2106" y="1253"/>
                  <a:pt x="2107" y="1254"/>
                  <a:pt x="2108" y="1255"/>
                </a:cubicBezTo>
                <a:cubicBezTo>
                  <a:pt x="2109" y="1256"/>
                  <a:pt x="2111" y="1256"/>
                  <a:pt x="2112" y="1255"/>
                </a:cubicBezTo>
                <a:cubicBezTo>
                  <a:pt x="2115" y="1253"/>
                  <a:pt x="2119" y="1252"/>
                  <a:pt x="2121" y="1248"/>
                </a:cubicBezTo>
                <a:cubicBezTo>
                  <a:pt x="2122" y="1247"/>
                  <a:pt x="2122" y="1248"/>
                  <a:pt x="2123" y="1248"/>
                </a:cubicBezTo>
                <a:cubicBezTo>
                  <a:pt x="2123" y="1248"/>
                  <a:pt x="2123" y="1249"/>
                  <a:pt x="2123" y="1249"/>
                </a:cubicBezTo>
                <a:cubicBezTo>
                  <a:pt x="2123" y="1250"/>
                  <a:pt x="2122" y="1251"/>
                  <a:pt x="2122" y="1251"/>
                </a:cubicBezTo>
                <a:cubicBezTo>
                  <a:pt x="2124" y="1254"/>
                  <a:pt x="2126" y="1257"/>
                  <a:pt x="2128" y="1259"/>
                </a:cubicBezTo>
                <a:cubicBezTo>
                  <a:pt x="2129" y="1260"/>
                  <a:pt x="2130" y="1260"/>
                  <a:pt x="2130" y="1260"/>
                </a:cubicBezTo>
                <a:cubicBezTo>
                  <a:pt x="2133" y="1257"/>
                  <a:pt x="2137" y="1255"/>
                  <a:pt x="2140" y="1252"/>
                </a:cubicBezTo>
                <a:cubicBezTo>
                  <a:pt x="2143" y="1250"/>
                  <a:pt x="2147" y="1248"/>
                  <a:pt x="2151" y="1248"/>
                </a:cubicBezTo>
                <a:cubicBezTo>
                  <a:pt x="2152" y="1248"/>
                  <a:pt x="2153" y="1248"/>
                  <a:pt x="2155" y="1248"/>
                </a:cubicBezTo>
                <a:cubicBezTo>
                  <a:pt x="2157" y="1248"/>
                  <a:pt x="2161" y="1245"/>
                  <a:pt x="2161" y="1243"/>
                </a:cubicBezTo>
                <a:cubicBezTo>
                  <a:pt x="2161" y="1239"/>
                  <a:pt x="2163" y="1235"/>
                  <a:pt x="2164" y="1232"/>
                </a:cubicBezTo>
                <a:cubicBezTo>
                  <a:pt x="2165" y="1228"/>
                  <a:pt x="2167" y="1224"/>
                  <a:pt x="2170" y="1221"/>
                </a:cubicBezTo>
                <a:cubicBezTo>
                  <a:pt x="2172" y="1219"/>
                  <a:pt x="2173" y="1217"/>
                  <a:pt x="2174" y="1215"/>
                </a:cubicBezTo>
                <a:cubicBezTo>
                  <a:pt x="2176" y="1212"/>
                  <a:pt x="2177" y="1209"/>
                  <a:pt x="2179" y="1206"/>
                </a:cubicBezTo>
                <a:cubicBezTo>
                  <a:pt x="2181" y="1201"/>
                  <a:pt x="2184" y="1197"/>
                  <a:pt x="2189" y="1194"/>
                </a:cubicBezTo>
                <a:cubicBezTo>
                  <a:pt x="2190" y="1194"/>
                  <a:pt x="2191" y="1193"/>
                  <a:pt x="2191" y="1192"/>
                </a:cubicBezTo>
                <a:cubicBezTo>
                  <a:pt x="2192" y="1188"/>
                  <a:pt x="2196" y="1186"/>
                  <a:pt x="2197" y="1182"/>
                </a:cubicBezTo>
                <a:cubicBezTo>
                  <a:pt x="2198" y="1179"/>
                  <a:pt x="2198" y="1175"/>
                  <a:pt x="2200" y="1171"/>
                </a:cubicBezTo>
                <a:cubicBezTo>
                  <a:pt x="2202" y="1167"/>
                  <a:pt x="2202" y="1162"/>
                  <a:pt x="2205" y="1158"/>
                </a:cubicBezTo>
                <a:cubicBezTo>
                  <a:pt x="2206" y="1157"/>
                  <a:pt x="2206" y="1156"/>
                  <a:pt x="2206" y="1154"/>
                </a:cubicBezTo>
                <a:cubicBezTo>
                  <a:pt x="2207" y="1151"/>
                  <a:pt x="2207" y="1149"/>
                  <a:pt x="2206" y="1146"/>
                </a:cubicBezTo>
                <a:cubicBezTo>
                  <a:pt x="2205" y="1144"/>
                  <a:pt x="2205" y="1142"/>
                  <a:pt x="2206" y="1140"/>
                </a:cubicBezTo>
                <a:cubicBezTo>
                  <a:pt x="2206" y="1138"/>
                  <a:pt x="2206" y="1137"/>
                  <a:pt x="2206" y="1135"/>
                </a:cubicBezTo>
                <a:cubicBezTo>
                  <a:pt x="2206" y="1131"/>
                  <a:pt x="2207" y="1127"/>
                  <a:pt x="2209" y="1124"/>
                </a:cubicBezTo>
                <a:cubicBezTo>
                  <a:pt x="2209" y="1123"/>
                  <a:pt x="2209" y="1122"/>
                  <a:pt x="2209" y="1122"/>
                </a:cubicBezTo>
                <a:cubicBezTo>
                  <a:pt x="2209" y="1122"/>
                  <a:pt x="2209" y="1121"/>
                  <a:pt x="2209" y="1121"/>
                </a:cubicBezTo>
                <a:cubicBezTo>
                  <a:pt x="2208" y="1121"/>
                  <a:pt x="2208" y="1121"/>
                  <a:pt x="2208" y="1121"/>
                </a:cubicBezTo>
                <a:close/>
                <a:moveTo>
                  <a:pt x="705" y="90"/>
                </a:moveTo>
                <a:cubicBezTo>
                  <a:pt x="705" y="90"/>
                  <a:pt x="705" y="90"/>
                  <a:pt x="705" y="90"/>
                </a:cubicBezTo>
                <a:cubicBezTo>
                  <a:pt x="705" y="90"/>
                  <a:pt x="705" y="90"/>
                  <a:pt x="705" y="90"/>
                </a:cubicBezTo>
                <a:cubicBezTo>
                  <a:pt x="705" y="90"/>
                  <a:pt x="704" y="90"/>
                  <a:pt x="704" y="90"/>
                </a:cubicBezTo>
                <a:cubicBezTo>
                  <a:pt x="704" y="90"/>
                  <a:pt x="704" y="90"/>
                  <a:pt x="705" y="90"/>
                </a:cubicBezTo>
                <a:close/>
                <a:moveTo>
                  <a:pt x="713" y="64"/>
                </a:moveTo>
                <a:cubicBezTo>
                  <a:pt x="713" y="64"/>
                  <a:pt x="713" y="64"/>
                  <a:pt x="713" y="64"/>
                </a:cubicBezTo>
                <a:cubicBezTo>
                  <a:pt x="713" y="64"/>
                  <a:pt x="713" y="64"/>
                  <a:pt x="713" y="64"/>
                </a:cubicBezTo>
                <a:cubicBezTo>
                  <a:pt x="713" y="64"/>
                  <a:pt x="713" y="64"/>
                  <a:pt x="713" y="64"/>
                </a:cubicBezTo>
                <a:cubicBezTo>
                  <a:pt x="713" y="64"/>
                  <a:pt x="713" y="64"/>
                  <a:pt x="713" y="64"/>
                </a:cubicBezTo>
                <a:close/>
                <a:moveTo>
                  <a:pt x="714" y="67"/>
                </a:moveTo>
                <a:cubicBezTo>
                  <a:pt x="713" y="69"/>
                  <a:pt x="713" y="70"/>
                  <a:pt x="714" y="72"/>
                </a:cubicBezTo>
                <a:cubicBezTo>
                  <a:pt x="714" y="74"/>
                  <a:pt x="715" y="76"/>
                  <a:pt x="714" y="79"/>
                </a:cubicBezTo>
                <a:cubicBezTo>
                  <a:pt x="713" y="80"/>
                  <a:pt x="713" y="83"/>
                  <a:pt x="713" y="84"/>
                </a:cubicBezTo>
                <a:cubicBezTo>
                  <a:pt x="712" y="85"/>
                  <a:pt x="712" y="85"/>
                  <a:pt x="711" y="86"/>
                </a:cubicBezTo>
                <a:cubicBezTo>
                  <a:pt x="709" y="86"/>
                  <a:pt x="710" y="88"/>
                  <a:pt x="710" y="90"/>
                </a:cubicBezTo>
                <a:cubicBezTo>
                  <a:pt x="710" y="90"/>
                  <a:pt x="710" y="90"/>
                  <a:pt x="710" y="90"/>
                </a:cubicBezTo>
                <a:cubicBezTo>
                  <a:pt x="711" y="91"/>
                  <a:pt x="711" y="91"/>
                  <a:pt x="712" y="92"/>
                </a:cubicBezTo>
                <a:cubicBezTo>
                  <a:pt x="712" y="92"/>
                  <a:pt x="712" y="92"/>
                  <a:pt x="713" y="92"/>
                </a:cubicBezTo>
                <a:cubicBezTo>
                  <a:pt x="713" y="93"/>
                  <a:pt x="714" y="93"/>
                  <a:pt x="715" y="93"/>
                </a:cubicBezTo>
                <a:cubicBezTo>
                  <a:pt x="715" y="93"/>
                  <a:pt x="715" y="93"/>
                  <a:pt x="716" y="93"/>
                </a:cubicBezTo>
                <a:cubicBezTo>
                  <a:pt x="716" y="93"/>
                  <a:pt x="716" y="94"/>
                  <a:pt x="715" y="94"/>
                </a:cubicBezTo>
                <a:cubicBezTo>
                  <a:pt x="716" y="94"/>
                  <a:pt x="716" y="94"/>
                  <a:pt x="717" y="94"/>
                </a:cubicBezTo>
                <a:cubicBezTo>
                  <a:pt x="717" y="94"/>
                  <a:pt x="717" y="95"/>
                  <a:pt x="717" y="95"/>
                </a:cubicBezTo>
                <a:cubicBezTo>
                  <a:pt x="717" y="95"/>
                  <a:pt x="717" y="95"/>
                  <a:pt x="717" y="95"/>
                </a:cubicBezTo>
                <a:cubicBezTo>
                  <a:pt x="716" y="96"/>
                  <a:pt x="716" y="96"/>
                  <a:pt x="716" y="95"/>
                </a:cubicBezTo>
                <a:cubicBezTo>
                  <a:pt x="715" y="95"/>
                  <a:pt x="715" y="94"/>
                  <a:pt x="715" y="94"/>
                </a:cubicBezTo>
                <a:cubicBezTo>
                  <a:pt x="715" y="94"/>
                  <a:pt x="715" y="94"/>
                  <a:pt x="715" y="94"/>
                </a:cubicBezTo>
                <a:cubicBezTo>
                  <a:pt x="715" y="93"/>
                  <a:pt x="715" y="93"/>
                  <a:pt x="715" y="93"/>
                </a:cubicBezTo>
                <a:cubicBezTo>
                  <a:pt x="714" y="93"/>
                  <a:pt x="713" y="93"/>
                  <a:pt x="713" y="92"/>
                </a:cubicBezTo>
                <a:cubicBezTo>
                  <a:pt x="712" y="92"/>
                  <a:pt x="712" y="92"/>
                  <a:pt x="712" y="92"/>
                </a:cubicBezTo>
                <a:cubicBezTo>
                  <a:pt x="711" y="91"/>
                  <a:pt x="710" y="91"/>
                  <a:pt x="710" y="90"/>
                </a:cubicBezTo>
                <a:cubicBezTo>
                  <a:pt x="710" y="90"/>
                  <a:pt x="710" y="90"/>
                  <a:pt x="710" y="90"/>
                </a:cubicBezTo>
                <a:cubicBezTo>
                  <a:pt x="708" y="90"/>
                  <a:pt x="706" y="90"/>
                  <a:pt x="705" y="90"/>
                </a:cubicBezTo>
                <a:cubicBezTo>
                  <a:pt x="704" y="91"/>
                  <a:pt x="703" y="91"/>
                  <a:pt x="702" y="91"/>
                </a:cubicBezTo>
                <a:cubicBezTo>
                  <a:pt x="700" y="91"/>
                  <a:pt x="698" y="92"/>
                  <a:pt x="696" y="92"/>
                </a:cubicBezTo>
                <a:cubicBezTo>
                  <a:pt x="695" y="95"/>
                  <a:pt x="693" y="97"/>
                  <a:pt x="691" y="99"/>
                </a:cubicBezTo>
                <a:cubicBezTo>
                  <a:pt x="689" y="100"/>
                  <a:pt x="688" y="102"/>
                  <a:pt x="688" y="104"/>
                </a:cubicBezTo>
                <a:cubicBezTo>
                  <a:pt x="688" y="105"/>
                  <a:pt x="688" y="107"/>
                  <a:pt x="690" y="107"/>
                </a:cubicBezTo>
                <a:cubicBezTo>
                  <a:pt x="690" y="107"/>
                  <a:pt x="691" y="107"/>
                  <a:pt x="691" y="107"/>
                </a:cubicBezTo>
                <a:cubicBezTo>
                  <a:pt x="694" y="107"/>
                  <a:pt x="695" y="108"/>
                  <a:pt x="695" y="111"/>
                </a:cubicBezTo>
                <a:cubicBezTo>
                  <a:pt x="695" y="112"/>
                  <a:pt x="695" y="113"/>
                  <a:pt x="695" y="114"/>
                </a:cubicBezTo>
                <a:cubicBezTo>
                  <a:pt x="695" y="116"/>
                  <a:pt x="694" y="117"/>
                  <a:pt x="693" y="118"/>
                </a:cubicBezTo>
                <a:cubicBezTo>
                  <a:pt x="693" y="118"/>
                  <a:pt x="693" y="118"/>
                  <a:pt x="692" y="118"/>
                </a:cubicBezTo>
                <a:cubicBezTo>
                  <a:pt x="692" y="118"/>
                  <a:pt x="692" y="118"/>
                  <a:pt x="692" y="118"/>
                </a:cubicBezTo>
                <a:cubicBezTo>
                  <a:pt x="691" y="116"/>
                  <a:pt x="691" y="114"/>
                  <a:pt x="690" y="112"/>
                </a:cubicBezTo>
                <a:cubicBezTo>
                  <a:pt x="690" y="111"/>
                  <a:pt x="689" y="110"/>
                  <a:pt x="688" y="110"/>
                </a:cubicBezTo>
                <a:cubicBezTo>
                  <a:pt x="686" y="109"/>
                  <a:pt x="684" y="109"/>
                  <a:pt x="682" y="110"/>
                </a:cubicBezTo>
                <a:cubicBezTo>
                  <a:pt x="682" y="110"/>
                  <a:pt x="681" y="110"/>
                  <a:pt x="681" y="111"/>
                </a:cubicBezTo>
                <a:cubicBezTo>
                  <a:pt x="681" y="112"/>
                  <a:pt x="680" y="112"/>
                  <a:pt x="680" y="113"/>
                </a:cubicBezTo>
                <a:cubicBezTo>
                  <a:pt x="680" y="117"/>
                  <a:pt x="681" y="120"/>
                  <a:pt x="682" y="123"/>
                </a:cubicBezTo>
                <a:cubicBezTo>
                  <a:pt x="682" y="123"/>
                  <a:pt x="682" y="123"/>
                  <a:pt x="682" y="123"/>
                </a:cubicBezTo>
                <a:cubicBezTo>
                  <a:pt x="682" y="123"/>
                  <a:pt x="682" y="123"/>
                  <a:pt x="682" y="123"/>
                </a:cubicBezTo>
                <a:cubicBezTo>
                  <a:pt x="682" y="123"/>
                  <a:pt x="682" y="123"/>
                  <a:pt x="682" y="123"/>
                </a:cubicBezTo>
                <a:cubicBezTo>
                  <a:pt x="681" y="123"/>
                  <a:pt x="680" y="124"/>
                  <a:pt x="679" y="123"/>
                </a:cubicBezTo>
                <a:cubicBezTo>
                  <a:pt x="674" y="122"/>
                  <a:pt x="670" y="124"/>
                  <a:pt x="665" y="127"/>
                </a:cubicBezTo>
                <a:cubicBezTo>
                  <a:pt x="665" y="127"/>
                  <a:pt x="665" y="127"/>
                  <a:pt x="664" y="127"/>
                </a:cubicBezTo>
                <a:cubicBezTo>
                  <a:pt x="664" y="127"/>
                  <a:pt x="663" y="128"/>
                  <a:pt x="662" y="129"/>
                </a:cubicBezTo>
                <a:cubicBezTo>
                  <a:pt x="661" y="130"/>
                  <a:pt x="661" y="128"/>
                  <a:pt x="660" y="128"/>
                </a:cubicBezTo>
                <a:cubicBezTo>
                  <a:pt x="659" y="127"/>
                  <a:pt x="658" y="127"/>
                  <a:pt x="657" y="128"/>
                </a:cubicBezTo>
                <a:cubicBezTo>
                  <a:pt x="657" y="130"/>
                  <a:pt x="657" y="132"/>
                  <a:pt x="658" y="133"/>
                </a:cubicBezTo>
                <a:cubicBezTo>
                  <a:pt x="661" y="136"/>
                  <a:pt x="663" y="138"/>
                  <a:pt x="667" y="139"/>
                </a:cubicBezTo>
                <a:cubicBezTo>
                  <a:pt x="670" y="140"/>
                  <a:pt x="673" y="142"/>
                  <a:pt x="677" y="144"/>
                </a:cubicBezTo>
                <a:cubicBezTo>
                  <a:pt x="678" y="144"/>
                  <a:pt x="678" y="145"/>
                  <a:pt x="679" y="145"/>
                </a:cubicBezTo>
                <a:cubicBezTo>
                  <a:pt x="680" y="146"/>
                  <a:pt x="682" y="146"/>
                  <a:pt x="683" y="144"/>
                </a:cubicBezTo>
                <a:cubicBezTo>
                  <a:pt x="683" y="144"/>
                  <a:pt x="683" y="143"/>
                  <a:pt x="684" y="143"/>
                </a:cubicBezTo>
                <a:cubicBezTo>
                  <a:pt x="684" y="143"/>
                  <a:pt x="684" y="143"/>
                  <a:pt x="684" y="143"/>
                </a:cubicBezTo>
                <a:cubicBezTo>
                  <a:pt x="683" y="142"/>
                  <a:pt x="683" y="142"/>
                  <a:pt x="683" y="142"/>
                </a:cubicBezTo>
                <a:cubicBezTo>
                  <a:pt x="684" y="143"/>
                  <a:pt x="684" y="143"/>
                  <a:pt x="684" y="143"/>
                </a:cubicBezTo>
                <a:cubicBezTo>
                  <a:pt x="684" y="143"/>
                  <a:pt x="684" y="143"/>
                  <a:pt x="684" y="143"/>
                </a:cubicBezTo>
                <a:cubicBezTo>
                  <a:pt x="685" y="142"/>
                  <a:pt x="686" y="142"/>
                  <a:pt x="688" y="143"/>
                </a:cubicBezTo>
                <a:cubicBezTo>
                  <a:pt x="691" y="145"/>
                  <a:pt x="694" y="146"/>
                  <a:pt x="697" y="146"/>
                </a:cubicBezTo>
                <a:cubicBezTo>
                  <a:pt x="698" y="145"/>
                  <a:pt x="699" y="146"/>
                  <a:pt x="699" y="146"/>
                </a:cubicBezTo>
                <a:cubicBezTo>
                  <a:pt x="701" y="146"/>
                  <a:pt x="701" y="147"/>
                  <a:pt x="701" y="149"/>
                </a:cubicBezTo>
                <a:cubicBezTo>
                  <a:pt x="701" y="149"/>
                  <a:pt x="701" y="150"/>
                  <a:pt x="701" y="150"/>
                </a:cubicBezTo>
                <a:cubicBezTo>
                  <a:pt x="701" y="151"/>
                  <a:pt x="703" y="152"/>
                  <a:pt x="704" y="152"/>
                </a:cubicBezTo>
                <a:cubicBezTo>
                  <a:pt x="706" y="151"/>
                  <a:pt x="708" y="151"/>
                  <a:pt x="709" y="150"/>
                </a:cubicBezTo>
                <a:cubicBezTo>
                  <a:pt x="711" y="150"/>
                  <a:pt x="712" y="149"/>
                  <a:pt x="714" y="149"/>
                </a:cubicBezTo>
                <a:cubicBezTo>
                  <a:pt x="717" y="149"/>
                  <a:pt x="719" y="147"/>
                  <a:pt x="721" y="145"/>
                </a:cubicBezTo>
                <a:cubicBezTo>
                  <a:pt x="721" y="145"/>
                  <a:pt x="721" y="144"/>
                  <a:pt x="721" y="144"/>
                </a:cubicBezTo>
                <a:cubicBezTo>
                  <a:pt x="723" y="142"/>
                  <a:pt x="722" y="140"/>
                  <a:pt x="719" y="139"/>
                </a:cubicBezTo>
                <a:cubicBezTo>
                  <a:pt x="718" y="138"/>
                  <a:pt x="718" y="138"/>
                  <a:pt x="717" y="137"/>
                </a:cubicBezTo>
                <a:cubicBezTo>
                  <a:pt x="717" y="136"/>
                  <a:pt x="718" y="135"/>
                  <a:pt x="718" y="134"/>
                </a:cubicBezTo>
                <a:cubicBezTo>
                  <a:pt x="719" y="133"/>
                  <a:pt x="720" y="133"/>
                  <a:pt x="721" y="132"/>
                </a:cubicBezTo>
                <a:cubicBezTo>
                  <a:pt x="722" y="131"/>
                  <a:pt x="724" y="131"/>
                  <a:pt x="726" y="130"/>
                </a:cubicBezTo>
                <a:cubicBezTo>
                  <a:pt x="728" y="129"/>
                  <a:pt x="730" y="127"/>
                  <a:pt x="730" y="125"/>
                </a:cubicBezTo>
                <a:cubicBezTo>
                  <a:pt x="731" y="124"/>
                  <a:pt x="731" y="123"/>
                  <a:pt x="731" y="123"/>
                </a:cubicBezTo>
                <a:cubicBezTo>
                  <a:pt x="731" y="123"/>
                  <a:pt x="731" y="122"/>
                  <a:pt x="731" y="122"/>
                </a:cubicBezTo>
                <a:cubicBezTo>
                  <a:pt x="732" y="121"/>
                  <a:pt x="733" y="120"/>
                  <a:pt x="734" y="121"/>
                </a:cubicBezTo>
                <a:cubicBezTo>
                  <a:pt x="737" y="122"/>
                  <a:pt x="740" y="121"/>
                  <a:pt x="743" y="121"/>
                </a:cubicBezTo>
                <a:cubicBezTo>
                  <a:pt x="744" y="121"/>
                  <a:pt x="745" y="119"/>
                  <a:pt x="744" y="118"/>
                </a:cubicBezTo>
                <a:cubicBezTo>
                  <a:pt x="744" y="117"/>
                  <a:pt x="744" y="117"/>
                  <a:pt x="744" y="116"/>
                </a:cubicBezTo>
                <a:cubicBezTo>
                  <a:pt x="743" y="116"/>
                  <a:pt x="743" y="116"/>
                  <a:pt x="743" y="116"/>
                </a:cubicBezTo>
                <a:cubicBezTo>
                  <a:pt x="743" y="116"/>
                  <a:pt x="743" y="116"/>
                  <a:pt x="743" y="116"/>
                </a:cubicBezTo>
                <a:cubicBezTo>
                  <a:pt x="743" y="116"/>
                  <a:pt x="742" y="116"/>
                  <a:pt x="742" y="116"/>
                </a:cubicBezTo>
                <a:cubicBezTo>
                  <a:pt x="742" y="115"/>
                  <a:pt x="743" y="116"/>
                  <a:pt x="743" y="116"/>
                </a:cubicBezTo>
                <a:cubicBezTo>
                  <a:pt x="743" y="116"/>
                  <a:pt x="743" y="116"/>
                  <a:pt x="743" y="116"/>
                </a:cubicBezTo>
                <a:cubicBezTo>
                  <a:pt x="743" y="116"/>
                  <a:pt x="744" y="116"/>
                  <a:pt x="744" y="116"/>
                </a:cubicBezTo>
                <a:cubicBezTo>
                  <a:pt x="746" y="117"/>
                  <a:pt x="748" y="116"/>
                  <a:pt x="750" y="114"/>
                </a:cubicBezTo>
                <a:cubicBezTo>
                  <a:pt x="751" y="113"/>
                  <a:pt x="751" y="112"/>
                  <a:pt x="753" y="111"/>
                </a:cubicBezTo>
                <a:cubicBezTo>
                  <a:pt x="754" y="110"/>
                  <a:pt x="754" y="108"/>
                  <a:pt x="755" y="107"/>
                </a:cubicBezTo>
                <a:cubicBezTo>
                  <a:pt x="756" y="106"/>
                  <a:pt x="756" y="104"/>
                  <a:pt x="755" y="103"/>
                </a:cubicBezTo>
                <a:cubicBezTo>
                  <a:pt x="754" y="101"/>
                  <a:pt x="754" y="100"/>
                  <a:pt x="754" y="99"/>
                </a:cubicBezTo>
                <a:cubicBezTo>
                  <a:pt x="754" y="99"/>
                  <a:pt x="754" y="99"/>
                  <a:pt x="754" y="99"/>
                </a:cubicBezTo>
                <a:cubicBezTo>
                  <a:pt x="754" y="99"/>
                  <a:pt x="753" y="99"/>
                  <a:pt x="753" y="99"/>
                </a:cubicBezTo>
                <a:cubicBezTo>
                  <a:pt x="753" y="99"/>
                  <a:pt x="754" y="99"/>
                  <a:pt x="754" y="99"/>
                </a:cubicBezTo>
                <a:cubicBezTo>
                  <a:pt x="754" y="99"/>
                  <a:pt x="754" y="99"/>
                  <a:pt x="754" y="99"/>
                </a:cubicBezTo>
                <a:cubicBezTo>
                  <a:pt x="755" y="100"/>
                  <a:pt x="756" y="100"/>
                  <a:pt x="758" y="100"/>
                </a:cubicBezTo>
                <a:cubicBezTo>
                  <a:pt x="759" y="101"/>
                  <a:pt x="761" y="100"/>
                  <a:pt x="761" y="98"/>
                </a:cubicBezTo>
                <a:cubicBezTo>
                  <a:pt x="761" y="97"/>
                  <a:pt x="761" y="95"/>
                  <a:pt x="759" y="95"/>
                </a:cubicBezTo>
                <a:cubicBezTo>
                  <a:pt x="758" y="94"/>
                  <a:pt x="757" y="94"/>
                  <a:pt x="756" y="93"/>
                </a:cubicBezTo>
                <a:cubicBezTo>
                  <a:pt x="756" y="93"/>
                  <a:pt x="756" y="93"/>
                  <a:pt x="755" y="93"/>
                </a:cubicBezTo>
                <a:cubicBezTo>
                  <a:pt x="756" y="93"/>
                  <a:pt x="756" y="92"/>
                  <a:pt x="756" y="92"/>
                </a:cubicBezTo>
                <a:cubicBezTo>
                  <a:pt x="757" y="91"/>
                  <a:pt x="758" y="91"/>
                  <a:pt x="759" y="91"/>
                </a:cubicBezTo>
                <a:cubicBezTo>
                  <a:pt x="761" y="92"/>
                  <a:pt x="764" y="92"/>
                  <a:pt x="767" y="91"/>
                </a:cubicBezTo>
                <a:cubicBezTo>
                  <a:pt x="768" y="91"/>
                  <a:pt x="769" y="91"/>
                  <a:pt x="770" y="89"/>
                </a:cubicBezTo>
                <a:cubicBezTo>
                  <a:pt x="770" y="88"/>
                  <a:pt x="770" y="88"/>
                  <a:pt x="770" y="87"/>
                </a:cubicBezTo>
                <a:cubicBezTo>
                  <a:pt x="771" y="88"/>
                  <a:pt x="771" y="88"/>
                  <a:pt x="771" y="88"/>
                </a:cubicBezTo>
                <a:cubicBezTo>
                  <a:pt x="772" y="88"/>
                  <a:pt x="772" y="89"/>
                  <a:pt x="773" y="89"/>
                </a:cubicBezTo>
                <a:cubicBezTo>
                  <a:pt x="777" y="91"/>
                  <a:pt x="779" y="90"/>
                  <a:pt x="782" y="87"/>
                </a:cubicBezTo>
                <a:cubicBezTo>
                  <a:pt x="785" y="84"/>
                  <a:pt x="788" y="80"/>
                  <a:pt x="792" y="78"/>
                </a:cubicBezTo>
                <a:cubicBezTo>
                  <a:pt x="794" y="77"/>
                  <a:pt x="796" y="76"/>
                  <a:pt x="798" y="74"/>
                </a:cubicBezTo>
                <a:cubicBezTo>
                  <a:pt x="799" y="73"/>
                  <a:pt x="800" y="73"/>
                  <a:pt x="801" y="72"/>
                </a:cubicBezTo>
                <a:cubicBezTo>
                  <a:pt x="806" y="71"/>
                  <a:pt x="810" y="68"/>
                  <a:pt x="814" y="67"/>
                </a:cubicBezTo>
                <a:cubicBezTo>
                  <a:pt x="818" y="65"/>
                  <a:pt x="822" y="63"/>
                  <a:pt x="826" y="60"/>
                </a:cubicBezTo>
                <a:cubicBezTo>
                  <a:pt x="827" y="60"/>
                  <a:pt x="827" y="59"/>
                  <a:pt x="827" y="58"/>
                </a:cubicBezTo>
                <a:cubicBezTo>
                  <a:pt x="828" y="57"/>
                  <a:pt x="827" y="56"/>
                  <a:pt x="825" y="56"/>
                </a:cubicBezTo>
                <a:cubicBezTo>
                  <a:pt x="824" y="56"/>
                  <a:pt x="823" y="55"/>
                  <a:pt x="822" y="55"/>
                </a:cubicBezTo>
                <a:cubicBezTo>
                  <a:pt x="822" y="55"/>
                  <a:pt x="822" y="55"/>
                  <a:pt x="822" y="55"/>
                </a:cubicBezTo>
                <a:cubicBezTo>
                  <a:pt x="822" y="55"/>
                  <a:pt x="822" y="55"/>
                  <a:pt x="822" y="55"/>
                </a:cubicBezTo>
                <a:cubicBezTo>
                  <a:pt x="822" y="55"/>
                  <a:pt x="822" y="55"/>
                  <a:pt x="822" y="55"/>
                </a:cubicBezTo>
                <a:cubicBezTo>
                  <a:pt x="822" y="55"/>
                  <a:pt x="822" y="55"/>
                  <a:pt x="822" y="55"/>
                </a:cubicBezTo>
                <a:cubicBezTo>
                  <a:pt x="822" y="54"/>
                  <a:pt x="823" y="53"/>
                  <a:pt x="824" y="53"/>
                </a:cubicBezTo>
                <a:cubicBezTo>
                  <a:pt x="828" y="53"/>
                  <a:pt x="833" y="52"/>
                  <a:pt x="837" y="52"/>
                </a:cubicBezTo>
                <a:cubicBezTo>
                  <a:pt x="841" y="50"/>
                  <a:pt x="845" y="47"/>
                  <a:pt x="849" y="45"/>
                </a:cubicBezTo>
                <a:cubicBezTo>
                  <a:pt x="850" y="45"/>
                  <a:pt x="851" y="45"/>
                  <a:pt x="851" y="45"/>
                </a:cubicBezTo>
                <a:cubicBezTo>
                  <a:pt x="852" y="43"/>
                  <a:pt x="853" y="42"/>
                  <a:pt x="853" y="41"/>
                </a:cubicBezTo>
                <a:cubicBezTo>
                  <a:pt x="854" y="40"/>
                  <a:pt x="854" y="38"/>
                  <a:pt x="854" y="36"/>
                </a:cubicBezTo>
                <a:cubicBezTo>
                  <a:pt x="854" y="34"/>
                  <a:pt x="853" y="33"/>
                  <a:pt x="852" y="32"/>
                </a:cubicBezTo>
                <a:cubicBezTo>
                  <a:pt x="850" y="32"/>
                  <a:pt x="850" y="31"/>
                  <a:pt x="850" y="30"/>
                </a:cubicBezTo>
                <a:cubicBezTo>
                  <a:pt x="850" y="28"/>
                  <a:pt x="850" y="25"/>
                  <a:pt x="850" y="23"/>
                </a:cubicBezTo>
                <a:cubicBezTo>
                  <a:pt x="850" y="23"/>
                  <a:pt x="850" y="22"/>
                  <a:pt x="849" y="22"/>
                </a:cubicBezTo>
                <a:cubicBezTo>
                  <a:pt x="847" y="21"/>
                  <a:pt x="845" y="21"/>
                  <a:pt x="843" y="20"/>
                </a:cubicBezTo>
                <a:cubicBezTo>
                  <a:pt x="842" y="20"/>
                  <a:pt x="840" y="20"/>
                  <a:pt x="839" y="21"/>
                </a:cubicBezTo>
                <a:cubicBezTo>
                  <a:pt x="838" y="21"/>
                  <a:pt x="837" y="21"/>
                  <a:pt x="837" y="22"/>
                </a:cubicBezTo>
                <a:cubicBezTo>
                  <a:pt x="837" y="22"/>
                  <a:pt x="836" y="22"/>
                  <a:pt x="836" y="22"/>
                </a:cubicBezTo>
                <a:cubicBezTo>
                  <a:pt x="836" y="22"/>
                  <a:pt x="836" y="22"/>
                  <a:pt x="836" y="22"/>
                </a:cubicBezTo>
                <a:cubicBezTo>
                  <a:pt x="836" y="22"/>
                  <a:pt x="835" y="23"/>
                  <a:pt x="835" y="23"/>
                </a:cubicBezTo>
                <a:cubicBezTo>
                  <a:pt x="835" y="23"/>
                  <a:pt x="835" y="23"/>
                  <a:pt x="834" y="23"/>
                </a:cubicBezTo>
                <a:cubicBezTo>
                  <a:pt x="835" y="22"/>
                  <a:pt x="835" y="22"/>
                  <a:pt x="836" y="22"/>
                </a:cubicBezTo>
                <a:cubicBezTo>
                  <a:pt x="836" y="22"/>
                  <a:pt x="836" y="22"/>
                  <a:pt x="836" y="22"/>
                </a:cubicBezTo>
                <a:cubicBezTo>
                  <a:pt x="836" y="22"/>
                  <a:pt x="836" y="22"/>
                  <a:pt x="837" y="22"/>
                </a:cubicBezTo>
                <a:cubicBezTo>
                  <a:pt x="838" y="21"/>
                  <a:pt x="838" y="20"/>
                  <a:pt x="839" y="19"/>
                </a:cubicBezTo>
                <a:cubicBezTo>
                  <a:pt x="840" y="18"/>
                  <a:pt x="841" y="17"/>
                  <a:pt x="839" y="16"/>
                </a:cubicBezTo>
                <a:cubicBezTo>
                  <a:pt x="839" y="16"/>
                  <a:pt x="838" y="15"/>
                  <a:pt x="838" y="15"/>
                </a:cubicBezTo>
                <a:cubicBezTo>
                  <a:pt x="838" y="15"/>
                  <a:pt x="837" y="15"/>
                  <a:pt x="837" y="15"/>
                </a:cubicBezTo>
                <a:cubicBezTo>
                  <a:pt x="835" y="14"/>
                  <a:pt x="833" y="13"/>
                  <a:pt x="831" y="12"/>
                </a:cubicBezTo>
                <a:cubicBezTo>
                  <a:pt x="829" y="12"/>
                  <a:pt x="828" y="11"/>
                  <a:pt x="828" y="10"/>
                </a:cubicBezTo>
                <a:cubicBezTo>
                  <a:pt x="827" y="8"/>
                  <a:pt x="826" y="8"/>
                  <a:pt x="825" y="7"/>
                </a:cubicBezTo>
                <a:cubicBezTo>
                  <a:pt x="823" y="7"/>
                  <a:pt x="820" y="7"/>
                  <a:pt x="818" y="6"/>
                </a:cubicBezTo>
                <a:cubicBezTo>
                  <a:pt x="816" y="5"/>
                  <a:pt x="814" y="5"/>
                  <a:pt x="812" y="7"/>
                </a:cubicBezTo>
                <a:cubicBezTo>
                  <a:pt x="810" y="8"/>
                  <a:pt x="809" y="7"/>
                  <a:pt x="809" y="5"/>
                </a:cubicBezTo>
                <a:cubicBezTo>
                  <a:pt x="809" y="4"/>
                  <a:pt x="809" y="3"/>
                  <a:pt x="809" y="3"/>
                </a:cubicBezTo>
                <a:cubicBezTo>
                  <a:pt x="806" y="2"/>
                  <a:pt x="803" y="2"/>
                  <a:pt x="800" y="1"/>
                </a:cubicBezTo>
                <a:cubicBezTo>
                  <a:pt x="799" y="1"/>
                  <a:pt x="797" y="1"/>
                  <a:pt x="796" y="1"/>
                </a:cubicBezTo>
                <a:cubicBezTo>
                  <a:pt x="795" y="1"/>
                  <a:pt x="794" y="2"/>
                  <a:pt x="794" y="3"/>
                </a:cubicBezTo>
                <a:cubicBezTo>
                  <a:pt x="794" y="5"/>
                  <a:pt x="793" y="7"/>
                  <a:pt x="793" y="9"/>
                </a:cubicBezTo>
                <a:cubicBezTo>
                  <a:pt x="793" y="9"/>
                  <a:pt x="793" y="10"/>
                  <a:pt x="793" y="10"/>
                </a:cubicBezTo>
                <a:cubicBezTo>
                  <a:pt x="792" y="10"/>
                  <a:pt x="791" y="10"/>
                  <a:pt x="791" y="9"/>
                </a:cubicBezTo>
                <a:cubicBezTo>
                  <a:pt x="791" y="8"/>
                  <a:pt x="791" y="7"/>
                  <a:pt x="791" y="6"/>
                </a:cubicBezTo>
                <a:cubicBezTo>
                  <a:pt x="791" y="6"/>
                  <a:pt x="791" y="6"/>
                  <a:pt x="791" y="6"/>
                </a:cubicBezTo>
                <a:cubicBezTo>
                  <a:pt x="791" y="5"/>
                  <a:pt x="790" y="5"/>
                  <a:pt x="790" y="5"/>
                </a:cubicBezTo>
                <a:cubicBezTo>
                  <a:pt x="787" y="5"/>
                  <a:pt x="786" y="3"/>
                  <a:pt x="785" y="2"/>
                </a:cubicBezTo>
                <a:cubicBezTo>
                  <a:pt x="784" y="1"/>
                  <a:pt x="782" y="0"/>
                  <a:pt x="781" y="1"/>
                </a:cubicBezTo>
                <a:cubicBezTo>
                  <a:pt x="779" y="2"/>
                  <a:pt x="779" y="3"/>
                  <a:pt x="779" y="4"/>
                </a:cubicBezTo>
                <a:cubicBezTo>
                  <a:pt x="779" y="6"/>
                  <a:pt x="779" y="7"/>
                  <a:pt x="779" y="8"/>
                </a:cubicBezTo>
                <a:cubicBezTo>
                  <a:pt x="779" y="8"/>
                  <a:pt x="779" y="8"/>
                  <a:pt x="778" y="9"/>
                </a:cubicBezTo>
                <a:cubicBezTo>
                  <a:pt x="778" y="9"/>
                  <a:pt x="778" y="9"/>
                  <a:pt x="778" y="8"/>
                </a:cubicBezTo>
                <a:cubicBezTo>
                  <a:pt x="777" y="7"/>
                  <a:pt x="776" y="5"/>
                  <a:pt x="775" y="4"/>
                </a:cubicBezTo>
                <a:cubicBezTo>
                  <a:pt x="774" y="2"/>
                  <a:pt x="772" y="2"/>
                  <a:pt x="771" y="4"/>
                </a:cubicBezTo>
                <a:cubicBezTo>
                  <a:pt x="770" y="6"/>
                  <a:pt x="770" y="6"/>
                  <a:pt x="769" y="6"/>
                </a:cubicBezTo>
                <a:cubicBezTo>
                  <a:pt x="769" y="6"/>
                  <a:pt x="768" y="5"/>
                  <a:pt x="768" y="5"/>
                </a:cubicBezTo>
                <a:cubicBezTo>
                  <a:pt x="766" y="5"/>
                  <a:pt x="765" y="6"/>
                  <a:pt x="765" y="7"/>
                </a:cubicBezTo>
                <a:cubicBezTo>
                  <a:pt x="766" y="10"/>
                  <a:pt x="765" y="11"/>
                  <a:pt x="763" y="12"/>
                </a:cubicBezTo>
                <a:cubicBezTo>
                  <a:pt x="762" y="13"/>
                  <a:pt x="762" y="14"/>
                  <a:pt x="762" y="15"/>
                </a:cubicBezTo>
                <a:cubicBezTo>
                  <a:pt x="761" y="16"/>
                  <a:pt x="759" y="16"/>
                  <a:pt x="758" y="15"/>
                </a:cubicBezTo>
                <a:cubicBezTo>
                  <a:pt x="757" y="13"/>
                  <a:pt x="756" y="10"/>
                  <a:pt x="755" y="8"/>
                </a:cubicBezTo>
                <a:cubicBezTo>
                  <a:pt x="754" y="7"/>
                  <a:pt x="753" y="7"/>
                  <a:pt x="751" y="7"/>
                </a:cubicBezTo>
                <a:cubicBezTo>
                  <a:pt x="751" y="6"/>
                  <a:pt x="749" y="7"/>
                  <a:pt x="749" y="9"/>
                </a:cubicBezTo>
                <a:cubicBezTo>
                  <a:pt x="749" y="10"/>
                  <a:pt x="748" y="11"/>
                  <a:pt x="746" y="12"/>
                </a:cubicBezTo>
                <a:cubicBezTo>
                  <a:pt x="746" y="12"/>
                  <a:pt x="745" y="12"/>
                  <a:pt x="745" y="12"/>
                </a:cubicBezTo>
                <a:cubicBezTo>
                  <a:pt x="744" y="12"/>
                  <a:pt x="744" y="13"/>
                  <a:pt x="744" y="13"/>
                </a:cubicBezTo>
                <a:cubicBezTo>
                  <a:pt x="745" y="16"/>
                  <a:pt x="746" y="18"/>
                  <a:pt x="746" y="20"/>
                </a:cubicBezTo>
                <a:cubicBezTo>
                  <a:pt x="747" y="20"/>
                  <a:pt x="747" y="20"/>
                  <a:pt x="747" y="20"/>
                </a:cubicBezTo>
                <a:cubicBezTo>
                  <a:pt x="747" y="20"/>
                  <a:pt x="747" y="20"/>
                  <a:pt x="747" y="20"/>
                </a:cubicBezTo>
                <a:cubicBezTo>
                  <a:pt x="747" y="20"/>
                  <a:pt x="747" y="20"/>
                  <a:pt x="747" y="20"/>
                </a:cubicBezTo>
                <a:cubicBezTo>
                  <a:pt x="747" y="20"/>
                  <a:pt x="746" y="20"/>
                  <a:pt x="746" y="20"/>
                </a:cubicBezTo>
                <a:cubicBezTo>
                  <a:pt x="745" y="20"/>
                  <a:pt x="744" y="20"/>
                  <a:pt x="743" y="18"/>
                </a:cubicBezTo>
                <a:cubicBezTo>
                  <a:pt x="742" y="17"/>
                  <a:pt x="741" y="17"/>
                  <a:pt x="740" y="17"/>
                </a:cubicBezTo>
                <a:cubicBezTo>
                  <a:pt x="739" y="17"/>
                  <a:pt x="738" y="17"/>
                  <a:pt x="738" y="16"/>
                </a:cubicBezTo>
                <a:cubicBezTo>
                  <a:pt x="737" y="16"/>
                  <a:pt x="737" y="15"/>
                  <a:pt x="736" y="14"/>
                </a:cubicBezTo>
                <a:cubicBezTo>
                  <a:pt x="735" y="13"/>
                  <a:pt x="734" y="13"/>
                  <a:pt x="733" y="14"/>
                </a:cubicBezTo>
                <a:cubicBezTo>
                  <a:pt x="732" y="15"/>
                  <a:pt x="732" y="16"/>
                  <a:pt x="731" y="16"/>
                </a:cubicBezTo>
                <a:cubicBezTo>
                  <a:pt x="730" y="17"/>
                  <a:pt x="730" y="17"/>
                  <a:pt x="729" y="16"/>
                </a:cubicBezTo>
                <a:cubicBezTo>
                  <a:pt x="728" y="15"/>
                  <a:pt x="727" y="15"/>
                  <a:pt x="725" y="15"/>
                </a:cubicBezTo>
                <a:cubicBezTo>
                  <a:pt x="722" y="16"/>
                  <a:pt x="719" y="17"/>
                  <a:pt x="716" y="19"/>
                </a:cubicBezTo>
                <a:cubicBezTo>
                  <a:pt x="716" y="19"/>
                  <a:pt x="715" y="20"/>
                  <a:pt x="714" y="20"/>
                </a:cubicBezTo>
                <a:cubicBezTo>
                  <a:pt x="713" y="21"/>
                  <a:pt x="714" y="24"/>
                  <a:pt x="715" y="25"/>
                </a:cubicBezTo>
                <a:cubicBezTo>
                  <a:pt x="716" y="25"/>
                  <a:pt x="716" y="25"/>
                  <a:pt x="717" y="25"/>
                </a:cubicBezTo>
                <a:cubicBezTo>
                  <a:pt x="717" y="25"/>
                  <a:pt x="717" y="25"/>
                  <a:pt x="717" y="25"/>
                </a:cubicBezTo>
                <a:cubicBezTo>
                  <a:pt x="717" y="25"/>
                  <a:pt x="717" y="25"/>
                  <a:pt x="717" y="25"/>
                </a:cubicBezTo>
                <a:cubicBezTo>
                  <a:pt x="717" y="24"/>
                  <a:pt x="718" y="24"/>
                  <a:pt x="718" y="23"/>
                </a:cubicBezTo>
                <a:cubicBezTo>
                  <a:pt x="718" y="23"/>
                  <a:pt x="719" y="23"/>
                  <a:pt x="719" y="23"/>
                </a:cubicBezTo>
                <a:cubicBezTo>
                  <a:pt x="720" y="24"/>
                  <a:pt x="720" y="24"/>
                  <a:pt x="719" y="25"/>
                </a:cubicBezTo>
                <a:cubicBezTo>
                  <a:pt x="718" y="25"/>
                  <a:pt x="718" y="25"/>
                  <a:pt x="717" y="25"/>
                </a:cubicBezTo>
                <a:cubicBezTo>
                  <a:pt x="717" y="25"/>
                  <a:pt x="717" y="25"/>
                  <a:pt x="717" y="25"/>
                </a:cubicBezTo>
                <a:cubicBezTo>
                  <a:pt x="717" y="25"/>
                  <a:pt x="717" y="25"/>
                  <a:pt x="717" y="25"/>
                </a:cubicBezTo>
                <a:cubicBezTo>
                  <a:pt x="717" y="26"/>
                  <a:pt x="717" y="27"/>
                  <a:pt x="717" y="28"/>
                </a:cubicBezTo>
                <a:cubicBezTo>
                  <a:pt x="718" y="30"/>
                  <a:pt x="718" y="30"/>
                  <a:pt x="717" y="31"/>
                </a:cubicBezTo>
                <a:cubicBezTo>
                  <a:pt x="717" y="32"/>
                  <a:pt x="716" y="32"/>
                  <a:pt x="716" y="33"/>
                </a:cubicBezTo>
                <a:cubicBezTo>
                  <a:pt x="714" y="35"/>
                  <a:pt x="715" y="37"/>
                  <a:pt x="717" y="38"/>
                </a:cubicBezTo>
                <a:cubicBezTo>
                  <a:pt x="717" y="38"/>
                  <a:pt x="718" y="38"/>
                  <a:pt x="718" y="38"/>
                </a:cubicBezTo>
                <a:cubicBezTo>
                  <a:pt x="718" y="39"/>
                  <a:pt x="718" y="39"/>
                  <a:pt x="717" y="39"/>
                </a:cubicBezTo>
                <a:cubicBezTo>
                  <a:pt x="717" y="39"/>
                  <a:pt x="716" y="39"/>
                  <a:pt x="716" y="39"/>
                </a:cubicBezTo>
                <a:cubicBezTo>
                  <a:pt x="714" y="39"/>
                  <a:pt x="713" y="41"/>
                  <a:pt x="714" y="42"/>
                </a:cubicBezTo>
                <a:cubicBezTo>
                  <a:pt x="714" y="45"/>
                  <a:pt x="715" y="46"/>
                  <a:pt x="717" y="48"/>
                </a:cubicBezTo>
                <a:cubicBezTo>
                  <a:pt x="718" y="50"/>
                  <a:pt x="720" y="50"/>
                  <a:pt x="722" y="50"/>
                </a:cubicBezTo>
                <a:cubicBezTo>
                  <a:pt x="722" y="50"/>
                  <a:pt x="722" y="50"/>
                  <a:pt x="722" y="50"/>
                </a:cubicBezTo>
                <a:cubicBezTo>
                  <a:pt x="722" y="50"/>
                  <a:pt x="722" y="49"/>
                  <a:pt x="722" y="49"/>
                </a:cubicBezTo>
                <a:cubicBezTo>
                  <a:pt x="722" y="50"/>
                  <a:pt x="722" y="50"/>
                  <a:pt x="722" y="50"/>
                </a:cubicBezTo>
                <a:cubicBezTo>
                  <a:pt x="722" y="50"/>
                  <a:pt x="722" y="50"/>
                  <a:pt x="722" y="50"/>
                </a:cubicBezTo>
                <a:cubicBezTo>
                  <a:pt x="722" y="51"/>
                  <a:pt x="723" y="52"/>
                  <a:pt x="723" y="53"/>
                </a:cubicBezTo>
                <a:cubicBezTo>
                  <a:pt x="725" y="55"/>
                  <a:pt x="728" y="56"/>
                  <a:pt x="731" y="57"/>
                </a:cubicBezTo>
                <a:cubicBezTo>
                  <a:pt x="734" y="57"/>
                  <a:pt x="736" y="56"/>
                  <a:pt x="738" y="55"/>
                </a:cubicBezTo>
                <a:cubicBezTo>
                  <a:pt x="738" y="55"/>
                  <a:pt x="738" y="55"/>
                  <a:pt x="738" y="55"/>
                </a:cubicBezTo>
                <a:cubicBezTo>
                  <a:pt x="738" y="55"/>
                  <a:pt x="738" y="55"/>
                  <a:pt x="738" y="55"/>
                </a:cubicBezTo>
                <a:cubicBezTo>
                  <a:pt x="738" y="55"/>
                  <a:pt x="738" y="55"/>
                  <a:pt x="738" y="55"/>
                </a:cubicBezTo>
                <a:cubicBezTo>
                  <a:pt x="738" y="56"/>
                  <a:pt x="738" y="57"/>
                  <a:pt x="739" y="58"/>
                </a:cubicBezTo>
                <a:cubicBezTo>
                  <a:pt x="742" y="60"/>
                  <a:pt x="746" y="61"/>
                  <a:pt x="749" y="60"/>
                </a:cubicBezTo>
                <a:cubicBezTo>
                  <a:pt x="753" y="60"/>
                  <a:pt x="757" y="59"/>
                  <a:pt x="760" y="55"/>
                </a:cubicBezTo>
                <a:cubicBezTo>
                  <a:pt x="760" y="54"/>
                  <a:pt x="761" y="54"/>
                  <a:pt x="762" y="54"/>
                </a:cubicBezTo>
                <a:cubicBezTo>
                  <a:pt x="762" y="53"/>
                  <a:pt x="762" y="53"/>
                  <a:pt x="762" y="53"/>
                </a:cubicBezTo>
                <a:cubicBezTo>
                  <a:pt x="762" y="53"/>
                  <a:pt x="762" y="53"/>
                  <a:pt x="762" y="53"/>
                </a:cubicBezTo>
                <a:cubicBezTo>
                  <a:pt x="762" y="54"/>
                  <a:pt x="762" y="54"/>
                  <a:pt x="762" y="54"/>
                </a:cubicBezTo>
                <a:cubicBezTo>
                  <a:pt x="762" y="54"/>
                  <a:pt x="762" y="54"/>
                  <a:pt x="762" y="55"/>
                </a:cubicBezTo>
                <a:cubicBezTo>
                  <a:pt x="761" y="55"/>
                  <a:pt x="761" y="55"/>
                  <a:pt x="761" y="56"/>
                </a:cubicBezTo>
                <a:cubicBezTo>
                  <a:pt x="761" y="57"/>
                  <a:pt x="761" y="58"/>
                  <a:pt x="762" y="58"/>
                </a:cubicBezTo>
                <a:cubicBezTo>
                  <a:pt x="764" y="59"/>
                  <a:pt x="766" y="59"/>
                  <a:pt x="767" y="60"/>
                </a:cubicBezTo>
                <a:cubicBezTo>
                  <a:pt x="767" y="60"/>
                  <a:pt x="768" y="60"/>
                  <a:pt x="768" y="60"/>
                </a:cubicBezTo>
                <a:cubicBezTo>
                  <a:pt x="768" y="60"/>
                  <a:pt x="768" y="60"/>
                  <a:pt x="768" y="60"/>
                </a:cubicBezTo>
                <a:cubicBezTo>
                  <a:pt x="768" y="60"/>
                  <a:pt x="768" y="60"/>
                  <a:pt x="768" y="60"/>
                </a:cubicBezTo>
                <a:cubicBezTo>
                  <a:pt x="767" y="60"/>
                  <a:pt x="767" y="60"/>
                  <a:pt x="767" y="60"/>
                </a:cubicBezTo>
                <a:cubicBezTo>
                  <a:pt x="761" y="60"/>
                  <a:pt x="755" y="60"/>
                  <a:pt x="750" y="62"/>
                </a:cubicBezTo>
                <a:cubicBezTo>
                  <a:pt x="747" y="64"/>
                  <a:pt x="745" y="64"/>
                  <a:pt x="742" y="63"/>
                </a:cubicBezTo>
                <a:cubicBezTo>
                  <a:pt x="741" y="62"/>
                  <a:pt x="739" y="62"/>
                  <a:pt x="737" y="62"/>
                </a:cubicBezTo>
                <a:cubicBezTo>
                  <a:pt x="736" y="62"/>
                  <a:pt x="735" y="63"/>
                  <a:pt x="734" y="64"/>
                </a:cubicBezTo>
                <a:cubicBezTo>
                  <a:pt x="734" y="66"/>
                  <a:pt x="734" y="68"/>
                  <a:pt x="734" y="71"/>
                </a:cubicBezTo>
                <a:cubicBezTo>
                  <a:pt x="734" y="72"/>
                  <a:pt x="734" y="72"/>
                  <a:pt x="733" y="72"/>
                </a:cubicBezTo>
                <a:cubicBezTo>
                  <a:pt x="733" y="72"/>
                  <a:pt x="733" y="71"/>
                  <a:pt x="733" y="71"/>
                </a:cubicBezTo>
                <a:cubicBezTo>
                  <a:pt x="732" y="65"/>
                  <a:pt x="729" y="61"/>
                  <a:pt x="723" y="58"/>
                </a:cubicBezTo>
                <a:cubicBezTo>
                  <a:pt x="723" y="58"/>
                  <a:pt x="723" y="58"/>
                  <a:pt x="723" y="58"/>
                </a:cubicBezTo>
                <a:cubicBezTo>
                  <a:pt x="721" y="57"/>
                  <a:pt x="720" y="57"/>
                  <a:pt x="719" y="58"/>
                </a:cubicBezTo>
                <a:cubicBezTo>
                  <a:pt x="717" y="60"/>
                  <a:pt x="715" y="62"/>
                  <a:pt x="713" y="64"/>
                </a:cubicBezTo>
                <a:cubicBezTo>
                  <a:pt x="714" y="65"/>
                  <a:pt x="715" y="66"/>
                  <a:pt x="714" y="67"/>
                </a:cubicBezTo>
                <a:close/>
                <a:moveTo>
                  <a:pt x="696" y="122"/>
                </a:moveTo>
                <a:cubicBezTo>
                  <a:pt x="695" y="122"/>
                  <a:pt x="695" y="121"/>
                  <a:pt x="695" y="121"/>
                </a:cubicBezTo>
                <a:cubicBezTo>
                  <a:pt x="695" y="121"/>
                  <a:pt x="696" y="121"/>
                  <a:pt x="696" y="122"/>
                </a:cubicBezTo>
                <a:cubicBezTo>
                  <a:pt x="696" y="122"/>
                  <a:pt x="696" y="122"/>
                  <a:pt x="696" y="122"/>
                </a:cubicBezTo>
                <a:close/>
                <a:moveTo>
                  <a:pt x="700" y="108"/>
                </a:moveTo>
                <a:cubicBezTo>
                  <a:pt x="699" y="108"/>
                  <a:pt x="699" y="108"/>
                  <a:pt x="699" y="108"/>
                </a:cubicBezTo>
                <a:cubicBezTo>
                  <a:pt x="699" y="107"/>
                  <a:pt x="699" y="107"/>
                  <a:pt x="699" y="107"/>
                </a:cubicBezTo>
                <a:cubicBezTo>
                  <a:pt x="700" y="107"/>
                  <a:pt x="700" y="107"/>
                  <a:pt x="700" y="107"/>
                </a:cubicBezTo>
                <a:lnTo>
                  <a:pt x="700" y="108"/>
                </a:lnTo>
                <a:close/>
                <a:moveTo>
                  <a:pt x="709" y="128"/>
                </a:moveTo>
                <a:cubicBezTo>
                  <a:pt x="709" y="128"/>
                  <a:pt x="709" y="128"/>
                  <a:pt x="709" y="128"/>
                </a:cubicBezTo>
                <a:cubicBezTo>
                  <a:pt x="709" y="128"/>
                  <a:pt x="708" y="128"/>
                  <a:pt x="708" y="129"/>
                </a:cubicBezTo>
                <a:cubicBezTo>
                  <a:pt x="708" y="129"/>
                  <a:pt x="708" y="129"/>
                  <a:pt x="708" y="129"/>
                </a:cubicBezTo>
                <a:cubicBezTo>
                  <a:pt x="708" y="129"/>
                  <a:pt x="707" y="129"/>
                  <a:pt x="707" y="129"/>
                </a:cubicBezTo>
                <a:cubicBezTo>
                  <a:pt x="707" y="129"/>
                  <a:pt x="708" y="129"/>
                  <a:pt x="708" y="129"/>
                </a:cubicBezTo>
                <a:cubicBezTo>
                  <a:pt x="708" y="128"/>
                  <a:pt x="708" y="128"/>
                  <a:pt x="709" y="128"/>
                </a:cubicBezTo>
                <a:cubicBezTo>
                  <a:pt x="709" y="128"/>
                  <a:pt x="709" y="127"/>
                  <a:pt x="709" y="127"/>
                </a:cubicBezTo>
                <a:cubicBezTo>
                  <a:pt x="709" y="127"/>
                  <a:pt x="709" y="128"/>
                  <a:pt x="709" y="128"/>
                </a:cubicBezTo>
                <a:close/>
                <a:moveTo>
                  <a:pt x="817" y="57"/>
                </a:moveTo>
                <a:cubicBezTo>
                  <a:pt x="817" y="57"/>
                  <a:pt x="817" y="57"/>
                  <a:pt x="817" y="58"/>
                </a:cubicBezTo>
                <a:cubicBezTo>
                  <a:pt x="817" y="58"/>
                  <a:pt x="817" y="58"/>
                  <a:pt x="817" y="58"/>
                </a:cubicBezTo>
                <a:cubicBezTo>
                  <a:pt x="817" y="58"/>
                  <a:pt x="817" y="58"/>
                  <a:pt x="816" y="58"/>
                </a:cubicBezTo>
                <a:cubicBezTo>
                  <a:pt x="817" y="58"/>
                  <a:pt x="817" y="57"/>
                  <a:pt x="817" y="57"/>
                </a:cubicBezTo>
                <a:close/>
                <a:moveTo>
                  <a:pt x="724" y="48"/>
                </a:moveTo>
                <a:cubicBezTo>
                  <a:pt x="724" y="48"/>
                  <a:pt x="724" y="48"/>
                  <a:pt x="723" y="48"/>
                </a:cubicBezTo>
                <a:cubicBezTo>
                  <a:pt x="724" y="48"/>
                  <a:pt x="724" y="48"/>
                  <a:pt x="724" y="48"/>
                </a:cubicBezTo>
                <a:cubicBezTo>
                  <a:pt x="724" y="48"/>
                  <a:pt x="724" y="48"/>
                  <a:pt x="724" y="48"/>
                </a:cubicBezTo>
                <a:close/>
                <a:moveTo>
                  <a:pt x="751" y="91"/>
                </a:moveTo>
                <a:cubicBezTo>
                  <a:pt x="750" y="91"/>
                  <a:pt x="750" y="91"/>
                  <a:pt x="750" y="91"/>
                </a:cubicBezTo>
                <a:cubicBezTo>
                  <a:pt x="750" y="91"/>
                  <a:pt x="750" y="91"/>
                  <a:pt x="750" y="91"/>
                </a:cubicBezTo>
                <a:lnTo>
                  <a:pt x="751" y="91"/>
                </a:lnTo>
                <a:close/>
                <a:moveTo>
                  <a:pt x="640" y="254"/>
                </a:moveTo>
                <a:cubicBezTo>
                  <a:pt x="644" y="255"/>
                  <a:pt x="647" y="258"/>
                  <a:pt x="650" y="257"/>
                </a:cubicBezTo>
                <a:cubicBezTo>
                  <a:pt x="651" y="257"/>
                  <a:pt x="651" y="257"/>
                  <a:pt x="651" y="257"/>
                </a:cubicBezTo>
                <a:cubicBezTo>
                  <a:pt x="652" y="258"/>
                  <a:pt x="652" y="258"/>
                  <a:pt x="653" y="258"/>
                </a:cubicBezTo>
                <a:cubicBezTo>
                  <a:pt x="654" y="259"/>
                  <a:pt x="655" y="261"/>
                  <a:pt x="657" y="262"/>
                </a:cubicBezTo>
                <a:cubicBezTo>
                  <a:pt x="657" y="262"/>
                  <a:pt x="658" y="262"/>
                  <a:pt x="659" y="262"/>
                </a:cubicBezTo>
                <a:cubicBezTo>
                  <a:pt x="660" y="262"/>
                  <a:pt x="660" y="261"/>
                  <a:pt x="661" y="260"/>
                </a:cubicBezTo>
                <a:cubicBezTo>
                  <a:pt x="660" y="260"/>
                  <a:pt x="659" y="259"/>
                  <a:pt x="659" y="258"/>
                </a:cubicBezTo>
                <a:cubicBezTo>
                  <a:pt x="659" y="258"/>
                  <a:pt x="659" y="258"/>
                  <a:pt x="659" y="258"/>
                </a:cubicBezTo>
                <a:cubicBezTo>
                  <a:pt x="657" y="258"/>
                  <a:pt x="656" y="258"/>
                  <a:pt x="656" y="257"/>
                </a:cubicBezTo>
                <a:cubicBezTo>
                  <a:pt x="656" y="257"/>
                  <a:pt x="656" y="257"/>
                  <a:pt x="656" y="257"/>
                </a:cubicBezTo>
                <a:cubicBezTo>
                  <a:pt x="655" y="256"/>
                  <a:pt x="655" y="256"/>
                  <a:pt x="655" y="256"/>
                </a:cubicBezTo>
                <a:cubicBezTo>
                  <a:pt x="656" y="256"/>
                  <a:pt x="656" y="256"/>
                  <a:pt x="656" y="256"/>
                </a:cubicBezTo>
                <a:cubicBezTo>
                  <a:pt x="656" y="257"/>
                  <a:pt x="656" y="257"/>
                  <a:pt x="656" y="257"/>
                </a:cubicBezTo>
                <a:cubicBezTo>
                  <a:pt x="657" y="257"/>
                  <a:pt x="658" y="257"/>
                  <a:pt x="659" y="258"/>
                </a:cubicBezTo>
                <a:cubicBezTo>
                  <a:pt x="659" y="258"/>
                  <a:pt x="659" y="258"/>
                  <a:pt x="659" y="258"/>
                </a:cubicBezTo>
                <a:cubicBezTo>
                  <a:pt x="660" y="259"/>
                  <a:pt x="660" y="260"/>
                  <a:pt x="661" y="260"/>
                </a:cubicBezTo>
                <a:cubicBezTo>
                  <a:pt x="661" y="260"/>
                  <a:pt x="661" y="260"/>
                  <a:pt x="661" y="260"/>
                </a:cubicBezTo>
                <a:cubicBezTo>
                  <a:pt x="662" y="260"/>
                  <a:pt x="663" y="260"/>
                  <a:pt x="665" y="260"/>
                </a:cubicBezTo>
                <a:cubicBezTo>
                  <a:pt x="667" y="259"/>
                  <a:pt x="668" y="257"/>
                  <a:pt x="668" y="255"/>
                </a:cubicBezTo>
                <a:cubicBezTo>
                  <a:pt x="668" y="254"/>
                  <a:pt x="668" y="253"/>
                  <a:pt x="668" y="252"/>
                </a:cubicBezTo>
                <a:cubicBezTo>
                  <a:pt x="668" y="252"/>
                  <a:pt x="668" y="252"/>
                  <a:pt x="668" y="252"/>
                </a:cubicBezTo>
                <a:cubicBezTo>
                  <a:pt x="668" y="251"/>
                  <a:pt x="668" y="251"/>
                  <a:pt x="668" y="251"/>
                </a:cubicBezTo>
                <a:cubicBezTo>
                  <a:pt x="666" y="250"/>
                  <a:pt x="666" y="250"/>
                  <a:pt x="668" y="248"/>
                </a:cubicBezTo>
                <a:cubicBezTo>
                  <a:pt x="668" y="248"/>
                  <a:pt x="668" y="248"/>
                  <a:pt x="668" y="248"/>
                </a:cubicBezTo>
                <a:cubicBezTo>
                  <a:pt x="668" y="247"/>
                  <a:pt x="668" y="247"/>
                  <a:pt x="668" y="248"/>
                </a:cubicBezTo>
                <a:cubicBezTo>
                  <a:pt x="668" y="248"/>
                  <a:pt x="668" y="248"/>
                  <a:pt x="668" y="248"/>
                </a:cubicBezTo>
                <a:cubicBezTo>
                  <a:pt x="668" y="248"/>
                  <a:pt x="668" y="248"/>
                  <a:pt x="668" y="248"/>
                </a:cubicBezTo>
                <a:cubicBezTo>
                  <a:pt x="668" y="249"/>
                  <a:pt x="668" y="250"/>
                  <a:pt x="668" y="251"/>
                </a:cubicBezTo>
                <a:cubicBezTo>
                  <a:pt x="668" y="251"/>
                  <a:pt x="668" y="251"/>
                  <a:pt x="668" y="251"/>
                </a:cubicBezTo>
                <a:cubicBezTo>
                  <a:pt x="668" y="252"/>
                  <a:pt x="668" y="252"/>
                  <a:pt x="668" y="252"/>
                </a:cubicBezTo>
                <a:cubicBezTo>
                  <a:pt x="670" y="252"/>
                  <a:pt x="671" y="253"/>
                  <a:pt x="673" y="254"/>
                </a:cubicBezTo>
                <a:cubicBezTo>
                  <a:pt x="673" y="254"/>
                  <a:pt x="674" y="255"/>
                  <a:pt x="674" y="255"/>
                </a:cubicBezTo>
                <a:cubicBezTo>
                  <a:pt x="674" y="256"/>
                  <a:pt x="674" y="256"/>
                  <a:pt x="674" y="256"/>
                </a:cubicBezTo>
                <a:cubicBezTo>
                  <a:pt x="673" y="258"/>
                  <a:pt x="672" y="259"/>
                  <a:pt x="672" y="260"/>
                </a:cubicBezTo>
                <a:cubicBezTo>
                  <a:pt x="672" y="262"/>
                  <a:pt x="674" y="263"/>
                  <a:pt x="674" y="264"/>
                </a:cubicBezTo>
                <a:cubicBezTo>
                  <a:pt x="675" y="267"/>
                  <a:pt x="676" y="270"/>
                  <a:pt x="678" y="272"/>
                </a:cubicBezTo>
                <a:cubicBezTo>
                  <a:pt x="679" y="272"/>
                  <a:pt x="679" y="273"/>
                  <a:pt x="678" y="274"/>
                </a:cubicBezTo>
                <a:cubicBezTo>
                  <a:pt x="677" y="274"/>
                  <a:pt x="676" y="274"/>
                  <a:pt x="675" y="275"/>
                </a:cubicBezTo>
                <a:cubicBezTo>
                  <a:pt x="675" y="275"/>
                  <a:pt x="674" y="276"/>
                  <a:pt x="674" y="277"/>
                </a:cubicBezTo>
                <a:cubicBezTo>
                  <a:pt x="674" y="277"/>
                  <a:pt x="674" y="278"/>
                  <a:pt x="675" y="278"/>
                </a:cubicBezTo>
                <a:cubicBezTo>
                  <a:pt x="677" y="279"/>
                  <a:pt x="679" y="277"/>
                  <a:pt x="682" y="278"/>
                </a:cubicBezTo>
                <a:cubicBezTo>
                  <a:pt x="682" y="278"/>
                  <a:pt x="682" y="279"/>
                  <a:pt x="682" y="279"/>
                </a:cubicBezTo>
                <a:cubicBezTo>
                  <a:pt x="683" y="279"/>
                  <a:pt x="683" y="280"/>
                  <a:pt x="682" y="280"/>
                </a:cubicBezTo>
                <a:cubicBezTo>
                  <a:pt x="681" y="281"/>
                  <a:pt x="680" y="281"/>
                  <a:pt x="680" y="281"/>
                </a:cubicBezTo>
                <a:cubicBezTo>
                  <a:pt x="679" y="282"/>
                  <a:pt x="679" y="283"/>
                  <a:pt x="679" y="284"/>
                </a:cubicBezTo>
                <a:cubicBezTo>
                  <a:pt x="680" y="284"/>
                  <a:pt x="680" y="284"/>
                  <a:pt x="681" y="284"/>
                </a:cubicBezTo>
                <a:cubicBezTo>
                  <a:pt x="681" y="284"/>
                  <a:pt x="682" y="284"/>
                  <a:pt x="683" y="284"/>
                </a:cubicBezTo>
                <a:cubicBezTo>
                  <a:pt x="685" y="283"/>
                  <a:pt x="687" y="284"/>
                  <a:pt x="687" y="286"/>
                </a:cubicBezTo>
                <a:cubicBezTo>
                  <a:pt x="687" y="287"/>
                  <a:pt x="688" y="288"/>
                  <a:pt x="688" y="288"/>
                </a:cubicBezTo>
                <a:cubicBezTo>
                  <a:pt x="691" y="289"/>
                  <a:pt x="691" y="291"/>
                  <a:pt x="691" y="294"/>
                </a:cubicBezTo>
                <a:cubicBezTo>
                  <a:pt x="690" y="296"/>
                  <a:pt x="690" y="299"/>
                  <a:pt x="690" y="302"/>
                </a:cubicBezTo>
                <a:cubicBezTo>
                  <a:pt x="690" y="303"/>
                  <a:pt x="689" y="305"/>
                  <a:pt x="688" y="305"/>
                </a:cubicBezTo>
                <a:cubicBezTo>
                  <a:pt x="686" y="305"/>
                  <a:pt x="685" y="306"/>
                  <a:pt x="684" y="308"/>
                </a:cubicBezTo>
                <a:cubicBezTo>
                  <a:pt x="682" y="310"/>
                  <a:pt x="680" y="312"/>
                  <a:pt x="677" y="313"/>
                </a:cubicBezTo>
                <a:cubicBezTo>
                  <a:pt x="673" y="317"/>
                  <a:pt x="671" y="317"/>
                  <a:pt x="674" y="324"/>
                </a:cubicBezTo>
                <a:cubicBezTo>
                  <a:pt x="674" y="324"/>
                  <a:pt x="674" y="325"/>
                  <a:pt x="673" y="325"/>
                </a:cubicBezTo>
                <a:cubicBezTo>
                  <a:pt x="670" y="325"/>
                  <a:pt x="668" y="326"/>
                  <a:pt x="665" y="327"/>
                </a:cubicBezTo>
                <a:cubicBezTo>
                  <a:pt x="662" y="328"/>
                  <a:pt x="659" y="328"/>
                  <a:pt x="657" y="326"/>
                </a:cubicBezTo>
                <a:cubicBezTo>
                  <a:pt x="655" y="326"/>
                  <a:pt x="654" y="325"/>
                  <a:pt x="652" y="324"/>
                </a:cubicBezTo>
                <a:cubicBezTo>
                  <a:pt x="652" y="324"/>
                  <a:pt x="651" y="324"/>
                  <a:pt x="650" y="324"/>
                </a:cubicBezTo>
                <a:cubicBezTo>
                  <a:pt x="649" y="326"/>
                  <a:pt x="647" y="328"/>
                  <a:pt x="645" y="329"/>
                </a:cubicBezTo>
                <a:cubicBezTo>
                  <a:pt x="645" y="330"/>
                  <a:pt x="644" y="331"/>
                  <a:pt x="643" y="332"/>
                </a:cubicBezTo>
                <a:cubicBezTo>
                  <a:pt x="643" y="334"/>
                  <a:pt x="643" y="336"/>
                  <a:pt x="644" y="337"/>
                </a:cubicBezTo>
                <a:cubicBezTo>
                  <a:pt x="647" y="340"/>
                  <a:pt x="650" y="342"/>
                  <a:pt x="654" y="340"/>
                </a:cubicBezTo>
                <a:cubicBezTo>
                  <a:pt x="655" y="339"/>
                  <a:pt x="656" y="339"/>
                  <a:pt x="657" y="339"/>
                </a:cubicBezTo>
                <a:cubicBezTo>
                  <a:pt x="658" y="339"/>
                  <a:pt x="659" y="339"/>
                  <a:pt x="659" y="339"/>
                </a:cubicBezTo>
                <a:cubicBezTo>
                  <a:pt x="662" y="340"/>
                  <a:pt x="665" y="339"/>
                  <a:pt x="668" y="340"/>
                </a:cubicBezTo>
                <a:cubicBezTo>
                  <a:pt x="670" y="340"/>
                  <a:pt x="671" y="341"/>
                  <a:pt x="672" y="342"/>
                </a:cubicBezTo>
                <a:cubicBezTo>
                  <a:pt x="673" y="345"/>
                  <a:pt x="674" y="348"/>
                  <a:pt x="676" y="350"/>
                </a:cubicBezTo>
                <a:cubicBezTo>
                  <a:pt x="677" y="352"/>
                  <a:pt x="678" y="353"/>
                  <a:pt x="677" y="355"/>
                </a:cubicBezTo>
                <a:cubicBezTo>
                  <a:pt x="676" y="356"/>
                  <a:pt x="677" y="357"/>
                  <a:pt x="677" y="358"/>
                </a:cubicBezTo>
                <a:cubicBezTo>
                  <a:pt x="679" y="360"/>
                  <a:pt x="681" y="362"/>
                  <a:pt x="683" y="363"/>
                </a:cubicBezTo>
                <a:cubicBezTo>
                  <a:pt x="683" y="364"/>
                  <a:pt x="683" y="364"/>
                  <a:pt x="683" y="364"/>
                </a:cubicBezTo>
                <a:cubicBezTo>
                  <a:pt x="684" y="364"/>
                  <a:pt x="684" y="364"/>
                  <a:pt x="684" y="364"/>
                </a:cubicBezTo>
                <a:cubicBezTo>
                  <a:pt x="684" y="363"/>
                  <a:pt x="684" y="363"/>
                  <a:pt x="684" y="363"/>
                </a:cubicBezTo>
                <a:cubicBezTo>
                  <a:pt x="685" y="364"/>
                  <a:pt x="687" y="366"/>
                  <a:pt x="688" y="367"/>
                </a:cubicBezTo>
                <a:cubicBezTo>
                  <a:pt x="691" y="370"/>
                  <a:pt x="693" y="372"/>
                  <a:pt x="697" y="373"/>
                </a:cubicBezTo>
                <a:cubicBezTo>
                  <a:pt x="698" y="373"/>
                  <a:pt x="700" y="375"/>
                  <a:pt x="701" y="375"/>
                </a:cubicBezTo>
                <a:cubicBezTo>
                  <a:pt x="703" y="376"/>
                  <a:pt x="704" y="377"/>
                  <a:pt x="706" y="377"/>
                </a:cubicBezTo>
                <a:cubicBezTo>
                  <a:pt x="706" y="377"/>
                  <a:pt x="707" y="377"/>
                  <a:pt x="707" y="376"/>
                </a:cubicBezTo>
                <a:cubicBezTo>
                  <a:pt x="708" y="375"/>
                  <a:pt x="708" y="373"/>
                  <a:pt x="708" y="371"/>
                </a:cubicBezTo>
                <a:cubicBezTo>
                  <a:pt x="705" y="367"/>
                  <a:pt x="703" y="363"/>
                  <a:pt x="699" y="359"/>
                </a:cubicBezTo>
                <a:cubicBezTo>
                  <a:pt x="698" y="358"/>
                  <a:pt x="698" y="357"/>
                  <a:pt x="698" y="355"/>
                </a:cubicBezTo>
                <a:cubicBezTo>
                  <a:pt x="698" y="355"/>
                  <a:pt x="698" y="355"/>
                  <a:pt x="698" y="355"/>
                </a:cubicBezTo>
                <a:cubicBezTo>
                  <a:pt x="698" y="355"/>
                  <a:pt x="697" y="354"/>
                  <a:pt x="697" y="354"/>
                </a:cubicBezTo>
                <a:cubicBezTo>
                  <a:pt x="697" y="354"/>
                  <a:pt x="697" y="354"/>
                  <a:pt x="697" y="354"/>
                </a:cubicBezTo>
                <a:cubicBezTo>
                  <a:pt x="697" y="354"/>
                  <a:pt x="697" y="354"/>
                  <a:pt x="697" y="354"/>
                </a:cubicBezTo>
                <a:cubicBezTo>
                  <a:pt x="697" y="354"/>
                  <a:pt x="697" y="354"/>
                  <a:pt x="697" y="354"/>
                </a:cubicBezTo>
                <a:cubicBezTo>
                  <a:pt x="698" y="354"/>
                  <a:pt x="698" y="355"/>
                  <a:pt x="698" y="355"/>
                </a:cubicBezTo>
                <a:cubicBezTo>
                  <a:pt x="698" y="355"/>
                  <a:pt x="698" y="355"/>
                  <a:pt x="698" y="355"/>
                </a:cubicBezTo>
                <a:cubicBezTo>
                  <a:pt x="700" y="356"/>
                  <a:pt x="703" y="357"/>
                  <a:pt x="705" y="360"/>
                </a:cubicBezTo>
                <a:cubicBezTo>
                  <a:pt x="706" y="361"/>
                  <a:pt x="708" y="363"/>
                  <a:pt x="710" y="364"/>
                </a:cubicBezTo>
                <a:cubicBezTo>
                  <a:pt x="712" y="364"/>
                  <a:pt x="713" y="366"/>
                  <a:pt x="714" y="367"/>
                </a:cubicBezTo>
                <a:cubicBezTo>
                  <a:pt x="715" y="369"/>
                  <a:pt x="715" y="370"/>
                  <a:pt x="716" y="372"/>
                </a:cubicBezTo>
                <a:cubicBezTo>
                  <a:pt x="717" y="372"/>
                  <a:pt x="717" y="373"/>
                  <a:pt x="718" y="373"/>
                </a:cubicBezTo>
                <a:cubicBezTo>
                  <a:pt x="718" y="372"/>
                  <a:pt x="719" y="372"/>
                  <a:pt x="718" y="371"/>
                </a:cubicBezTo>
                <a:cubicBezTo>
                  <a:pt x="717" y="369"/>
                  <a:pt x="717" y="367"/>
                  <a:pt x="719" y="365"/>
                </a:cubicBezTo>
                <a:cubicBezTo>
                  <a:pt x="720" y="363"/>
                  <a:pt x="720" y="362"/>
                  <a:pt x="722" y="361"/>
                </a:cubicBezTo>
                <a:cubicBezTo>
                  <a:pt x="723" y="360"/>
                  <a:pt x="723" y="358"/>
                  <a:pt x="723" y="357"/>
                </a:cubicBezTo>
                <a:cubicBezTo>
                  <a:pt x="723" y="356"/>
                  <a:pt x="723" y="355"/>
                  <a:pt x="722" y="354"/>
                </a:cubicBezTo>
                <a:cubicBezTo>
                  <a:pt x="721" y="351"/>
                  <a:pt x="720" y="348"/>
                  <a:pt x="721" y="345"/>
                </a:cubicBezTo>
                <a:cubicBezTo>
                  <a:pt x="721" y="343"/>
                  <a:pt x="720" y="342"/>
                  <a:pt x="718" y="341"/>
                </a:cubicBezTo>
                <a:cubicBezTo>
                  <a:pt x="717" y="340"/>
                  <a:pt x="715" y="338"/>
                  <a:pt x="714" y="337"/>
                </a:cubicBezTo>
                <a:cubicBezTo>
                  <a:pt x="713" y="336"/>
                  <a:pt x="713" y="335"/>
                  <a:pt x="713" y="334"/>
                </a:cubicBezTo>
                <a:cubicBezTo>
                  <a:pt x="713" y="331"/>
                  <a:pt x="712" y="329"/>
                  <a:pt x="710" y="327"/>
                </a:cubicBezTo>
                <a:cubicBezTo>
                  <a:pt x="710" y="326"/>
                  <a:pt x="710" y="326"/>
                  <a:pt x="710" y="325"/>
                </a:cubicBezTo>
                <a:cubicBezTo>
                  <a:pt x="710" y="325"/>
                  <a:pt x="710" y="325"/>
                  <a:pt x="710" y="325"/>
                </a:cubicBezTo>
                <a:cubicBezTo>
                  <a:pt x="710" y="325"/>
                  <a:pt x="710" y="325"/>
                  <a:pt x="710" y="325"/>
                </a:cubicBezTo>
                <a:cubicBezTo>
                  <a:pt x="710" y="325"/>
                  <a:pt x="710" y="325"/>
                  <a:pt x="710" y="325"/>
                </a:cubicBezTo>
                <a:cubicBezTo>
                  <a:pt x="710" y="325"/>
                  <a:pt x="710" y="325"/>
                  <a:pt x="710" y="325"/>
                </a:cubicBezTo>
                <a:cubicBezTo>
                  <a:pt x="711" y="325"/>
                  <a:pt x="711" y="325"/>
                  <a:pt x="712" y="325"/>
                </a:cubicBezTo>
                <a:cubicBezTo>
                  <a:pt x="714" y="325"/>
                  <a:pt x="715" y="325"/>
                  <a:pt x="715" y="322"/>
                </a:cubicBezTo>
                <a:cubicBezTo>
                  <a:pt x="715" y="322"/>
                  <a:pt x="716" y="321"/>
                  <a:pt x="716" y="320"/>
                </a:cubicBezTo>
                <a:cubicBezTo>
                  <a:pt x="716" y="319"/>
                  <a:pt x="718" y="319"/>
                  <a:pt x="718" y="320"/>
                </a:cubicBezTo>
                <a:cubicBezTo>
                  <a:pt x="719" y="322"/>
                  <a:pt x="721" y="323"/>
                  <a:pt x="722" y="325"/>
                </a:cubicBezTo>
                <a:cubicBezTo>
                  <a:pt x="723" y="327"/>
                  <a:pt x="725" y="329"/>
                  <a:pt x="725" y="332"/>
                </a:cubicBezTo>
                <a:cubicBezTo>
                  <a:pt x="725" y="333"/>
                  <a:pt x="725" y="334"/>
                  <a:pt x="726" y="335"/>
                </a:cubicBezTo>
                <a:cubicBezTo>
                  <a:pt x="726" y="336"/>
                  <a:pt x="726" y="336"/>
                  <a:pt x="726" y="337"/>
                </a:cubicBezTo>
                <a:cubicBezTo>
                  <a:pt x="728" y="338"/>
                  <a:pt x="730" y="340"/>
                  <a:pt x="732" y="340"/>
                </a:cubicBezTo>
                <a:cubicBezTo>
                  <a:pt x="733" y="341"/>
                  <a:pt x="734" y="340"/>
                  <a:pt x="734" y="340"/>
                </a:cubicBezTo>
                <a:cubicBezTo>
                  <a:pt x="734" y="338"/>
                  <a:pt x="735" y="336"/>
                  <a:pt x="735" y="335"/>
                </a:cubicBezTo>
                <a:cubicBezTo>
                  <a:pt x="735" y="334"/>
                  <a:pt x="736" y="333"/>
                  <a:pt x="737" y="332"/>
                </a:cubicBezTo>
                <a:cubicBezTo>
                  <a:pt x="738" y="332"/>
                  <a:pt x="739" y="332"/>
                  <a:pt x="740" y="332"/>
                </a:cubicBezTo>
                <a:cubicBezTo>
                  <a:pt x="744" y="330"/>
                  <a:pt x="745" y="326"/>
                  <a:pt x="749" y="324"/>
                </a:cubicBezTo>
                <a:cubicBezTo>
                  <a:pt x="750" y="323"/>
                  <a:pt x="751" y="322"/>
                  <a:pt x="752" y="321"/>
                </a:cubicBezTo>
                <a:cubicBezTo>
                  <a:pt x="752" y="320"/>
                  <a:pt x="752" y="319"/>
                  <a:pt x="752" y="318"/>
                </a:cubicBezTo>
                <a:cubicBezTo>
                  <a:pt x="751" y="316"/>
                  <a:pt x="750" y="315"/>
                  <a:pt x="748" y="314"/>
                </a:cubicBezTo>
                <a:cubicBezTo>
                  <a:pt x="747" y="314"/>
                  <a:pt x="745" y="314"/>
                  <a:pt x="745" y="313"/>
                </a:cubicBezTo>
                <a:cubicBezTo>
                  <a:pt x="745" y="313"/>
                  <a:pt x="745" y="313"/>
                  <a:pt x="745" y="313"/>
                </a:cubicBezTo>
                <a:cubicBezTo>
                  <a:pt x="745" y="313"/>
                  <a:pt x="745" y="313"/>
                  <a:pt x="745" y="312"/>
                </a:cubicBezTo>
                <a:cubicBezTo>
                  <a:pt x="745" y="312"/>
                  <a:pt x="745" y="313"/>
                  <a:pt x="745" y="313"/>
                </a:cubicBezTo>
                <a:cubicBezTo>
                  <a:pt x="744" y="312"/>
                  <a:pt x="744" y="311"/>
                  <a:pt x="745" y="311"/>
                </a:cubicBezTo>
                <a:cubicBezTo>
                  <a:pt x="745" y="311"/>
                  <a:pt x="745" y="311"/>
                  <a:pt x="745" y="311"/>
                </a:cubicBezTo>
                <a:cubicBezTo>
                  <a:pt x="745" y="311"/>
                  <a:pt x="745" y="311"/>
                  <a:pt x="745" y="311"/>
                </a:cubicBezTo>
                <a:cubicBezTo>
                  <a:pt x="745" y="311"/>
                  <a:pt x="745" y="311"/>
                  <a:pt x="745" y="311"/>
                </a:cubicBezTo>
                <a:cubicBezTo>
                  <a:pt x="744" y="310"/>
                  <a:pt x="744" y="310"/>
                  <a:pt x="744" y="310"/>
                </a:cubicBezTo>
                <a:cubicBezTo>
                  <a:pt x="743" y="309"/>
                  <a:pt x="742" y="310"/>
                  <a:pt x="742" y="310"/>
                </a:cubicBezTo>
                <a:cubicBezTo>
                  <a:pt x="741" y="309"/>
                  <a:pt x="741" y="310"/>
                  <a:pt x="740" y="309"/>
                </a:cubicBezTo>
                <a:cubicBezTo>
                  <a:pt x="739" y="309"/>
                  <a:pt x="738" y="308"/>
                  <a:pt x="739" y="307"/>
                </a:cubicBezTo>
                <a:cubicBezTo>
                  <a:pt x="740" y="304"/>
                  <a:pt x="740" y="304"/>
                  <a:pt x="738" y="303"/>
                </a:cubicBezTo>
                <a:cubicBezTo>
                  <a:pt x="737" y="302"/>
                  <a:pt x="735" y="301"/>
                  <a:pt x="735" y="299"/>
                </a:cubicBezTo>
                <a:cubicBezTo>
                  <a:pt x="734" y="299"/>
                  <a:pt x="732" y="298"/>
                  <a:pt x="731" y="297"/>
                </a:cubicBezTo>
                <a:cubicBezTo>
                  <a:pt x="729" y="297"/>
                  <a:pt x="728" y="296"/>
                  <a:pt x="728" y="294"/>
                </a:cubicBezTo>
                <a:cubicBezTo>
                  <a:pt x="727" y="291"/>
                  <a:pt x="725" y="290"/>
                  <a:pt x="723" y="289"/>
                </a:cubicBezTo>
                <a:cubicBezTo>
                  <a:pt x="722" y="289"/>
                  <a:pt x="721" y="288"/>
                  <a:pt x="722" y="287"/>
                </a:cubicBezTo>
                <a:cubicBezTo>
                  <a:pt x="724" y="285"/>
                  <a:pt x="726" y="283"/>
                  <a:pt x="725" y="280"/>
                </a:cubicBezTo>
                <a:cubicBezTo>
                  <a:pt x="725" y="280"/>
                  <a:pt x="725" y="279"/>
                  <a:pt x="726" y="280"/>
                </a:cubicBezTo>
                <a:cubicBezTo>
                  <a:pt x="727" y="280"/>
                  <a:pt x="729" y="281"/>
                  <a:pt x="730" y="281"/>
                </a:cubicBezTo>
                <a:cubicBezTo>
                  <a:pt x="731" y="281"/>
                  <a:pt x="732" y="280"/>
                  <a:pt x="732" y="280"/>
                </a:cubicBezTo>
                <a:cubicBezTo>
                  <a:pt x="733" y="279"/>
                  <a:pt x="732" y="278"/>
                  <a:pt x="732" y="277"/>
                </a:cubicBezTo>
                <a:cubicBezTo>
                  <a:pt x="732" y="277"/>
                  <a:pt x="732" y="277"/>
                  <a:pt x="732" y="277"/>
                </a:cubicBezTo>
                <a:cubicBezTo>
                  <a:pt x="730" y="275"/>
                  <a:pt x="730" y="274"/>
                  <a:pt x="731" y="272"/>
                </a:cubicBezTo>
                <a:cubicBezTo>
                  <a:pt x="733" y="271"/>
                  <a:pt x="733" y="269"/>
                  <a:pt x="732" y="267"/>
                </a:cubicBezTo>
                <a:cubicBezTo>
                  <a:pt x="731" y="265"/>
                  <a:pt x="730" y="263"/>
                  <a:pt x="730" y="260"/>
                </a:cubicBezTo>
                <a:cubicBezTo>
                  <a:pt x="729" y="256"/>
                  <a:pt x="726" y="253"/>
                  <a:pt x="722" y="253"/>
                </a:cubicBezTo>
                <a:cubicBezTo>
                  <a:pt x="721" y="252"/>
                  <a:pt x="719" y="251"/>
                  <a:pt x="719" y="249"/>
                </a:cubicBezTo>
                <a:cubicBezTo>
                  <a:pt x="719" y="249"/>
                  <a:pt x="718" y="248"/>
                  <a:pt x="717" y="248"/>
                </a:cubicBezTo>
                <a:cubicBezTo>
                  <a:pt x="717" y="248"/>
                  <a:pt x="717" y="248"/>
                  <a:pt x="717" y="248"/>
                </a:cubicBezTo>
                <a:cubicBezTo>
                  <a:pt x="717" y="248"/>
                  <a:pt x="717" y="248"/>
                  <a:pt x="717" y="248"/>
                </a:cubicBezTo>
                <a:cubicBezTo>
                  <a:pt x="717" y="248"/>
                  <a:pt x="717" y="248"/>
                  <a:pt x="717" y="248"/>
                </a:cubicBezTo>
                <a:cubicBezTo>
                  <a:pt x="717" y="248"/>
                  <a:pt x="717" y="248"/>
                  <a:pt x="717" y="248"/>
                </a:cubicBezTo>
                <a:cubicBezTo>
                  <a:pt x="718" y="246"/>
                  <a:pt x="718" y="244"/>
                  <a:pt x="717" y="242"/>
                </a:cubicBezTo>
                <a:cubicBezTo>
                  <a:pt x="716" y="241"/>
                  <a:pt x="715" y="239"/>
                  <a:pt x="714" y="238"/>
                </a:cubicBezTo>
                <a:cubicBezTo>
                  <a:pt x="713" y="237"/>
                  <a:pt x="712" y="236"/>
                  <a:pt x="710" y="237"/>
                </a:cubicBezTo>
                <a:cubicBezTo>
                  <a:pt x="708" y="238"/>
                  <a:pt x="707" y="238"/>
                  <a:pt x="707" y="237"/>
                </a:cubicBezTo>
                <a:cubicBezTo>
                  <a:pt x="706" y="235"/>
                  <a:pt x="704" y="235"/>
                  <a:pt x="703" y="235"/>
                </a:cubicBezTo>
                <a:cubicBezTo>
                  <a:pt x="702" y="235"/>
                  <a:pt x="702" y="235"/>
                  <a:pt x="702" y="235"/>
                </a:cubicBezTo>
                <a:cubicBezTo>
                  <a:pt x="701" y="235"/>
                  <a:pt x="701" y="234"/>
                  <a:pt x="702" y="234"/>
                </a:cubicBezTo>
                <a:cubicBezTo>
                  <a:pt x="703" y="233"/>
                  <a:pt x="703" y="232"/>
                  <a:pt x="704" y="231"/>
                </a:cubicBezTo>
                <a:cubicBezTo>
                  <a:pt x="704" y="231"/>
                  <a:pt x="704" y="230"/>
                  <a:pt x="704" y="229"/>
                </a:cubicBezTo>
                <a:cubicBezTo>
                  <a:pt x="703" y="229"/>
                  <a:pt x="702" y="228"/>
                  <a:pt x="702" y="228"/>
                </a:cubicBezTo>
                <a:cubicBezTo>
                  <a:pt x="701" y="227"/>
                  <a:pt x="702" y="226"/>
                  <a:pt x="702" y="224"/>
                </a:cubicBezTo>
                <a:cubicBezTo>
                  <a:pt x="702" y="223"/>
                  <a:pt x="702" y="222"/>
                  <a:pt x="701" y="221"/>
                </a:cubicBezTo>
                <a:cubicBezTo>
                  <a:pt x="698" y="218"/>
                  <a:pt x="695" y="217"/>
                  <a:pt x="692" y="214"/>
                </a:cubicBezTo>
                <a:cubicBezTo>
                  <a:pt x="692" y="214"/>
                  <a:pt x="692" y="214"/>
                  <a:pt x="692" y="214"/>
                </a:cubicBezTo>
                <a:cubicBezTo>
                  <a:pt x="692" y="214"/>
                  <a:pt x="692" y="214"/>
                  <a:pt x="692" y="214"/>
                </a:cubicBezTo>
                <a:cubicBezTo>
                  <a:pt x="693" y="215"/>
                  <a:pt x="693" y="215"/>
                  <a:pt x="693" y="215"/>
                </a:cubicBezTo>
                <a:cubicBezTo>
                  <a:pt x="690" y="214"/>
                  <a:pt x="687" y="215"/>
                  <a:pt x="685" y="217"/>
                </a:cubicBezTo>
                <a:cubicBezTo>
                  <a:pt x="683" y="218"/>
                  <a:pt x="680" y="218"/>
                  <a:pt x="678" y="217"/>
                </a:cubicBezTo>
                <a:cubicBezTo>
                  <a:pt x="676" y="216"/>
                  <a:pt x="675" y="217"/>
                  <a:pt x="673" y="218"/>
                </a:cubicBezTo>
                <a:cubicBezTo>
                  <a:pt x="673" y="218"/>
                  <a:pt x="673" y="218"/>
                  <a:pt x="673" y="218"/>
                </a:cubicBezTo>
                <a:cubicBezTo>
                  <a:pt x="673" y="218"/>
                  <a:pt x="673" y="218"/>
                  <a:pt x="672" y="219"/>
                </a:cubicBezTo>
                <a:cubicBezTo>
                  <a:pt x="672" y="218"/>
                  <a:pt x="673" y="218"/>
                  <a:pt x="673" y="218"/>
                </a:cubicBezTo>
                <a:cubicBezTo>
                  <a:pt x="673" y="218"/>
                  <a:pt x="673" y="218"/>
                  <a:pt x="673" y="218"/>
                </a:cubicBezTo>
                <a:cubicBezTo>
                  <a:pt x="674" y="216"/>
                  <a:pt x="674" y="215"/>
                  <a:pt x="674" y="213"/>
                </a:cubicBezTo>
                <a:cubicBezTo>
                  <a:pt x="675" y="209"/>
                  <a:pt x="677" y="206"/>
                  <a:pt x="677" y="202"/>
                </a:cubicBezTo>
                <a:cubicBezTo>
                  <a:pt x="677" y="201"/>
                  <a:pt x="678" y="200"/>
                  <a:pt x="678" y="199"/>
                </a:cubicBezTo>
                <a:cubicBezTo>
                  <a:pt x="678" y="198"/>
                  <a:pt x="678" y="198"/>
                  <a:pt x="678" y="197"/>
                </a:cubicBezTo>
                <a:cubicBezTo>
                  <a:pt x="678" y="194"/>
                  <a:pt x="677" y="193"/>
                  <a:pt x="674" y="192"/>
                </a:cubicBezTo>
                <a:cubicBezTo>
                  <a:pt x="673" y="192"/>
                  <a:pt x="671" y="192"/>
                  <a:pt x="670" y="192"/>
                </a:cubicBezTo>
                <a:cubicBezTo>
                  <a:pt x="666" y="193"/>
                  <a:pt x="663" y="195"/>
                  <a:pt x="660" y="195"/>
                </a:cubicBezTo>
                <a:cubicBezTo>
                  <a:pt x="657" y="195"/>
                  <a:pt x="654" y="196"/>
                  <a:pt x="652" y="199"/>
                </a:cubicBezTo>
                <a:cubicBezTo>
                  <a:pt x="651" y="200"/>
                  <a:pt x="650" y="201"/>
                  <a:pt x="649" y="202"/>
                </a:cubicBezTo>
                <a:cubicBezTo>
                  <a:pt x="646" y="205"/>
                  <a:pt x="645" y="208"/>
                  <a:pt x="646" y="212"/>
                </a:cubicBezTo>
                <a:cubicBezTo>
                  <a:pt x="647" y="213"/>
                  <a:pt x="647" y="214"/>
                  <a:pt x="646" y="214"/>
                </a:cubicBezTo>
                <a:cubicBezTo>
                  <a:pt x="644" y="214"/>
                  <a:pt x="643" y="215"/>
                  <a:pt x="642" y="216"/>
                </a:cubicBezTo>
                <a:cubicBezTo>
                  <a:pt x="641" y="217"/>
                  <a:pt x="640" y="218"/>
                  <a:pt x="641" y="220"/>
                </a:cubicBezTo>
                <a:cubicBezTo>
                  <a:pt x="641" y="221"/>
                  <a:pt x="642" y="223"/>
                  <a:pt x="642" y="225"/>
                </a:cubicBezTo>
                <a:cubicBezTo>
                  <a:pt x="642" y="225"/>
                  <a:pt x="642" y="226"/>
                  <a:pt x="642" y="226"/>
                </a:cubicBezTo>
                <a:cubicBezTo>
                  <a:pt x="642" y="227"/>
                  <a:pt x="642" y="227"/>
                  <a:pt x="642" y="227"/>
                </a:cubicBezTo>
                <a:cubicBezTo>
                  <a:pt x="642" y="227"/>
                  <a:pt x="641" y="228"/>
                  <a:pt x="641" y="227"/>
                </a:cubicBezTo>
                <a:cubicBezTo>
                  <a:pt x="638" y="225"/>
                  <a:pt x="637" y="220"/>
                  <a:pt x="638" y="217"/>
                </a:cubicBezTo>
                <a:cubicBezTo>
                  <a:pt x="638" y="217"/>
                  <a:pt x="638" y="217"/>
                  <a:pt x="638" y="216"/>
                </a:cubicBezTo>
                <a:cubicBezTo>
                  <a:pt x="639" y="215"/>
                  <a:pt x="639" y="214"/>
                  <a:pt x="640" y="213"/>
                </a:cubicBezTo>
                <a:cubicBezTo>
                  <a:pt x="641" y="211"/>
                  <a:pt x="642" y="209"/>
                  <a:pt x="641" y="207"/>
                </a:cubicBezTo>
                <a:cubicBezTo>
                  <a:pt x="641" y="205"/>
                  <a:pt x="642" y="204"/>
                  <a:pt x="643" y="203"/>
                </a:cubicBezTo>
                <a:cubicBezTo>
                  <a:pt x="644" y="202"/>
                  <a:pt x="645" y="201"/>
                  <a:pt x="646" y="200"/>
                </a:cubicBezTo>
                <a:cubicBezTo>
                  <a:pt x="649" y="196"/>
                  <a:pt x="653" y="193"/>
                  <a:pt x="657" y="191"/>
                </a:cubicBezTo>
                <a:cubicBezTo>
                  <a:pt x="658" y="191"/>
                  <a:pt x="658" y="191"/>
                  <a:pt x="658" y="190"/>
                </a:cubicBezTo>
                <a:cubicBezTo>
                  <a:pt x="659" y="190"/>
                  <a:pt x="659" y="189"/>
                  <a:pt x="658" y="189"/>
                </a:cubicBezTo>
                <a:cubicBezTo>
                  <a:pt x="658" y="188"/>
                  <a:pt x="657" y="187"/>
                  <a:pt x="656" y="186"/>
                </a:cubicBezTo>
                <a:cubicBezTo>
                  <a:pt x="650" y="184"/>
                  <a:pt x="644" y="185"/>
                  <a:pt x="639" y="188"/>
                </a:cubicBezTo>
                <a:cubicBezTo>
                  <a:pt x="637" y="190"/>
                  <a:pt x="635" y="192"/>
                  <a:pt x="632" y="193"/>
                </a:cubicBezTo>
                <a:cubicBezTo>
                  <a:pt x="629" y="196"/>
                  <a:pt x="627" y="201"/>
                  <a:pt x="623" y="203"/>
                </a:cubicBezTo>
                <a:cubicBezTo>
                  <a:pt x="623" y="203"/>
                  <a:pt x="623" y="204"/>
                  <a:pt x="622" y="204"/>
                </a:cubicBezTo>
                <a:cubicBezTo>
                  <a:pt x="622" y="205"/>
                  <a:pt x="621" y="206"/>
                  <a:pt x="620" y="207"/>
                </a:cubicBezTo>
                <a:cubicBezTo>
                  <a:pt x="620" y="208"/>
                  <a:pt x="620" y="210"/>
                  <a:pt x="619" y="210"/>
                </a:cubicBezTo>
                <a:cubicBezTo>
                  <a:pt x="615" y="213"/>
                  <a:pt x="614" y="218"/>
                  <a:pt x="612" y="222"/>
                </a:cubicBezTo>
                <a:cubicBezTo>
                  <a:pt x="611" y="224"/>
                  <a:pt x="612" y="226"/>
                  <a:pt x="615" y="227"/>
                </a:cubicBezTo>
                <a:cubicBezTo>
                  <a:pt x="617" y="227"/>
                  <a:pt x="619" y="228"/>
                  <a:pt x="621" y="229"/>
                </a:cubicBezTo>
                <a:cubicBezTo>
                  <a:pt x="622" y="230"/>
                  <a:pt x="622" y="230"/>
                  <a:pt x="623" y="231"/>
                </a:cubicBezTo>
                <a:cubicBezTo>
                  <a:pt x="623" y="231"/>
                  <a:pt x="623" y="232"/>
                  <a:pt x="623" y="233"/>
                </a:cubicBezTo>
                <a:cubicBezTo>
                  <a:pt x="622" y="233"/>
                  <a:pt x="622" y="233"/>
                  <a:pt x="621" y="233"/>
                </a:cubicBezTo>
                <a:cubicBezTo>
                  <a:pt x="620" y="232"/>
                  <a:pt x="618" y="231"/>
                  <a:pt x="617" y="230"/>
                </a:cubicBezTo>
                <a:cubicBezTo>
                  <a:pt x="615" y="229"/>
                  <a:pt x="612" y="231"/>
                  <a:pt x="612" y="233"/>
                </a:cubicBezTo>
                <a:cubicBezTo>
                  <a:pt x="612" y="235"/>
                  <a:pt x="612" y="236"/>
                  <a:pt x="612" y="238"/>
                </a:cubicBezTo>
                <a:cubicBezTo>
                  <a:pt x="612" y="240"/>
                  <a:pt x="614" y="241"/>
                  <a:pt x="615" y="243"/>
                </a:cubicBezTo>
                <a:cubicBezTo>
                  <a:pt x="616" y="244"/>
                  <a:pt x="617" y="244"/>
                  <a:pt x="619" y="245"/>
                </a:cubicBezTo>
                <a:cubicBezTo>
                  <a:pt x="620" y="245"/>
                  <a:pt x="621" y="245"/>
                  <a:pt x="621" y="245"/>
                </a:cubicBezTo>
                <a:cubicBezTo>
                  <a:pt x="623" y="245"/>
                  <a:pt x="624" y="246"/>
                  <a:pt x="624" y="248"/>
                </a:cubicBezTo>
                <a:cubicBezTo>
                  <a:pt x="626" y="249"/>
                  <a:pt x="627" y="251"/>
                  <a:pt x="630" y="250"/>
                </a:cubicBezTo>
                <a:cubicBezTo>
                  <a:pt x="632" y="250"/>
                  <a:pt x="632" y="251"/>
                  <a:pt x="633" y="253"/>
                </a:cubicBezTo>
                <a:cubicBezTo>
                  <a:pt x="635" y="253"/>
                  <a:pt x="636" y="253"/>
                  <a:pt x="638" y="255"/>
                </a:cubicBezTo>
                <a:cubicBezTo>
                  <a:pt x="639" y="255"/>
                  <a:pt x="640" y="254"/>
                  <a:pt x="640" y="254"/>
                </a:cubicBezTo>
                <a:close/>
                <a:moveTo>
                  <a:pt x="685" y="339"/>
                </a:moveTo>
                <a:cubicBezTo>
                  <a:pt x="685" y="339"/>
                  <a:pt x="684" y="338"/>
                  <a:pt x="684" y="338"/>
                </a:cubicBezTo>
                <a:cubicBezTo>
                  <a:pt x="683" y="338"/>
                  <a:pt x="683" y="338"/>
                  <a:pt x="683" y="337"/>
                </a:cubicBezTo>
                <a:cubicBezTo>
                  <a:pt x="684" y="336"/>
                  <a:pt x="685" y="334"/>
                  <a:pt x="686" y="333"/>
                </a:cubicBezTo>
                <a:cubicBezTo>
                  <a:pt x="686" y="332"/>
                  <a:pt x="687" y="332"/>
                  <a:pt x="687" y="332"/>
                </a:cubicBezTo>
                <a:cubicBezTo>
                  <a:pt x="687" y="332"/>
                  <a:pt x="688" y="333"/>
                  <a:pt x="688" y="333"/>
                </a:cubicBezTo>
                <a:cubicBezTo>
                  <a:pt x="688" y="334"/>
                  <a:pt x="688" y="334"/>
                  <a:pt x="688" y="335"/>
                </a:cubicBezTo>
                <a:cubicBezTo>
                  <a:pt x="688" y="337"/>
                  <a:pt x="687" y="338"/>
                  <a:pt x="685" y="339"/>
                </a:cubicBezTo>
                <a:close/>
                <a:moveTo>
                  <a:pt x="726" y="262"/>
                </a:moveTo>
                <a:cubicBezTo>
                  <a:pt x="726" y="262"/>
                  <a:pt x="727" y="263"/>
                  <a:pt x="727" y="263"/>
                </a:cubicBezTo>
                <a:cubicBezTo>
                  <a:pt x="727" y="264"/>
                  <a:pt x="726" y="265"/>
                  <a:pt x="726" y="265"/>
                </a:cubicBezTo>
                <a:cubicBezTo>
                  <a:pt x="726" y="265"/>
                  <a:pt x="726" y="265"/>
                  <a:pt x="726" y="265"/>
                </a:cubicBezTo>
                <a:cubicBezTo>
                  <a:pt x="725" y="266"/>
                  <a:pt x="725" y="266"/>
                  <a:pt x="725" y="266"/>
                </a:cubicBezTo>
                <a:cubicBezTo>
                  <a:pt x="726" y="265"/>
                  <a:pt x="726" y="265"/>
                  <a:pt x="726" y="265"/>
                </a:cubicBezTo>
                <a:cubicBezTo>
                  <a:pt x="726" y="265"/>
                  <a:pt x="726" y="265"/>
                  <a:pt x="726" y="265"/>
                </a:cubicBezTo>
                <a:cubicBezTo>
                  <a:pt x="725" y="264"/>
                  <a:pt x="725" y="264"/>
                  <a:pt x="725" y="263"/>
                </a:cubicBezTo>
                <a:cubicBezTo>
                  <a:pt x="725" y="263"/>
                  <a:pt x="726" y="263"/>
                  <a:pt x="726" y="262"/>
                </a:cubicBezTo>
                <a:close/>
                <a:moveTo>
                  <a:pt x="671" y="220"/>
                </a:moveTo>
                <a:cubicBezTo>
                  <a:pt x="672" y="219"/>
                  <a:pt x="672" y="219"/>
                  <a:pt x="672" y="219"/>
                </a:cubicBezTo>
                <a:cubicBezTo>
                  <a:pt x="672" y="219"/>
                  <a:pt x="672" y="219"/>
                  <a:pt x="672" y="220"/>
                </a:cubicBezTo>
                <a:cubicBezTo>
                  <a:pt x="672" y="220"/>
                  <a:pt x="671" y="220"/>
                  <a:pt x="671" y="220"/>
                </a:cubicBezTo>
                <a:close/>
                <a:moveTo>
                  <a:pt x="639" y="231"/>
                </a:moveTo>
                <a:cubicBezTo>
                  <a:pt x="640" y="231"/>
                  <a:pt x="640" y="231"/>
                  <a:pt x="640" y="231"/>
                </a:cubicBezTo>
                <a:cubicBezTo>
                  <a:pt x="639" y="232"/>
                  <a:pt x="639" y="232"/>
                  <a:pt x="639" y="232"/>
                </a:cubicBezTo>
                <a:lnTo>
                  <a:pt x="639" y="231"/>
                </a:lnTo>
                <a:close/>
                <a:moveTo>
                  <a:pt x="489" y="157"/>
                </a:moveTo>
                <a:cubicBezTo>
                  <a:pt x="489" y="157"/>
                  <a:pt x="489" y="157"/>
                  <a:pt x="489" y="157"/>
                </a:cubicBezTo>
                <a:cubicBezTo>
                  <a:pt x="489" y="157"/>
                  <a:pt x="489" y="157"/>
                  <a:pt x="489" y="157"/>
                </a:cubicBezTo>
                <a:cubicBezTo>
                  <a:pt x="489" y="157"/>
                  <a:pt x="489" y="157"/>
                  <a:pt x="489" y="157"/>
                </a:cubicBezTo>
                <a:cubicBezTo>
                  <a:pt x="489" y="157"/>
                  <a:pt x="489" y="157"/>
                  <a:pt x="489" y="157"/>
                </a:cubicBezTo>
                <a:close/>
                <a:moveTo>
                  <a:pt x="489" y="157"/>
                </a:moveTo>
                <a:cubicBezTo>
                  <a:pt x="488" y="158"/>
                  <a:pt x="487" y="158"/>
                  <a:pt x="485" y="158"/>
                </a:cubicBezTo>
                <a:cubicBezTo>
                  <a:pt x="484" y="158"/>
                  <a:pt x="482" y="158"/>
                  <a:pt x="480" y="159"/>
                </a:cubicBezTo>
                <a:cubicBezTo>
                  <a:pt x="480" y="159"/>
                  <a:pt x="480" y="159"/>
                  <a:pt x="479" y="160"/>
                </a:cubicBezTo>
                <a:cubicBezTo>
                  <a:pt x="476" y="162"/>
                  <a:pt x="471" y="163"/>
                  <a:pt x="467" y="165"/>
                </a:cubicBezTo>
                <a:cubicBezTo>
                  <a:pt x="465" y="166"/>
                  <a:pt x="464" y="167"/>
                  <a:pt x="463" y="169"/>
                </a:cubicBezTo>
                <a:cubicBezTo>
                  <a:pt x="463" y="170"/>
                  <a:pt x="462" y="171"/>
                  <a:pt x="462" y="171"/>
                </a:cubicBezTo>
                <a:cubicBezTo>
                  <a:pt x="460" y="172"/>
                  <a:pt x="459" y="172"/>
                  <a:pt x="458" y="173"/>
                </a:cubicBezTo>
                <a:cubicBezTo>
                  <a:pt x="456" y="174"/>
                  <a:pt x="455" y="176"/>
                  <a:pt x="454" y="178"/>
                </a:cubicBezTo>
                <a:cubicBezTo>
                  <a:pt x="454" y="179"/>
                  <a:pt x="455" y="181"/>
                  <a:pt x="456" y="182"/>
                </a:cubicBezTo>
                <a:cubicBezTo>
                  <a:pt x="456" y="182"/>
                  <a:pt x="456" y="182"/>
                  <a:pt x="456" y="183"/>
                </a:cubicBezTo>
                <a:cubicBezTo>
                  <a:pt x="456" y="184"/>
                  <a:pt x="457" y="185"/>
                  <a:pt x="459" y="185"/>
                </a:cubicBezTo>
                <a:cubicBezTo>
                  <a:pt x="461" y="185"/>
                  <a:pt x="464" y="185"/>
                  <a:pt x="466" y="186"/>
                </a:cubicBezTo>
                <a:cubicBezTo>
                  <a:pt x="467" y="186"/>
                  <a:pt x="467" y="186"/>
                  <a:pt x="467" y="186"/>
                </a:cubicBezTo>
                <a:cubicBezTo>
                  <a:pt x="467" y="187"/>
                  <a:pt x="467" y="187"/>
                  <a:pt x="466" y="187"/>
                </a:cubicBezTo>
                <a:cubicBezTo>
                  <a:pt x="463" y="188"/>
                  <a:pt x="460" y="188"/>
                  <a:pt x="457" y="188"/>
                </a:cubicBezTo>
                <a:cubicBezTo>
                  <a:pt x="455" y="188"/>
                  <a:pt x="454" y="189"/>
                  <a:pt x="452" y="190"/>
                </a:cubicBezTo>
                <a:cubicBezTo>
                  <a:pt x="452" y="190"/>
                  <a:pt x="451" y="191"/>
                  <a:pt x="451" y="192"/>
                </a:cubicBezTo>
                <a:cubicBezTo>
                  <a:pt x="451" y="193"/>
                  <a:pt x="451" y="194"/>
                  <a:pt x="451" y="196"/>
                </a:cubicBezTo>
                <a:cubicBezTo>
                  <a:pt x="452" y="199"/>
                  <a:pt x="452" y="200"/>
                  <a:pt x="456" y="201"/>
                </a:cubicBezTo>
                <a:cubicBezTo>
                  <a:pt x="461" y="202"/>
                  <a:pt x="466" y="203"/>
                  <a:pt x="471" y="203"/>
                </a:cubicBezTo>
                <a:cubicBezTo>
                  <a:pt x="471" y="203"/>
                  <a:pt x="472" y="203"/>
                  <a:pt x="473" y="203"/>
                </a:cubicBezTo>
                <a:cubicBezTo>
                  <a:pt x="476" y="206"/>
                  <a:pt x="480" y="208"/>
                  <a:pt x="482" y="212"/>
                </a:cubicBezTo>
                <a:cubicBezTo>
                  <a:pt x="482" y="213"/>
                  <a:pt x="482" y="213"/>
                  <a:pt x="482" y="213"/>
                </a:cubicBezTo>
                <a:cubicBezTo>
                  <a:pt x="481" y="213"/>
                  <a:pt x="481" y="213"/>
                  <a:pt x="481" y="213"/>
                </a:cubicBezTo>
                <a:cubicBezTo>
                  <a:pt x="476" y="213"/>
                  <a:pt x="472" y="211"/>
                  <a:pt x="468" y="210"/>
                </a:cubicBezTo>
                <a:cubicBezTo>
                  <a:pt x="467" y="209"/>
                  <a:pt x="465" y="208"/>
                  <a:pt x="464" y="208"/>
                </a:cubicBezTo>
                <a:cubicBezTo>
                  <a:pt x="460" y="207"/>
                  <a:pt x="455" y="207"/>
                  <a:pt x="451" y="207"/>
                </a:cubicBezTo>
                <a:cubicBezTo>
                  <a:pt x="449" y="208"/>
                  <a:pt x="448" y="209"/>
                  <a:pt x="448" y="211"/>
                </a:cubicBezTo>
                <a:cubicBezTo>
                  <a:pt x="447" y="213"/>
                  <a:pt x="446" y="215"/>
                  <a:pt x="447" y="217"/>
                </a:cubicBezTo>
                <a:cubicBezTo>
                  <a:pt x="447" y="222"/>
                  <a:pt x="449" y="225"/>
                  <a:pt x="453" y="226"/>
                </a:cubicBezTo>
                <a:cubicBezTo>
                  <a:pt x="455" y="226"/>
                  <a:pt x="457" y="227"/>
                  <a:pt x="459" y="228"/>
                </a:cubicBezTo>
                <a:cubicBezTo>
                  <a:pt x="459" y="228"/>
                  <a:pt x="460" y="229"/>
                  <a:pt x="460" y="230"/>
                </a:cubicBezTo>
                <a:cubicBezTo>
                  <a:pt x="460" y="231"/>
                  <a:pt x="459" y="232"/>
                  <a:pt x="458" y="234"/>
                </a:cubicBezTo>
                <a:cubicBezTo>
                  <a:pt x="458" y="235"/>
                  <a:pt x="457" y="235"/>
                  <a:pt x="458" y="236"/>
                </a:cubicBezTo>
                <a:cubicBezTo>
                  <a:pt x="458" y="238"/>
                  <a:pt x="458" y="240"/>
                  <a:pt x="459" y="241"/>
                </a:cubicBezTo>
                <a:cubicBezTo>
                  <a:pt x="459" y="242"/>
                  <a:pt x="460" y="242"/>
                  <a:pt x="460" y="242"/>
                </a:cubicBezTo>
                <a:cubicBezTo>
                  <a:pt x="461" y="243"/>
                  <a:pt x="462" y="242"/>
                  <a:pt x="463" y="243"/>
                </a:cubicBezTo>
                <a:cubicBezTo>
                  <a:pt x="467" y="243"/>
                  <a:pt x="471" y="242"/>
                  <a:pt x="475" y="244"/>
                </a:cubicBezTo>
                <a:cubicBezTo>
                  <a:pt x="477" y="244"/>
                  <a:pt x="479" y="244"/>
                  <a:pt x="481" y="243"/>
                </a:cubicBezTo>
                <a:cubicBezTo>
                  <a:pt x="483" y="242"/>
                  <a:pt x="484" y="242"/>
                  <a:pt x="485" y="241"/>
                </a:cubicBezTo>
                <a:cubicBezTo>
                  <a:pt x="487" y="240"/>
                  <a:pt x="489" y="239"/>
                  <a:pt x="491" y="240"/>
                </a:cubicBezTo>
                <a:cubicBezTo>
                  <a:pt x="494" y="240"/>
                  <a:pt x="496" y="239"/>
                  <a:pt x="498" y="238"/>
                </a:cubicBezTo>
                <a:cubicBezTo>
                  <a:pt x="499" y="237"/>
                  <a:pt x="500" y="237"/>
                  <a:pt x="501" y="236"/>
                </a:cubicBezTo>
                <a:cubicBezTo>
                  <a:pt x="501" y="236"/>
                  <a:pt x="502" y="236"/>
                  <a:pt x="502" y="237"/>
                </a:cubicBezTo>
                <a:cubicBezTo>
                  <a:pt x="502" y="237"/>
                  <a:pt x="503" y="237"/>
                  <a:pt x="503" y="238"/>
                </a:cubicBezTo>
                <a:cubicBezTo>
                  <a:pt x="503" y="239"/>
                  <a:pt x="504" y="240"/>
                  <a:pt x="506" y="241"/>
                </a:cubicBezTo>
                <a:cubicBezTo>
                  <a:pt x="508" y="241"/>
                  <a:pt x="507" y="244"/>
                  <a:pt x="508" y="245"/>
                </a:cubicBezTo>
                <a:cubicBezTo>
                  <a:pt x="508" y="245"/>
                  <a:pt x="508" y="245"/>
                  <a:pt x="509" y="246"/>
                </a:cubicBezTo>
                <a:cubicBezTo>
                  <a:pt x="511" y="246"/>
                  <a:pt x="514" y="247"/>
                  <a:pt x="517" y="248"/>
                </a:cubicBezTo>
                <a:cubicBezTo>
                  <a:pt x="520" y="249"/>
                  <a:pt x="523" y="249"/>
                  <a:pt x="526" y="248"/>
                </a:cubicBezTo>
                <a:cubicBezTo>
                  <a:pt x="527" y="247"/>
                  <a:pt x="528" y="247"/>
                  <a:pt x="529" y="245"/>
                </a:cubicBezTo>
                <a:cubicBezTo>
                  <a:pt x="530" y="242"/>
                  <a:pt x="530" y="240"/>
                  <a:pt x="528" y="237"/>
                </a:cubicBezTo>
                <a:cubicBezTo>
                  <a:pt x="528" y="237"/>
                  <a:pt x="528" y="237"/>
                  <a:pt x="527" y="237"/>
                </a:cubicBezTo>
                <a:cubicBezTo>
                  <a:pt x="527" y="238"/>
                  <a:pt x="526" y="239"/>
                  <a:pt x="526" y="239"/>
                </a:cubicBezTo>
                <a:cubicBezTo>
                  <a:pt x="525" y="239"/>
                  <a:pt x="525" y="239"/>
                  <a:pt x="525" y="239"/>
                </a:cubicBezTo>
                <a:cubicBezTo>
                  <a:pt x="524" y="238"/>
                  <a:pt x="524" y="238"/>
                  <a:pt x="525" y="238"/>
                </a:cubicBezTo>
                <a:cubicBezTo>
                  <a:pt x="526" y="237"/>
                  <a:pt x="527" y="237"/>
                  <a:pt x="527" y="237"/>
                </a:cubicBezTo>
                <a:cubicBezTo>
                  <a:pt x="527" y="237"/>
                  <a:pt x="528" y="237"/>
                  <a:pt x="528" y="237"/>
                </a:cubicBezTo>
                <a:cubicBezTo>
                  <a:pt x="528" y="237"/>
                  <a:pt x="528" y="237"/>
                  <a:pt x="528" y="237"/>
                </a:cubicBezTo>
                <a:cubicBezTo>
                  <a:pt x="528" y="237"/>
                  <a:pt x="528" y="237"/>
                  <a:pt x="528" y="237"/>
                </a:cubicBezTo>
                <a:cubicBezTo>
                  <a:pt x="528" y="237"/>
                  <a:pt x="529" y="236"/>
                  <a:pt x="529" y="235"/>
                </a:cubicBezTo>
                <a:cubicBezTo>
                  <a:pt x="530" y="235"/>
                  <a:pt x="531" y="234"/>
                  <a:pt x="532" y="235"/>
                </a:cubicBezTo>
                <a:cubicBezTo>
                  <a:pt x="533" y="237"/>
                  <a:pt x="535" y="237"/>
                  <a:pt x="536" y="239"/>
                </a:cubicBezTo>
                <a:cubicBezTo>
                  <a:pt x="539" y="238"/>
                  <a:pt x="540" y="237"/>
                  <a:pt x="541" y="234"/>
                </a:cubicBezTo>
                <a:cubicBezTo>
                  <a:pt x="542" y="233"/>
                  <a:pt x="542" y="231"/>
                  <a:pt x="541" y="229"/>
                </a:cubicBezTo>
                <a:cubicBezTo>
                  <a:pt x="540" y="228"/>
                  <a:pt x="540" y="228"/>
                  <a:pt x="539" y="227"/>
                </a:cubicBezTo>
                <a:cubicBezTo>
                  <a:pt x="537" y="225"/>
                  <a:pt x="537" y="224"/>
                  <a:pt x="536" y="222"/>
                </a:cubicBezTo>
                <a:cubicBezTo>
                  <a:pt x="536" y="220"/>
                  <a:pt x="535" y="219"/>
                  <a:pt x="533" y="217"/>
                </a:cubicBezTo>
                <a:cubicBezTo>
                  <a:pt x="531" y="216"/>
                  <a:pt x="531" y="213"/>
                  <a:pt x="530" y="211"/>
                </a:cubicBezTo>
                <a:cubicBezTo>
                  <a:pt x="530" y="209"/>
                  <a:pt x="530" y="208"/>
                  <a:pt x="531" y="207"/>
                </a:cubicBezTo>
                <a:cubicBezTo>
                  <a:pt x="534" y="204"/>
                  <a:pt x="535" y="201"/>
                  <a:pt x="535" y="198"/>
                </a:cubicBezTo>
                <a:cubicBezTo>
                  <a:pt x="535" y="196"/>
                  <a:pt x="535" y="195"/>
                  <a:pt x="535" y="193"/>
                </a:cubicBezTo>
                <a:cubicBezTo>
                  <a:pt x="537" y="189"/>
                  <a:pt x="539" y="185"/>
                  <a:pt x="540" y="181"/>
                </a:cubicBezTo>
                <a:cubicBezTo>
                  <a:pt x="541" y="180"/>
                  <a:pt x="542" y="179"/>
                  <a:pt x="543" y="178"/>
                </a:cubicBezTo>
                <a:cubicBezTo>
                  <a:pt x="547" y="176"/>
                  <a:pt x="550" y="173"/>
                  <a:pt x="553" y="170"/>
                </a:cubicBezTo>
                <a:cubicBezTo>
                  <a:pt x="554" y="170"/>
                  <a:pt x="554" y="168"/>
                  <a:pt x="554" y="167"/>
                </a:cubicBezTo>
                <a:cubicBezTo>
                  <a:pt x="554" y="164"/>
                  <a:pt x="553" y="162"/>
                  <a:pt x="550" y="162"/>
                </a:cubicBezTo>
                <a:cubicBezTo>
                  <a:pt x="548" y="161"/>
                  <a:pt x="547" y="160"/>
                  <a:pt x="545" y="160"/>
                </a:cubicBezTo>
                <a:cubicBezTo>
                  <a:pt x="543" y="160"/>
                  <a:pt x="541" y="161"/>
                  <a:pt x="540" y="162"/>
                </a:cubicBezTo>
                <a:cubicBezTo>
                  <a:pt x="538" y="164"/>
                  <a:pt x="539" y="165"/>
                  <a:pt x="539" y="166"/>
                </a:cubicBezTo>
                <a:cubicBezTo>
                  <a:pt x="540" y="168"/>
                  <a:pt x="539" y="170"/>
                  <a:pt x="540" y="172"/>
                </a:cubicBezTo>
                <a:cubicBezTo>
                  <a:pt x="540" y="172"/>
                  <a:pt x="540" y="172"/>
                  <a:pt x="540" y="172"/>
                </a:cubicBezTo>
                <a:cubicBezTo>
                  <a:pt x="540" y="173"/>
                  <a:pt x="540" y="173"/>
                  <a:pt x="540" y="173"/>
                </a:cubicBezTo>
                <a:cubicBezTo>
                  <a:pt x="540" y="172"/>
                  <a:pt x="540" y="172"/>
                  <a:pt x="540" y="172"/>
                </a:cubicBezTo>
                <a:cubicBezTo>
                  <a:pt x="540" y="172"/>
                  <a:pt x="540" y="172"/>
                  <a:pt x="540" y="172"/>
                </a:cubicBezTo>
                <a:cubicBezTo>
                  <a:pt x="539" y="172"/>
                  <a:pt x="539" y="171"/>
                  <a:pt x="539" y="171"/>
                </a:cubicBezTo>
                <a:cubicBezTo>
                  <a:pt x="538" y="169"/>
                  <a:pt x="538" y="168"/>
                  <a:pt x="536" y="168"/>
                </a:cubicBezTo>
                <a:cubicBezTo>
                  <a:pt x="535" y="168"/>
                  <a:pt x="534" y="167"/>
                  <a:pt x="534" y="167"/>
                </a:cubicBezTo>
                <a:cubicBezTo>
                  <a:pt x="531" y="165"/>
                  <a:pt x="530" y="167"/>
                  <a:pt x="529" y="168"/>
                </a:cubicBezTo>
                <a:cubicBezTo>
                  <a:pt x="528" y="170"/>
                  <a:pt x="527" y="171"/>
                  <a:pt x="526" y="172"/>
                </a:cubicBezTo>
                <a:cubicBezTo>
                  <a:pt x="525" y="176"/>
                  <a:pt x="524" y="180"/>
                  <a:pt x="523" y="183"/>
                </a:cubicBezTo>
                <a:cubicBezTo>
                  <a:pt x="521" y="186"/>
                  <a:pt x="520" y="190"/>
                  <a:pt x="519" y="194"/>
                </a:cubicBezTo>
                <a:cubicBezTo>
                  <a:pt x="519" y="194"/>
                  <a:pt x="519" y="194"/>
                  <a:pt x="519" y="194"/>
                </a:cubicBezTo>
                <a:cubicBezTo>
                  <a:pt x="519" y="195"/>
                  <a:pt x="518" y="195"/>
                  <a:pt x="518" y="195"/>
                </a:cubicBezTo>
                <a:cubicBezTo>
                  <a:pt x="518" y="196"/>
                  <a:pt x="517" y="196"/>
                  <a:pt x="516" y="196"/>
                </a:cubicBezTo>
                <a:cubicBezTo>
                  <a:pt x="515" y="196"/>
                  <a:pt x="515" y="195"/>
                  <a:pt x="515" y="194"/>
                </a:cubicBezTo>
                <a:cubicBezTo>
                  <a:pt x="516" y="191"/>
                  <a:pt x="516" y="188"/>
                  <a:pt x="518" y="185"/>
                </a:cubicBezTo>
                <a:cubicBezTo>
                  <a:pt x="519" y="181"/>
                  <a:pt x="520" y="177"/>
                  <a:pt x="518" y="172"/>
                </a:cubicBezTo>
                <a:cubicBezTo>
                  <a:pt x="518" y="171"/>
                  <a:pt x="517" y="171"/>
                  <a:pt x="517" y="170"/>
                </a:cubicBezTo>
                <a:cubicBezTo>
                  <a:pt x="516" y="169"/>
                  <a:pt x="514" y="170"/>
                  <a:pt x="514" y="171"/>
                </a:cubicBezTo>
                <a:cubicBezTo>
                  <a:pt x="513" y="173"/>
                  <a:pt x="513" y="175"/>
                  <a:pt x="513" y="177"/>
                </a:cubicBezTo>
                <a:cubicBezTo>
                  <a:pt x="512" y="178"/>
                  <a:pt x="512" y="178"/>
                  <a:pt x="511" y="178"/>
                </a:cubicBezTo>
                <a:cubicBezTo>
                  <a:pt x="508" y="177"/>
                  <a:pt x="506" y="177"/>
                  <a:pt x="503" y="177"/>
                </a:cubicBezTo>
                <a:cubicBezTo>
                  <a:pt x="502" y="177"/>
                  <a:pt x="502" y="177"/>
                  <a:pt x="502" y="177"/>
                </a:cubicBezTo>
                <a:cubicBezTo>
                  <a:pt x="502" y="177"/>
                  <a:pt x="503" y="177"/>
                  <a:pt x="503" y="176"/>
                </a:cubicBezTo>
                <a:cubicBezTo>
                  <a:pt x="504" y="176"/>
                  <a:pt x="506" y="175"/>
                  <a:pt x="507" y="174"/>
                </a:cubicBezTo>
                <a:cubicBezTo>
                  <a:pt x="508" y="174"/>
                  <a:pt x="508" y="172"/>
                  <a:pt x="508" y="171"/>
                </a:cubicBezTo>
                <a:cubicBezTo>
                  <a:pt x="507" y="169"/>
                  <a:pt x="505" y="167"/>
                  <a:pt x="503" y="166"/>
                </a:cubicBezTo>
                <a:cubicBezTo>
                  <a:pt x="501" y="164"/>
                  <a:pt x="500" y="164"/>
                  <a:pt x="498" y="165"/>
                </a:cubicBezTo>
                <a:cubicBezTo>
                  <a:pt x="497" y="166"/>
                  <a:pt x="496" y="167"/>
                  <a:pt x="495" y="168"/>
                </a:cubicBezTo>
                <a:cubicBezTo>
                  <a:pt x="495" y="168"/>
                  <a:pt x="494" y="168"/>
                  <a:pt x="493" y="168"/>
                </a:cubicBezTo>
                <a:cubicBezTo>
                  <a:pt x="492" y="168"/>
                  <a:pt x="492" y="168"/>
                  <a:pt x="493" y="166"/>
                </a:cubicBezTo>
                <a:cubicBezTo>
                  <a:pt x="494" y="164"/>
                  <a:pt x="496" y="163"/>
                  <a:pt x="497" y="161"/>
                </a:cubicBezTo>
                <a:cubicBezTo>
                  <a:pt x="498" y="159"/>
                  <a:pt x="497" y="157"/>
                  <a:pt x="496" y="156"/>
                </a:cubicBezTo>
                <a:cubicBezTo>
                  <a:pt x="495" y="156"/>
                  <a:pt x="495" y="155"/>
                  <a:pt x="494" y="155"/>
                </a:cubicBezTo>
                <a:cubicBezTo>
                  <a:pt x="495" y="155"/>
                  <a:pt x="495" y="155"/>
                  <a:pt x="495" y="155"/>
                </a:cubicBezTo>
                <a:cubicBezTo>
                  <a:pt x="494" y="155"/>
                  <a:pt x="494" y="155"/>
                  <a:pt x="494" y="155"/>
                </a:cubicBezTo>
                <a:cubicBezTo>
                  <a:pt x="494" y="155"/>
                  <a:pt x="494" y="155"/>
                  <a:pt x="494" y="155"/>
                </a:cubicBezTo>
                <a:cubicBezTo>
                  <a:pt x="493" y="157"/>
                  <a:pt x="491" y="156"/>
                  <a:pt x="489" y="157"/>
                </a:cubicBezTo>
                <a:close/>
                <a:moveTo>
                  <a:pt x="2194" y="990"/>
                </a:moveTo>
                <a:cubicBezTo>
                  <a:pt x="2194" y="990"/>
                  <a:pt x="2194" y="990"/>
                  <a:pt x="2193" y="990"/>
                </a:cubicBezTo>
                <a:cubicBezTo>
                  <a:pt x="2192" y="989"/>
                  <a:pt x="2190" y="988"/>
                  <a:pt x="2189" y="986"/>
                </a:cubicBezTo>
                <a:cubicBezTo>
                  <a:pt x="2188" y="985"/>
                  <a:pt x="2187" y="983"/>
                  <a:pt x="2186" y="982"/>
                </a:cubicBezTo>
                <a:cubicBezTo>
                  <a:pt x="2185" y="981"/>
                  <a:pt x="2184" y="980"/>
                  <a:pt x="2183" y="979"/>
                </a:cubicBezTo>
                <a:cubicBezTo>
                  <a:pt x="2182" y="978"/>
                  <a:pt x="2181" y="976"/>
                  <a:pt x="2180" y="975"/>
                </a:cubicBezTo>
                <a:cubicBezTo>
                  <a:pt x="2179" y="974"/>
                  <a:pt x="2180" y="973"/>
                  <a:pt x="2181" y="972"/>
                </a:cubicBezTo>
                <a:cubicBezTo>
                  <a:pt x="2181" y="972"/>
                  <a:pt x="2182" y="971"/>
                  <a:pt x="2183" y="971"/>
                </a:cubicBezTo>
                <a:cubicBezTo>
                  <a:pt x="2184" y="970"/>
                  <a:pt x="2184" y="967"/>
                  <a:pt x="2182" y="966"/>
                </a:cubicBezTo>
                <a:cubicBezTo>
                  <a:pt x="2182" y="966"/>
                  <a:pt x="2181" y="965"/>
                  <a:pt x="2180" y="965"/>
                </a:cubicBezTo>
                <a:cubicBezTo>
                  <a:pt x="2178" y="964"/>
                  <a:pt x="2176" y="963"/>
                  <a:pt x="2174" y="963"/>
                </a:cubicBezTo>
                <a:cubicBezTo>
                  <a:pt x="2172" y="962"/>
                  <a:pt x="2170" y="960"/>
                  <a:pt x="2170" y="957"/>
                </a:cubicBezTo>
                <a:cubicBezTo>
                  <a:pt x="2170" y="956"/>
                  <a:pt x="2168" y="955"/>
                  <a:pt x="2168" y="955"/>
                </a:cubicBezTo>
                <a:cubicBezTo>
                  <a:pt x="2162" y="950"/>
                  <a:pt x="2156" y="947"/>
                  <a:pt x="2149" y="945"/>
                </a:cubicBezTo>
                <a:cubicBezTo>
                  <a:pt x="2146" y="944"/>
                  <a:pt x="2143" y="943"/>
                  <a:pt x="2140" y="942"/>
                </a:cubicBezTo>
                <a:cubicBezTo>
                  <a:pt x="2137" y="941"/>
                  <a:pt x="2134" y="939"/>
                  <a:pt x="2130" y="938"/>
                </a:cubicBezTo>
                <a:cubicBezTo>
                  <a:pt x="2125" y="937"/>
                  <a:pt x="2121" y="935"/>
                  <a:pt x="2116" y="933"/>
                </a:cubicBezTo>
                <a:cubicBezTo>
                  <a:pt x="2112" y="932"/>
                  <a:pt x="2109" y="931"/>
                  <a:pt x="2106" y="935"/>
                </a:cubicBezTo>
                <a:cubicBezTo>
                  <a:pt x="2106" y="936"/>
                  <a:pt x="2105" y="936"/>
                  <a:pt x="2105" y="936"/>
                </a:cubicBezTo>
                <a:cubicBezTo>
                  <a:pt x="2101" y="938"/>
                  <a:pt x="2098" y="941"/>
                  <a:pt x="2095" y="944"/>
                </a:cubicBezTo>
                <a:cubicBezTo>
                  <a:pt x="2095" y="945"/>
                  <a:pt x="2093" y="945"/>
                  <a:pt x="2092" y="945"/>
                </a:cubicBezTo>
                <a:cubicBezTo>
                  <a:pt x="2090" y="943"/>
                  <a:pt x="2089" y="941"/>
                  <a:pt x="2087" y="940"/>
                </a:cubicBezTo>
                <a:cubicBezTo>
                  <a:pt x="2086" y="939"/>
                  <a:pt x="2086" y="938"/>
                  <a:pt x="2086" y="937"/>
                </a:cubicBezTo>
                <a:cubicBezTo>
                  <a:pt x="2086" y="935"/>
                  <a:pt x="2086" y="934"/>
                  <a:pt x="2086" y="933"/>
                </a:cubicBezTo>
                <a:cubicBezTo>
                  <a:pt x="2087" y="931"/>
                  <a:pt x="2086" y="929"/>
                  <a:pt x="2085" y="927"/>
                </a:cubicBezTo>
                <a:cubicBezTo>
                  <a:pt x="2084" y="926"/>
                  <a:pt x="2082" y="926"/>
                  <a:pt x="2081" y="926"/>
                </a:cubicBezTo>
                <a:cubicBezTo>
                  <a:pt x="2079" y="925"/>
                  <a:pt x="2078" y="924"/>
                  <a:pt x="2076" y="924"/>
                </a:cubicBezTo>
                <a:cubicBezTo>
                  <a:pt x="2074" y="923"/>
                  <a:pt x="2073" y="923"/>
                  <a:pt x="2071" y="924"/>
                </a:cubicBezTo>
                <a:cubicBezTo>
                  <a:pt x="2068" y="926"/>
                  <a:pt x="2065" y="928"/>
                  <a:pt x="2062" y="928"/>
                </a:cubicBezTo>
                <a:cubicBezTo>
                  <a:pt x="2061" y="928"/>
                  <a:pt x="2061" y="929"/>
                  <a:pt x="2061" y="930"/>
                </a:cubicBezTo>
                <a:cubicBezTo>
                  <a:pt x="2061" y="930"/>
                  <a:pt x="2061" y="931"/>
                  <a:pt x="2062" y="931"/>
                </a:cubicBezTo>
                <a:cubicBezTo>
                  <a:pt x="2063" y="932"/>
                  <a:pt x="2064" y="932"/>
                  <a:pt x="2065" y="933"/>
                </a:cubicBezTo>
                <a:cubicBezTo>
                  <a:pt x="2066" y="933"/>
                  <a:pt x="2068" y="933"/>
                  <a:pt x="2068" y="935"/>
                </a:cubicBezTo>
                <a:cubicBezTo>
                  <a:pt x="2070" y="938"/>
                  <a:pt x="2072" y="939"/>
                  <a:pt x="2075" y="938"/>
                </a:cubicBezTo>
                <a:cubicBezTo>
                  <a:pt x="2077" y="938"/>
                  <a:pt x="2078" y="938"/>
                  <a:pt x="2080" y="938"/>
                </a:cubicBezTo>
                <a:cubicBezTo>
                  <a:pt x="2081" y="938"/>
                  <a:pt x="2081" y="939"/>
                  <a:pt x="2081" y="939"/>
                </a:cubicBezTo>
                <a:cubicBezTo>
                  <a:pt x="2081" y="939"/>
                  <a:pt x="2081" y="940"/>
                  <a:pt x="2081" y="940"/>
                </a:cubicBezTo>
                <a:cubicBezTo>
                  <a:pt x="2077" y="939"/>
                  <a:pt x="2075" y="942"/>
                  <a:pt x="2071" y="942"/>
                </a:cubicBezTo>
                <a:cubicBezTo>
                  <a:pt x="2071" y="942"/>
                  <a:pt x="2070" y="942"/>
                  <a:pt x="2071" y="943"/>
                </a:cubicBezTo>
                <a:cubicBezTo>
                  <a:pt x="2073" y="945"/>
                  <a:pt x="2074" y="948"/>
                  <a:pt x="2075" y="950"/>
                </a:cubicBezTo>
                <a:cubicBezTo>
                  <a:pt x="2075" y="952"/>
                  <a:pt x="2078" y="952"/>
                  <a:pt x="2079" y="951"/>
                </a:cubicBezTo>
                <a:cubicBezTo>
                  <a:pt x="2079" y="951"/>
                  <a:pt x="2080" y="950"/>
                  <a:pt x="2080" y="949"/>
                </a:cubicBezTo>
                <a:cubicBezTo>
                  <a:pt x="2081" y="949"/>
                  <a:pt x="2082" y="948"/>
                  <a:pt x="2082" y="949"/>
                </a:cubicBezTo>
                <a:cubicBezTo>
                  <a:pt x="2085" y="950"/>
                  <a:pt x="2087" y="951"/>
                  <a:pt x="2089" y="952"/>
                </a:cubicBezTo>
                <a:cubicBezTo>
                  <a:pt x="2091" y="953"/>
                  <a:pt x="2092" y="954"/>
                  <a:pt x="2094" y="955"/>
                </a:cubicBezTo>
                <a:cubicBezTo>
                  <a:pt x="2097" y="955"/>
                  <a:pt x="2099" y="956"/>
                  <a:pt x="2102" y="957"/>
                </a:cubicBezTo>
                <a:cubicBezTo>
                  <a:pt x="2104" y="958"/>
                  <a:pt x="2106" y="958"/>
                  <a:pt x="2107" y="959"/>
                </a:cubicBezTo>
                <a:cubicBezTo>
                  <a:pt x="2110" y="961"/>
                  <a:pt x="2113" y="962"/>
                  <a:pt x="2114" y="966"/>
                </a:cubicBezTo>
                <a:cubicBezTo>
                  <a:pt x="2114" y="968"/>
                  <a:pt x="2115" y="969"/>
                  <a:pt x="2116" y="970"/>
                </a:cubicBezTo>
                <a:cubicBezTo>
                  <a:pt x="2116" y="971"/>
                  <a:pt x="2117" y="972"/>
                  <a:pt x="2117" y="973"/>
                </a:cubicBezTo>
                <a:cubicBezTo>
                  <a:pt x="2118" y="974"/>
                  <a:pt x="2118" y="975"/>
                  <a:pt x="2117" y="976"/>
                </a:cubicBezTo>
                <a:cubicBezTo>
                  <a:pt x="2114" y="976"/>
                  <a:pt x="2112" y="978"/>
                  <a:pt x="2111" y="980"/>
                </a:cubicBezTo>
                <a:cubicBezTo>
                  <a:pt x="2110" y="982"/>
                  <a:pt x="2111" y="983"/>
                  <a:pt x="2113" y="984"/>
                </a:cubicBezTo>
                <a:cubicBezTo>
                  <a:pt x="2115" y="984"/>
                  <a:pt x="2118" y="983"/>
                  <a:pt x="2120" y="983"/>
                </a:cubicBezTo>
                <a:cubicBezTo>
                  <a:pt x="2123" y="982"/>
                  <a:pt x="2126" y="982"/>
                  <a:pt x="2128" y="985"/>
                </a:cubicBezTo>
                <a:cubicBezTo>
                  <a:pt x="2129" y="986"/>
                  <a:pt x="2129" y="987"/>
                  <a:pt x="2130" y="987"/>
                </a:cubicBezTo>
                <a:cubicBezTo>
                  <a:pt x="2131" y="989"/>
                  <a:pt x="2132" y="989"/>
                  <a:pt x="2134" y="989"/>
                </a:cubicBezTo>
                <a:cubicBezTo>
                  <a:pt x="2138" y="990"/>
                  <a:pt x="2141" y="990"/>
                  <a:pt x="2145" y="991"/>
                </a:cubicBezTo>
                <a:cubicBezTo>
                  <a:pt x="2146" y="991"/>
                  <a:pt x="2147" y="991"/>
                  <a:pt x="2149" y="990"/>
                </a:cubicBezTo>
                <a:cubicBezTo>
                  <a:pt x="2151" y="989"/>
                  <a:pt x="2151" y="988"/>
                  <a:pt x="2150" y="986"/>
                </a:cubicBezTo>
                <a:cubicBezTo>
                  <a:pt x="2150" y="985"/>
                  <a:pt x="2150" y="985"/>
                  <a:pt x="2150" y="984"/>
                </a:cubicBezTo>
                <a:cubicBezTo>
                  <a:pt x="2152" y="983"/>
                  <a:pt x="2154" y="981"/>
                  <a:pt x="2156" y="980"/>
                </a:cubicBezTo>
                <a:cubicBezTo>
                  <a:pt x="2158" y="978"/>
                  <a:pt x="2160" y="978"/>
                  <a:pt x="2162" y="979"/>
                </a:cubicBezTo>
                <a:cubicBezTo>
                  <a:pt x="2164" y="980"/>
                  <a:pt x="2166" y="981"/>
                  <a:pt x="2168" y="982"/>
                </a:cubicBezTo>
                <a:cubicBezTo>
                  <a:pt x="2169" y="982"/>
                  <a:pt x="2171" y="983"/>
                  <a:pt x="2172" y="985"/>
                </a:cubicBezTo>
                <a:cubicBezTo>
                  <a:pt x="2174" y="988"/>
                  <a:pt x="2177" y="991"/>
                  <a:pt x="2179" y="994"/>
                </a:cubicBezTo>
                <a:cubicBezTo>
                  <a:pt x="2181" y="997"/>
                  <a:pt x="2183" y="998"/>
                  <a:pt x="2186" y="998"/>
                </a:cubicBezTo>
                <a:cubicBezTo>
                  <a:pt x="2191" y="998"/>
                  <a:pt x="2195" y="999"/>
                  <a:pt x="2199" y="1001"/>
                </a:cubicBezTo>
                <a:cubicBezTo>
                  <a:pt x="2200" y="1001"/>
                  <a:pt x="2200" y="1001"/>
                  <a:pt x="2200" y="1001"/>
                </a:cubicBezTo>
                <a:cubicBezTo>
                  <a:pt x="2201" y="1001"/>
                  <a:pt x="2201" y="1001"/>
                  <a:pt x="2202" y="1001"/>
                </a:cubicBezTo>
                <a:cubicBezTo>
                  <a:pt x="2202" y="1000"/>
                  <a:pt x="2202" y="1000"/>
                  <a:pt x="2202" y="999"/>
                </a:cubicBezTo>
                <a:cubicBezTo>
                  <a:pt x="2202" y="998"/>
                  <a:pt x="2202" y="997"/>
                  <a:pt x="2200" y="996"/>
                </a:cubicBezTo>
                <a:cubicBezTo>
                  <a:pt x="2198" y="996"/>
                  <a:pt x="2199" y="994"/>
                  <a:pt x="2199" y="992"/>
                </a:cubicBezTo>
                <a:cubicBezTo>
                  <a:pt x="2197" y="992"/>
                  <a:pt x="2195" y="993"/>
                  <a:pt x="2194" y="990"/>
                </a:cubicBezTo>
                <a:close/>
                <a:moveTo>
                  <a:pt x="1903" y="919"/>
                </a:moveTo>
                <a:cubicBezTo>
                  <a:pt x="1904" y="922"/>
                  <a:pt x="1904" y="925"/>
                  <a:pt x="1905" y="928"/>
                </a:cubicBezTo>
                <a:cubicBezTo>
                  <a:pt x="1906" y="930"/>
                  <a:pt x="1906" y="932"/>
                  <a:pt x="1909" y="932"/>
                </a:cubicBezTo>
                <a:cubicBezTo>
                  <a:pt x="1909" y="932"/>
                  <a:pt x="1910" y="933"/>
                  <a:pt x="1910" y="933"/>
                </a:cubicBezTo>
                <a:cubicBezTo>
                  <a:pt x="1910" y="936"/>
                  <a:pt x="1911" y="938"/>
                  <a:pt x="1911" y="940"/>
                </a:cubicBezTo>
                <a:cubicBezTo>
                  <a:pt x="1912" y="943"/>
                  <a:pt x="1913" y="944"/>
                  <a:pt x="1915" y="944"/>
                </a:cubicBezTo>
                <a:cubicBezTo>
                  <a:pt x="1917" y="944"/>
                  <a:pt x="1918" y="944"/>
                  <a:pt x="1920" y="944"/>
                </a:cubicBezTo>
                <a:cubicBezTo>
                  <a:pt x="1921" y="944"/>
                  <a:pt x="1922" y="945"/>
                  <a:pt x="1923" y="946"/>
                </a:cubicBezTo>
                <a:cubicBezTo>
                  <a:pt x="1924" y="948"/>
                  <a:pt x="1925" y="948"/>
                  <a:pt x="1927" y="948"/>
                </a:cubicBezTo>
                <a:cubicBezTo>
                  <a:pt x="1928" y="947"/>
                  <a:pt x="1930" y="947"/>
                  <a:pt x="1932" y="946"/>
                </a:cubicBezTo>
                <a:cubicBezTo>
                  <a:pt x="1932" y="946"/>
                  <a:pt x="1933" y="946"/>
                  <a:pt x="1933" y="946"/>
                </a:cubicBezTo>
                <a:cubicBezTo>
                  <a:pt x="1936" y="947"/>
                  <a:pt x="1938" y="948"/>
                  <a:pt x="1941" y="949"/>
                </a:cubicBezTo>
                <a:cubicBezTo>
                  <a:pt x="1941" y="949"/>
                  <a:pt x="1942" y="950"/>
                  <a:pt x="1942" y="951"/>
                </a:cubicBezTo>
                <a:cubicBezTo>
                  <a:pt x="1943" y="952"/>
                  <a:pt x="1944" y="952"/>
                  <a:pt x="1945" y="952"/>
                </a:cubicBezTo>
                <a:cubicBezTo>
                  <a:pt x="1947" y="951"/>
                  <a:pt x="1948" y="951"/>
                  <a:pt x="1950" y="950"/>
                </a:cubicBezTo>
                <a:cubicBezTo>
                  <a:pt x="1951" y="950"/>
                  <a:pt x="1952" y="951"/>
                  <a:pt x="1953" y="951"/>
                </a:cubicBezTo>
                <a:cubicBezTo>
                  <a:pt x="1954" y="951"/>
                  <a:pt x="1955" y="950"/>
                  <a:pt x="1955" y="949"/>
                </a:cubicBezTo>
                <a:cubicBezTo>
                  <a:pt x="1955" y="949"/>
                  <a:pt x="1955" y="948"/>
                  <a:pt x="1955" y="948"/>
                </a:cubicBezTo>
                <a:cubicBezTo>
                  <a:pt x="1954" y="946"/>
                  <a:pt x="1954" y="944"/>
                  <a:pt x="1956" y="943"/>
                </a:cubicBezTo>
                <a:cubicBezTo>
                  <a:pt x="1956" y="941"/>
                  <a:pt x="1957" y="940"/>
                  <a:pt x="1956" y="938"/>
                </a:cubicBezTo>
                <a:cubicBezTo>
                  <a:pt x="1956" y="936"/>
                  <a:pt x="1957" y="934"/>
                  <a:pt x="1958" y="932"/>
                </a:cubicBezTo>
                <a:cubicBezTo>
                  <a:pt x="1961" y="929"/>
                  <a:pt x="1962" y="926"/>
                  <a:pt x="1963" y="923"/>
                </a:cubicBezTo>
                <a:cubicBezTo>
                  <a:pt x="1964" y="921"/>
                  <a:pt x="1965" y="920"/>
                  <a:pt x="1965" y="918"/>
                </a:cubicBezTo>
                <a:cubicBezTo>
                  <a:pt x="1966" y="917"/>
                  <a:pt x="1967" y="916"/>
                  <a:pt x="1968" y="916"/>
                </a:cubicBezTo>
                <a:cubicBezTo>
                  <a:pt x="1969" y="916"/>
                  <a:pt x="1970" y="916"/>
                  <a:pt x="1971" y="916"/>
                </a:cubicBezTo>
                <a:cubicBezTo>
                  <a:pt x="1971" y="916"/>
                  <a:pt x="1972" y="915"/>
                  <a:pt x="1972" y="915"/>
                </a:cubicBezTo>
                <a:cubicBezTo>
                  <a:pt x="1973" y="915"/>
                  <a:pt x="1973" y="914"/>
                  <a:pt x="1973" y="913"/>
                </a:cubicBezTo>
                <a:cubicBezTo>
                  <a:pt x="1972" y="911"/>
                  <a:pt x="1969" y="910"/>
                  <a:pt x="1968" y="908"/>
                </a:cubicBezTo>
                <a:cubicBezTo>
                  <a:pt x="1967" y="907"/>
                  <a:pt x="1967" y="906"/>
                  <a:pt x="1967" y="905"/>
                </a:cubicBezTo>
                <a:cubicBezTo>
                  <a:pt x="1968" y="904"/>
                  <a:pt x="1968" y="903"/>
                  <a:pt x="1967" y="902"/>
                </a:cubicBezTo>
                <a:cubicBezTo>
                  <a:pt x="1964" y="899"/>
                  <a:pt x="1964" y="895"/>
                  <a:pt x="1966" y="892"/>
                </a:cubicBezTo>
                <a:cubicBezTo>
                  <a:pt x="1966" y="891"/>
                  <a:pt x="1967" y="890"/>
                  <a:pt x="1968" y="889"/>
                </a:cubicBezTo>
                <a:cubicBezTo>
                  <a:pt x="1969" y="889"/>
                  <a:pt x="1970" y="888"/>
                  <a:pt x="1970" y="887"/>
                </a:cubicBezTo>
                <a:cubicBezTo>
                  <a:pt x="1970" y="885"/>
                  <a:pt x="1971" y="885"/>
                  <a:pt x="1972" y="884"/>
                </a:cubicBezTo>
                <a:cubicBezTo>
                  <a:pt x="1973" y="884"/>
                  <a:pt x="1975" y="884"/>
                  <a:pt x="1975" y="883"/>
                </a:cubicBezTo>
                <a:cubicBezTo>
                  <a:pt x="1975" y="882"/>
                  <a:pt x="1975" y="882"/>
                  <a:pt x="1976" y="882"/>
                </a:cubicBezTo>
                <a:cubicBezTo>
                  <a:pt x="1975" y="882"/>
                  <a:pt x="1975" y="881"/>
                  <a:pt x="1975" y="881"/>
                </a:cubicBezTo>
                <a:cubicBezTo>
                  <a:pt x="1973" y="880"/>
                  <a:pt x="1971" y="879"/>
                  <a:pt x="1969" y="878"/>
                </a:cubicBezTo>
                <a:cubicBezTo>
                  <a:pt x="1967" y="877"/>
                  <a:pt x="1965" y="876"/>
                  <a:pt x="1965" y="873"/>
                </a:cubicBezTo>
                <a:cubicBezTo>
                  <a:pt x="1964" y="872"/>
                  <a:pt x="1962" y="870"/>
                  <a:pt x="1961" y="869"/>
                </a:cubicBezTo>
                <a:cubicBezTo>
                  <a:pt x="1961" y="869"/>
                  <a:pt x="1960" y="869"/>
                  <a:pt x="1959" y="869"/>
                </a:cubicBezTo>
                <a:cubicBezTo>
                  <a:pt x="1957" y="869"/>
                  <a:pt x="1956" y="870"/>
                  <a:pt x="1955" y="872"/>
                </a:cubicBezTo>
                <a:cubicBezTo>
                  <a:pt x="1954" y="873"/>
                  <a:pt x="1954" y="875"/>
                  <a:pt x="1953" y="876"/>
                </a:cubicBezTo>
                <a:cubicBezTo>
                  <a:pt x="1952" y="877"/>
                  <a:pt x="1952" y="878"/>
                  <a:pt x="1951" y="879"/>
                </a:cubicBezTo>
                <a:cubicBezTo>
                  <a:pt x="1949" y="880"/>
                  <a:pt x="1947" y="882"/>
                  <a:pt x="1944" y="883"/>
                </a:cubicBezTo>
                <a:cubicBezTo>
                  <a:pt x="1941" y="885"/>
                  <a:pt x="1938" y="887"/>
                  <a:pt x="1937" y="890"/>
                </a:cubicBezTo>
                <a:cubicBezTo>
                  <a:pt x="1936" y="891"/>
                  <a:pt x="1935" y="893"/>
                  <a:pt x="1934" y="894"/>
                </a:cubicBezTo>
                <a:cubicBezTo>
                  <a:pt x="1932" y="897"/>
                  <a:pt x="1929" y="899"/>
                  <a:pt x="1926" y="899"/>
                </a:cubicBezTo>
                <a:cubicBezTo>
                  <a:pt x="1923" y="900"/>
                  <a:pt x="1921" y="902"/>
                  <a:pt x="1920" y="905"/>
                </a:cubicBezTo>
                <a:cubicBezTo>
                  <a:pt x="1919" y="906"/>
                  <a:pt x="1919" y="907"/>
                  <a:pt x="1918" y="908"/>
                </a:cubicBezTo>
                <a:cubicBezTo>
                  <a:pt x="1918" y="909"/>
                  <a:pt x="1917" y="910"/>
                  <a:pt x="1915" y="909"/>
                </a:cubicBezTo>
                <a:cubicBezTo>
                  <a:pt x="1914" y="909"/>
                  <a:pt x="1912" y="908"/>
                  <a:pt x="1910" y="907"/>
                </a:cubicBezTo>
                <a:cubicBezTo>
                  <a:pt x="1908" y="907"/>
                  <a:pt x="1906" y="907"/>
                  <a:pt x="1905" y="909"/>
                </a:cubicBezTo>
                <a:cubicBezTo>
                  <a:pt x="1905" y="909"/>
                  <a:pt x="1904" y="910"/>
                  <a:pt x="1904" y="911"/>
                </a:cubicBezTo>
                <a:cubicBezTo>
                  <a:pt x="1903" y="913"/>
                  <a:pt x="1902" y="916"/>
                  <a:pt x="1903" y="919"/>
                </a:cubicBezTo>
                <a:close/>
                <a:moveTo>
                  <a:pt x="1467" y="1008"/>
                </a:moveTo>
                <a:cubicBezTo>
                  <a:pt x="1466" y="1008"/>
                  <a:pt x="1466" y="1008"/>
                  <a:pt x="1465" y="1008"/>
                </a:cubicBezTo>
                <a:cubicBezTo>
                  <a:pt x="1464" y="1010"/>
                  <a:pt x="1463" y="1011"/>
                  <a:pt x="1463" y="1013"/>
                </a:cubicBezTo>
                <a:cubicBezTo>
                  <a:pt x="1463" y="1015"/>
                  <a:pt x="1462" y="1016"/>
                  <a:pt x="1460" y="1017"/>
                </a:cubicBezTo>
                <a:cubicBezTo>
                  <a:pt x="1460" y="1018"/>
                  <a:pt x="1460" y="1018"/>
                  <a:pt x="1459" y="1019"/>
                </a:cubicBezTo>
                <a:cubicBezTo>
                  <a:pt x="1458" y="1020"/>
                  <a:pt x="1456" y="1020"/>
                  <a:pt x="1456" y="1023"/>
                </a:cubicBezTo>
                <a:cubicBezTo>
                  <a:pt x="1455" y="1025"/>
                  <a:pt x="1454" y="1027"/>
                  <a:pt x="1451" y="1029"/>
                </a:cubicBezTo>
                <a:cubicBezTo>
                  <a:pt x="1449" y="1030"/>
                  <a:pt x="1447" y="1032"/>
                  <a:pt x="1445" y="1033"/>
                </a:cubicBezTo>
                <a:cubicBezTo>
                  <a:pt x="1442" y="1034"/>
                  <a:pt x="1440" y="1035"/>
                  <a:pt x="1437" y="1036"/>
                </a:cubicBezTo>
                <a:cubicBezTo>
                  <a:pt x="1437" y="1036"/>
                  <a:pt x="1437" y="1036"/>
                  <a:pt x="1436" y="1036"/>
                </a:cubicBezTo>
                <a:cubicBezTo>
                  <a:pt x="1434" y="1037"/>
                  <a:pt x="1432" y="1038"/>
                  <a:pt x="1429" y="1039"/>
                </a:cubicBezTo>
                <a:cubicBezTo>
                  <a:pt x="1428" y="1041"/>
                  <a:pt x="1428" y="1043"/>
                  <a:pt x="1427" y="1044"/>
                </a:cubicBezTo>
                <a:cubicBezTo>
                  <a:pt x="1424" y="1048"/>
                  <a:pt x="1424" y="1051"/>
                  <a:pt x="1426" y="1055"/>
                </a:cubicBezTo>
                <a:cubicBezTo>
                  <a:pt x="1426" y="1056"/>
                  <a:pt x="1426" y="1057"/>
                  <a:pt x="1427" y="1058"/>
                </a:cubicBezTo>
                <a:cubicBezTo>
                  <a:pt x="1428" y="1062"/>
                  <a:pt x="1428" y="1065"/>
                  <a:pt x="1426" y="1068"/>
                </a:cubicBezTo>
                <a:cubicBezTo>
                  <a:pt x="1424" y="1070"/>
                  <a:pt x="1422" y="1074"/>
                  <a:pt x="1420" y="1076"/>
                </a:cubicBezTo>
                <a:cubicBezTo>
                  <a:pt x="1418" y="1080"/>
                  <a:pt x="1417" y="1084"/>
                  <a:pt x="1418" y="1088"/>
                </a:cubicBezTo>
                <a:cubicBezTo>
                  <a:pt x="1419" y="1090"/>
                  <a:pt x="1419" y="1092"/>
                  <a:pt x="1419" y="1094"/>
                </a:cubicBezTo>
                <a:cubicBezTo>
                  <a:pt x="1419" y="1096"/>
                  <a:pt x="1419" y="1097"/>
                  <a:pt x="1419" y="1099"/>
                </a:cubicBezTo>
                <a:cubicBezTo>
                  <a:pt x="1420" y="1100"/>
                  <a:pt x="1420" y="1101"/>
                  <a:pt x="1421" y="1102"/>
                </a:cubicBezTo>
                <a:cubicBezTo>
                  <a:pt x="1423" y="1106"/>
                  <a:pt x="1426" y="1108"/>
                  <a:pt x="1430" y="1109"/>
                </a:cubicBezTo>
                <a:cubicBezTo>
                  <a:pt x="1432" y="1110"/>
                  <a:pt x="1433" y="1108"/>
                  <a:pt x="1435" y="1107"/>
                </a:cubicBezTo>
                <a:cubicBezTo>
                  <a:pt x="1437" y="1107"/>
                  <a:pt x="1438" y="1107"/>
                  <a:pt x="1440" y="1107"/>
                </a:cubicBezTo>
                <a:cubicBezTo>
                  <a:pt x="1443" y="1106"/>
                  <a:pt x="1445" y="1105"/>
                  <a:pt x="1446" y="1102"/>
                </a:cubicBezTo>
                <a:cubicBezTo>
                  <a:pt x="1447" y="1100"/>
                  <a:pt x="1448" y="1098"/>
                  <a:pt x="1449" y="1095"/>
                </a:cubicBezTo>
                <a:cubicBezTo>
                  <a:pt x="1451" y="1090"/>
                  <a:pt x="1453" y="1085"/>
                  <a:pt x="1455" y="1080"/>
                </a:cubicBezTo>
                <a:cubicBezTo>
                  <a:pt x="1458" y="1072"/>
                  <a:pt x="1460" y="1064"/>
                  <a:pt x="1464" y="1057"/>
                </a:cubicBezTo>
                <a:cubicBezTo>
                  <a:pt x="1465" y="1055"/>
                  <a:pt x="1465" y="1053"/>
                  <a:pt x="1466" y="1050"/>
                </a:cubicBezTo>
                <a:cubicBezTo>
                  <a:pt x="1466" y="1047"/>
                  <a:pt x="1467" y="1045"/>
                  <a:pt x="1468" y="1042"/>
                </a:cubicBezTo>
                <a:cubicBezTo>
                  <a:pt x="1469" y="1040"/>
                  <a:pt x="1469" y="1037"/>
                  <a:pt x="1472" y="1036"/>
                </a:cubicBezTo>
                <a:cubicBezTo>
                  <a:pt x="1473" y="1034"/>
                  <a:pt x="1473" y="1033"/>
                  <a:pt x="1473" y="1031"/>
                </a:cubicBezTo>
                <a:cubicBezTo>
                  <a:pt x="1473" y="1029"/>
                  <a:pt x="1472" y="1026"/>
                  <a:pt x="1472" y="1024"/>
                </a:cubicBezTo>
                <a:cubicBezTo>
                  <a:pt x="1472" y="1018"/>
                  <a:pt x="1470" y="1013"/>
                  <a:pt x="1467" y="1008"/>
                </a:cubicBezTo>
                <a:close/>
                <a:moveTo>
                  <a:pt x="1395" y="227"/>
                </a:moveTo>
                <a:cubicBezTo>
                  <a:pt x="1393" y="230"/>
                  <a:pt x="1394" y="233"/>
                  <a:pt x="1392" y="236"/>
                </a:cubicBezTo>
                <a:cubicBezTo>
                  <a:pt x="1391" y="237"/>
                  <a:pt x="1392" y="239"/>
                  <a:pt x="1393" y="240"/>
                </a:cubicBezTo>
                <a:cubicBezTo>
                  <a:pt x="1393" y="240"/>
                  <a:pt x="1394" y="241"/>
                  <a:pt x="1394" y="242"/>
                </a:cubicBezTo>
                <a:cubicBezTo>
                  <a:pt x="1395" y="244"/>
                  <a:pt x="1395" y="246"/>
                  <a:pt x="1393" y="247"/>
                </a:cubicBezTo>
                <a:cubicBezTo>
                  <a:pt x="1392" y="248"/>
                  <a:pt x="1390" y="248"/>
                  <a:pt x="1390" y="250"/>
                </a:cubicBezTo>
                <a:cubicBezTo>
                  <a:pt x="1389" y="252"/>
                  <a:pt x="1389" y="253"/>
                  <a:pt x="1390" y="255"/>
                </a:cubicBezTo>
                <a:cubicBezTo>
                  <a:pt x="1391" y="257"/>
                  <a:pt x="1392" y="258"/>
                  <a:pt x="1394" y="259"/>
                </a:cubicBezTo>
                <a:cubicBezTo>
                  <a:pt x="1394" y="259"/>
                  <a:pt x="1395" y="260"/>
                  <a:pt x="1396" y="260"/>
                </a:cubicBezTo>
                <a:cubicBezTo>
                  <a:pt x="1397" y="260"/>
                  <a:pt x="1398" y="259"/>
                  <a:pt x="1399" y="259"/>
                </a:cubicBezTo>
                <a:cubicBezTo>
                  <a:pt x="1401" y="258"/>
                  <a:pt x="1403" y="259"/>
                  <a:pt x="1404" y="261"/>
                </a:cubicBezTo>
                <a:cubicBezTo>
                  <a:pt x="1405" y="262"/>
                  <a:pt x="1405" y="263"/>
                  <a:pt x="1405" y="264"/>
                </a:cubicBezTo>
                <a:cubicBezTo>
                  <a:pt x="1406" y="267"/>
                  <a:pt x="1407" y="268"/>
                  <a:pt x="1410" y="268"/>
                </a:cubicBezTo>
                <a:cubicBezTo>
                  <a:pt x="1411" y="269"/>
                  <a:pt x="1413" y="269"/>
                  <a:pt x="1414" y="270"/>
                </a:cubicBezTo>
                <a:cubicBezTo>
                  <a:pt x="1415" y="270"/>
                  <a:pt x="1417" y="271"/>
                  <a:pt x="1418" y="271"/>
                </a:cubicBezTo>
                <a:cubicBezTo>
                  <a:pt x="1419" y="270"/>
                  <a:pt x="1420" y="271"/>
                  <a:pt x="1422" y="271"/>
                </a:cubicBezTo>
                <a:cubicBezTo>
                  <a:pt x="1422" y="271"/>
                  <a:pt x="1422" y="271"/>
                  <a:pt x="1422" y="271"/>
                </a:cubicBezTo>
                <a:cubicBezTo>
                  <a:pt x="1423" y="271"/>
                  <a:pt x="1425" y="271"/>
                  <a:pt x="1427" y="271"/>
                </a:cubicBezTo>
                <a:cubicBezTo>
                  <a:pt x="1427" y="271"/>
                  <a:pt x="1428" y="270"/>
                  <a:pt x="1428" y="270"/>
                </a:cubicBezTo>
                <a:cubicBezTo>
                  <a:pt x="1429" y="269"/>
                  <a:pt x="1429" y="268"/>
                  <a:pt x="1429" y="267"/>
                </a:cubicBezTo>
                <a:cubicBezTo>
                  <a:pt x="1429" y="266"/>
                  <a:pt x="1429" y="265"/>
                  <a:pt x="1428" y="264"/>
                </a:cubicBezTo>
                <a:cubicBezTo>
                  <a:pt x="1426" y="263"/>
                  <a:pt x="1424" y="262"/>
                  <a:pt x="1423" y="261"/>
                </a:cubicBezTo>
                <a:cubicBezTo>
                  <a:pt x="1418" y="258"/>
                  <a:pt x="1415" y="253"/>
                  <a:pt x="1413" y="248"/>
                </a:cubicBezTo>
                <a:cubicBezTo>
                  <a:pt x="1412" y="245"/>
                  <a:pt x="1412" y="243"/>
                  <a:pt x="1411" y="240"/>
                </a:cubicBezTo>
                <a:cubicBezTo>
                  <a:pt x="1410" y="237"/>
                  <a:pt x="1411" y="233"/>
                  <a:pt x="1411" y="229"/>
                </a:cubicBezTo>
                <a:cubicBezTo>
                  <a:pt x="1411" y="227"/>
                  <a:pt x="1412" y="226"/>
                  <a:pt x="1413" y="224"/>
                </a:cubicBezTo>
                <a:cubicBezTo>
                  <a:pt x="1414" y="223"/>
                  <a:pt x="1414" y="222"/>
                  <a:pt x="1414" y="221"/>
                </a:cubicBezTo>
                <a:cubicBezTo>
                  <a:pt x="1415" y="216"/>
                  <a:pt x="1416" y="211"/>
                  <a:pt x="1417" y="206"/>
                </a:cubicBezTo>
                <a:cubicBezTo>
                  <a:pt x="1417" y="204"/>
                  <a:pt x="1417" y="202"/>
                  <a:pt x="1419" y="201"/>
                </a:cubicBezTo>
                <a:cubicBezTo>
                  <a:pt x="1422" y="200"/>
                  <a:pt x="1423" y="197"/>
                  <a:pt x="1425" y="195"/>
                </a:cubicBezTo>
                <a:cubicBezTo>
                  <a:pt x="1426" y="191"/>
                  <a:pt x="1428" y="188"/>
                  <a:pt x="1430" y="185"/>
                </a:cubicBezTo>
                <a:cubicBezTo>
                  <a:pt x="1432" y="182"/>
                  <a:pt x="1434" y="179"/>
                  <a:pt x="1437" y="177"/>
                </a:cubicBezTo>
                <a:cubicBezTo>
                  <a:pt x="1440" y="174"/>
                  <a:pt x="1443" y="171"/>
                  <a:pt x="1447" y="169"/>
                </a:cubicBezTo>
                <a:cubicBezTo>
                  <a:pt x="1448" y="169"/>
                  <a:pt x="1449" y="167"/>
                  <a:pt x="1451" y="166"/>
                </a:cubicBezTo>
                <a:cubicBezTo>
                  <a:pt x="1454" y="164"/>
                  <a:pt x="1455" y="162"/>
                  <a:pt x="1454" y="158"/>
                </a:cubicBezTo>
                <a:cubicBezTo>
                  <a:pt x="1453" y="157"/>
                  <a:pt x="1453" y="156"/>
                  <a:pt x="1453" y="155"/>
                </a:cubicBezTo>
                <a:cubicBezTo>
                  <a:pt x="1453" y="154"/>
                  <a:pt x="1452" y="153"/>
                  <a:pt x="1451" y="153"/>
                </a:cubicBezTo>
                <a:cubicBezTo>
                  <a:pt x="1450" y="152"/>
                  <a:pt x="1449" y="152"/>
                  <a:pt x="1449" y="151"/>
                </a:cubicBezTo>
                <a:cubicBezTo>
                  <a:pt x="1447" y="149"/>
                  <a:pt x="1444" y="150"/>
                  <a:pt x="1442" y="151"/>
                </a:cubicBezTo>
                <a:cubicBezTo>
                  <a:pt x="1439" y="152"/>
                  <a:pt x="1436" y="154"/>
                  <a:pt x="1436" y="158"/>
                </a:cubicBezTo>
                <a:cubicBezTo>
                  <a:pt x="1436" y="161"/>
                  <a:pt x="1434" y="163"/>
                  <a:pt x="1432" y="164"/>
                </a:cubicBezTo>
                <a:cubicBezTo>
                  <a:pt x="1429" y="165"/>
                  <a:pt x="1426" y="167"/>
                  <a:pt x="1423" y="167"/>
                </a:cubicBezTo>
                <a:cubicBezTo>
                  <a:pt x="1418" y="167"/>
                  <a:pt x="1415" y="170"/>
                  <a:pt x="1412" y="174"/>
                </a:cubicBezTo>
                <a:cubicBezTo>
                  <a:pt x="1412" y="175"/>
                  <a:pt x="1411" y="175"/>
                  <a:pt x="1411" y="175"/>
                </a:cubicBezTo>
                <a:cubicBezTo>
                  <a:pt x="1411" y="177"/>
                  <a:pt x="1409" y="177"/>
                  <a:pt x="1408" y="178"/>
                </a:cubicBezTo>
                <a:cubicBezTo>
                  <a:pt x="1407" y="178"/>
                  <a:pt x="1406" y="179"/>
                  <a:pt x="1406" y="180"/>
                </a:cubicBezTo>
                <a:cubicBezTo>
                  <a:pt x="1406" y="182"/>
                  <a:pt x="1405" y="183"/>
                  <a:pt x="1404" y="184"/>
                </a:cubicBezTo>
                <a:cubicBezTo>
                  <a:pt x="1404" y="186"/>
                  <a:pt x="1403" y="187"/>
                  <a:pt x="1404" y="188"/>
                </a:cubicBezTo>
                <a:cubicBezTo>
                  <a:pt x="1404" y="189"/>
                  <a:pt x="1403" y="189"/>
                  <a:pt x="1403" y="190"/>
                </a:cubicBezTo>
                <a:cubicBezTo>
                  <a:pt x="1403" y="190"/>
                  <a:pt x="1403" y="190"/>
                  <a:pt x="1402" y="190"/>
                </a:cubicBezTo>
                <a:cubicBezTo>
                  <a:pt x="1401" y="191"/>
                  <a:pt x="1400" y="192"/>
                  <a:pt x="1399" y="193"/>
                </a:cubicBezTo>
                <a:cubicBezTo>
                  <a:pt x="1398" y="194"/>
                  <a:pt x="1397" y="194"/>
                  <a:pt x="1396" y="194"/>
                </a:cubicBezTo>
                <a:cubicBezTo>
                  <a:pt x="1395" y="194"/>
                  <a:pt x="1395" y="196"/>
                  <a:pt x="1395" y="196"/>
                </a:cubicBezTo>
                <a:cubicBezTo>
                  <a:pt x="1396" y="198"/>
                  <a:pt x="1398" y="200"/>
                  <a:pt x="1398" y="202"/>
                </a:cubicBezTo>
                <a:cubicBezTo>
                  <a:pt x="1399" y="204"/>
                  <a:pt x="1398" y="206"/>
                  <a:pt x="1398" y="209"/>
                </a:cubicBezTo>
                <a:cubicBezTo>
                  <a:pt x="1398" y="210"/>
                  <a:pt x="1397" y="211"/>
                  <a:pt x="1396" y="213"/>
                </a:cubicBezTo>
                <a:cubicBezTo>
                  <a:pt x="1395" y="214"/>
                  <a:pt x="1395" y="216"/>
                  <a:pt x="1394" y="218"/>
                </a:cubicBezTo>
                <a:cubicBezTo>
                  <a:pt x="1393" y="219"/>
                  <a:pt x="1393" y="221"/>
                  <a:pt x="1394" y="222"/>
                </a:cubicBezTo>
                <a:cubicBezTo>
                  <a:pt x="1397" y="224"/>
                  <a:pt x="1397" y="225"/>
                  <a:pt x="1395" y="227"/>
                </a:cubicBezTo>
                <a:close/>
                <a:moveTo>
                  <a:pt x="2038" y="667"/>
                </a:moveTo>
                <a:cubicBezTo>
                  <a:pt x="2038" y="667"/>
                  <a:pt x="2039" y="667"/>
                  <a:pt x="2039" y="666"/>
                </a:cubicBezTo>
                <a:cubicBezTo>
                  <a:pt x="2040" y="665"/>
                  <a:pt x="2041" y="664"/>
                  <a:pt x="2041" y="663"/>
                </a:cubicBezTo>
                <a:cubicBezTo>
                  <a:pt x="2042" y="658"/>
                  <a:pt x="2042" y="653"/>
                  <a:pt x="2042" y="649"/>
                </a:cubicBezTo>
                <a:cubicBezTo>
                  <a:pt x="2041" y="646"/>
                  <a:pt x="2041" y="642"/>
                  <a:pt x="2036" y="641"/>
                </a:cubicBezTo>
                <a:cubicBezTo>
                  <a:pt x="2036" y="641"/>
                  <a:pt x="2036" y="641"/>
                  <a:pt x="2036" y="641"/>
                </a:cubicBezTo>
                <a:cubicBezTo>
                  <a:pt x="2036" y="640"/>
                  <a:pt x="2036" y="640"/>
                  <a:pt x="2036" y="640"/>
                </a:cubicBezTo>
                <a:cubicBezTo>
                  <a:pt x="2037" y="640"/>
                  <a:pt x="2038" y="639"/>
                  <a:pt x="2038" y="639"/>
                </a:cubicBezTo>
                <a:cubicBezTo>
                  <a:pt x="2040" y="639"/>
                  <a:pt x="2041" y="639"/>
                  <a:pt x="2042" y="637"/>
                </a:cubicBezTo>
                <a:cubicBezTo>
                  <a:pt x="2043" y="637"/>
                  <a:pt x="2044" y="636"/>
                  <a:pt x="2044" y="636"/>
                </a:cubicBezTo>
                <a:cubicBezTo>
                  <a:pt x="2047" y="635"/>
                  <a:pt x="2049" y="635"/>
                  <a:pt x="2052" y="635"/>
                </a:cubicBezTo>
                <a:cubicBezTo>
                  <a:pt x="2052" y="635"/>
                  <a:pt x="2052" y="635"/>
                  <a:pt x="2052" y="635"/>
                </a:cubicBezTo>
                <a:cubicBezTo>
                  <a:pt x="2052" y="635"/>
                  <a:pt x="2052" y="635"/>
                  <a:pt x="2052" y="635"/>
                </a:cubicBezTo>
                <a:cubicBezTo>
                  <a:pt x="2052" y="635"/>
                  <a:pt x="2052" y="635"/>
                  <a:pt x="2052" y="635"/>
                </a:cubicBezTo>
                <a:cubicBezTo>
                  <a:pt x="2052" y="635"/>
                  <a:pt x="2052" y="635"/>
                  <a:pt x="2052" y="635"/>
                </a:cubicBezTo>
                <a:cubicBezTo>
                  <a:pt x="2051" y="637"/>
                  <a:pt x="2050" y="638"/>
                  <a:pt x="2048" y="638"/>
                </a:cubicBezTo>
                <a:cubicBezTo>
                  <a:pt x="2048" y="638"/>
                  <a:pt x="2047" y="638"/>
                  <a:pt x="2046" y="638"/>
                </a:cubicBezTo>
                <a:cubicBezTo>
                  <a:pt x="2045" y="639"/>
                  <a:pt x="2043" y="642"/>
                  <a:pt x="2044" y="643"/>
                </a:cubicBezTo>
                <a:cubicBezTo>
                  <a:pt x="2044" y="645"/>
                  <a:pt x="2045" y="646"/>
                  <a:pt x="2045" y="647"/>
                </a:cubicBezTo>
                <a:cubicBezTo>
                  <a:pt x="2046" y="647"/>
                  <a:pt x="2046" y="648"/>
                  <a:pt x="2046" y="648"/>
                </a:cubicBezTo>
                <a:cubicBezTo>
                  <a:pt x="2047" y="649"/>
                  <a:pt x="2049" y="649"/>
                  <a:pt x="2050" y="647"/>
                </a:cubicBezTo>
                <a:cubicBezTo>
                  <a:pt x="2050" y="646"/>
                  <a:pt x="2051" y="644"/>
                  <a:pt x="2052" y="643"/>
                </a:cubicBezTo>
                <a:cubicBezTo>
                  <a:pt x="2053" y="642"/>
                  <a:pt x="2055" y="643"/>
                  <a:pt x="2056" y="643"/>
                </a:cubicBezTo>
                <a:cubicBezTo>
                  <a:pt x="2056" y="643"/>
                  <a:pt x="2057" y="643"/>
                  <a:pt x="2057" y="643"/>
                </a:cubicBezTo>
                <a:cubicBezTo>
                  <a:pt x="2059" y="643"/>
                  <a:pt x="2060" y="639"/>
                  <a:pt x="2059" y="637"/>
                </a:cubicBezTo>
                <a:cubicBezTo>
                  <a:pt x="2058" y="636"/>
                  <a:pt x="2057" y="635"/>
                  <a:pt x="2056" y="634"/>
                </a:cubicBezTo>
                <a:cubicBezTo>
                  <a:pt x="2056" y="633"/>
                  <a:pt x="2056" y="632"/>
                  <a:pt x="2057" y="631"/>
                </a:cubicBezTo>
                <a:cubicBezTo>
                  <a:pt x="2058" y="631"/>
                  <a:pt x="2058" y="631"/>
                  <a:pt x="2059" y="630"/>
                </a:cubicBezTo>
                <a:cubicBezTo>
                  <a:pt x="2059" y="630"/>
                  <a:pt x="2060" y="630"/>
                  <a:pt x="2060" y="630"/>
                </a:cubicBezTo>
                <a:cubicBezTo>
                  <a:pt x="2061" y="631"/>
                  <a:pt x="2061" y="631"/>
                  <a:pt x="2060" y="632"/>
                </a:cubicBezTo>
                <a:cubicBezTo>
                  <a:pt x="2060" y="633"/>
                  <a:pt x="2059" y="634"/>
                  <a:pt x="2060" y="634"/>
                </a:cubicBezTo>
                <a:cubicBezTo>
                  <a:pt x="2060" y="636"/>
                  <a:pt x="2061" y="637"/>
                  <a:pt x="2062" y="639"/>
                </a:cubicBezTo>
                <a:cubicBezTo>
                  <a:pt x="2063" y="640"/>
                  <a:pt x="2064" y="641"/>
                  <a:pt x="2065" y="642"/>
                </a:cubicBezTo>
                <a:cubicBezTo>
                  <a:pt x="2066" y="642"/>
                  <a:pt x="2068" y="642"/>
                  <a:pt x="2068" y="641"/>
                </a:cubicBezTo>
                <a:cubicBezTo>
                  <a:pt x="2070" y="638"/>
                  <a:pt x="2072" y="635"/>
                  <a:pt x="2074" y="632"/>
                </a:cubicBezTo>
                <a:cubicBezTo>
                  <a:pt x="2074" y="631"/>
                  <a:pt x="2075" y="630"/>
                  <a:pt x="2076" y="630"/>
                </a:cubicBezTo>
                <a:cubicBezTo>
                  <a:pt x="2077" y="630"/>
                  <a:pt x="2079" y="630"/>
                  <a:pt x="2080" y="630"/>
                </a:cubicBezTo>
                <a:cubicBezTo>
                  <a:pt x="2082" y="630"/>
                  <a:pt x="2083" y="629"/>
                  <a:pt x="2084" y="628"/>
                </a:cubicBezTo>
                <a:cubicBezTo>
                  <a:pt x="2085" y="628"/>
                  <a:pt x="2085" y="628"/>
                  <a:pt x="2086" y="628"/>
                </a:cubicBezTo>
                <a:cubicBezTo>
                  <a:pt x="2087" y="629"/>
                  <a:pt x="2088" y="628"/>
                  <a:pt x="2088" y="627"/>
                </a:cubicBezTo>
                <a:cubicBezTo>
                  <a:pt x="2089" y="626"/>
                  <a:pt x="2089" y="623"/>
                  <a:pt x="2091" y="622"/>
                </a:cubicBezTo>
                <a:cubicBezTo>
                  <a:pt x="2091" y="622"/>
                  <a:pt x="2091" y="622"/>
                  <a:pt x="2091" y="621"/>
                </a:cubicBezTo>
                <a:cubicBezTo>
                  <a:pt x="2091" y="622"/>
                  <a:pt x="2092" y="622"/>
                  <a:pt x="2092" y="622"/>
                </a:cubicBezTo>
                <a:cubicBezTo>
                  <a:pt x="2092" y="623"/>
                  <a:pt x="2092" y="624"/>
                  <a:pt x="2092" y="625"/>
                </a:cubicBezTo>
                <a:cubicBezTo>
                  <a:pt x="2093" y="625"/>
                  <a:pt x="2094" y="626"/>
                  <a:pt x="2094" y="626"/>
                </a:cubicBezTo>
                <a:cubicBezTo>
                  <a:pt x="2098" y="624"/>
                  <a:pt x="2100" y="619"/>
                  <a:pt x="2098" y="616"/>
                </a:cubicBezTo>
                <a:cubicBezTo>
                  <a:pt x="2097" y="613"/>
                  <a:pt x="2096" y="611"/>
                  <a:pt x="2096" y="608"/>
                </a:cubicBezTo>
                <a:cubicBezTo>
                  <a:pt x="2097" y="603"/>
                  <a:pt x="2096" y="599"/>
                  <a:pt x="2094" y="595"/>
                </a:cubicBezTo>
                <a:cubicBezTo>
                  <a:pt x="2094" y="594"/>
                  <a:pt x="2094" y="592"/>
                  <a:pt x="2096" y="591"/>
                </a:cubicBezTo>
                <a:cubicBezTo>
                  <a:pt x="2097" y="590"/>
                  <a:pt x="2098" y="589"/>
                  <a:pt x="2097" y="587"/>
                </a:cubicBezTo>
                <a:cubicBezTo>
                  <a:pt x="2097" y="586"/>
                  <a:pt x="2097" y="585"/>
                  <a:pt x="2097" y="583"/>
                </a:cubicBezTo>
                <a:cubicBezTo>
                  <a:pt x="2097" y="579"/>
                  <a:pt x="2096" y="575"/>
                  <a:pt x="2094" y="571"/>
                </a:cubicBezTo>
                <a:cubicBezTo>
                  <a:pt x="2092" y="566"/>
                  <a:pt x="2088" y="563"/>
                  <a:pt x="2086" y="558"/>
                </a:cubicBezTo>
                <a:cubicBezTo>
                  <a:pt x="2086" y="557"/>
                  <a:pt x="2084" y="557"/>
                  <a:pt x="2083" y="558"/>
                </a:cubicBezTo>
                <a:cubicBezTo>
                  <a:pt x="2080" y="561"/>
                  <a:pt x="2078" y="565"/>
                  <a:pt x="2079" y="570"/>
                </a:cubicBezTo>
                <a:cubicBezTo>
                  <a:pt x="2079" y="572"/>
                  <a:pt x="2078" y="575"/>
                  <a:pt x="2081" y="576"/>
                </a:cubicBezTo>
                <a:cubicBezTo>
                  <a:pt x="2081" y="577"/>
                  <a:pt x="2082" y="577"/>
                  <a:pt x="2082" y="578"/>
                </a:cubicBezTo>
                <a:cubicBezTo>
                  <a:pt x="2082" y="584"/>
                  <a:pt x="2083" y="591"/>
                  <a:pt x="2079" y="597"/>
                </a:cubicBezTo>
                <a:cubicBezTo>
                  <a:pt x="2078" y="597"/>
                  <a:pt x="2078" y="599"/>
                  <a:pt x="2078" y="600"/>
                </a:cubicBezTo>
                <a:cubicBezTo>
                  <a:pt x="2077" y="604"/>
                  <a:pt x="2074" y="606"/>
                  <a:pt x="2071" y="607"/>
                </a:cubicBezTo>
                <a:cubicBezTo>
                  <a:pt x="2070" y="607"/>
                  <a:pt x="2069" y="606"/>
                  <a:pt x="2069" y="606"/>
                </a:cubicBezTo>
                <a:cubicBezTo>
                  <a:pt x="2069" y="605"/>
                  <a:pt x="2069" y="604"/>
                  <a:pt x="2068" y="604"/>
                </a:cubicBezTo>
                <a:cubicBezTo>
                  <a:pt x="2068" y="602"/>
                  <a:pt x="2068" y="602"/>
                  <a:pt x="2067" y="602"/>
                </a:cubicBezTo>
                <a:cubicBezTo>
                  <a:pt x="2066" y="602"/>
                  <a:pt x="2066" y="603"/>
                  <a:pt x="2065" y="604"/>
                </a:cubicBezTo>
                <a:cubicBezTo>
                  <a:pt x="2064" y="605"/>
                  <a:pt x="2065" y="606"/>
                  <a:pt x="2065" y="607"/>
                </a:cubicBezTo>
                <a:cubicBezTo>
                  <a:pt x="2065" y="608"/>
                  <a:pt x="2065" y="609"/>
                  <a:pt x="2065" y="610"/>
                </a:cubicBezTo>
                <a:cubicBezTo>
                  <a:pt x="2063" y="613"/>
                  <a:pt x="2063" y="616"/>
                  <a:pt x="2062" y="619"/>
                </a:cubicBezTo>
                <a:cubicBezTo>
                  <a:pt x="2062" y="620"/>
                  <a:pt x="2061" y="620"/>
                  <a:pt x="2061" y="620"/>
                </a:cubicBezTo>
                <a:cubicBezTo>
                  <a:pt x="2058" y="620"/>
                  <a:pt x="2056" y="620"/>
                  <a:pt x="2054" y="621"/>
                </a:cubicBezTo>
                <a:cubicBezTo>
                  <a:pt x="2051" y="622"/>
                  <a:pt x="2048" y="622"/>
                  <a:pt x="2045" y="623"/>
                </a:cubicBezTo>
                <a:cubicBezTo>
                  <a:pt x="2044" y="623"/>
                  <a:pt x="2043" y="624"/>
                  <a:pt x="2042" y="625"/>
                </a:cubicBezTo>
                <a:cubicBezTo>
                  <a:pt x="2039" y="629"/>
                  <a:pt x="2036" y="632"/>
                  <a:pt x="2032" y="635"/>
                </a:cubicBezTo>
                <a:cubicBezTo>
                  <a:pt x="2032" y="636"/>
                  <a:pt x="2032" y="637"/>
                  <a:pt x="2032" y="638"/>
                </a:cubicBezTo>
                <a:cubicBezTo>
                  <a:pt x="2032" y="639"/>
                  <a:pt x="2032" y="639"/>
                  <a:pt x="2031" y="640"/>
                </a:cubicBezTo>
                <a:cubicBezTo>
                  <a:pt x="2030" y="642"/>
                  <a:pt x="2028" y="643"/>
                  <a:pt x="2027" y="645"/>
                </a:cubicBezTo>
                <a:cubicBezTo>
                  <a:pt x="2026" y="646"/>
                  <a:pt x="2025" y="647"/>
                  <a:pt x="2026" y="649"/>
                </a:cubicBezTo>
                <a:cubicBezTo>
                  <a:pt x="2026" y="650"/>
                  <a:pt x="2026" y="651"/>
                  <a:pt x="2028" y="652"/>
                </a:cubicBezTo>
                <a:cubicBezTo>
                  <a:pt x="2027" y="653"/>
                  <a:pt x="2027" y="653"/>
                  <a:pt x="2027" y="653"/>
                </a:cubicBezTo>
                <a:cubicBezTo>
                  <a:pt x="2027" y="653"/>
                  <a:pt x="2028" y="653"/>
                  <a:pt x="2028" y="653"/>
                </a:cubicBezTo>
                <a:cubicBezTo>
                  <a:pt x="2028" y="653"/>
                  <a:pt x="2028" y="653"/>
                  <a:pt x="2028" y="652"/>
                </a:cubicBezTo>
                <a:cubicBezTo>
                  <a:pt x="2028" y="652"/>
                  <a:pt x="2028" y="652"/>
                  <a:pt x="2028" y="652"/>
                </a:cubicBezTo>
                <a:cubicBezTo>
                  <a:pt x="2029" y="652"/>
                  <a:pt x="2030" y="652"/>
                  <a:pt x="2030" y="653"/>
                </a:cubicBezTo>
                <a:cubicBezTo>
                  <a:pt x="2030" y="654"/>
                  <a:pt x="2030" y="655"/>
                  <a:pt x="2029" y="656"/>
                </a:cubicBezTo>
                <a:cubicBezTo>
                  <a:pt x="2029" y="656"/>
                  <a:pt x="2029" y="656"/>
                  <a:pt x="2029" y="656"/>
                </a:cubicBezTo>
                <a:cubicBezTo>
                  <a:pt x="2029" y="656"/>
                  <a:pt x="2029" y="656"/>
                  <a:pt x="2029" y="656"/>
                </a:cubicBezTo>
                <a:cubicBezTo>
                  <a:pt x="2029" y="656"/>
                  <a:pt x="2029" y="656"/>
                  <a:pt x="2029" y="656"/>
                </a:cubicBezTo>
                <a:cubicBezTo>
                  <a:pt x="2031" y="659"/>
                  <a:pt x="2032" y="662"/>
                  <a:pt x="2033" y="665"/>
                </a:cubicBezTo>
                <a:cubicBezTo>
                  <a:pt x="2033" y="667"/>
                  <a:pt x="2037" y="668"/>
                  <a:pt x="2038" y="667"/>
                </a:cubicBezTo>
                <a:close/>
                <a:moveTo>
                  <a:pt x="2084" y="561"/>
                </a:moveTo>
                <a:cubicBezTo>
                  <a:pt x="2084" y="561"/>
                  <a:pt x="2084" y="561"/>
                  <a:pt x="2084" y="561"/>
                </a:cubicBezTo>
                <a:cubicBezTo>
                  <a:pt x="2084" y="562"/>
                  <a:pt x="2084" y="562"/>
                  <a:pt x="2084" y="562"/>
                </a:cubicBezTo>
                <a:cubicBezTo>
                  <a:pt x="2083" y="562"/>
                  <a:pt x="2083" y="562"/>
                  <a:pt x="2083" y="562"/>
                </a:cubicBezTo>
                <a:lnTo>
                  <a:pt x="2084" y="561"/>
                </a:lnTo>
                <a:close/>
                <a:moveTo>
                  <a:pt x="671" y="99"/>
                </a:moveTo>
                <a:cubicBezTo>
                  <a:pt x="671" y="100"/>
                  <a:pt x="673" y="100"/>
                  <a:pt x="674" y="100"/>
                </a:cubicBezTo>
                <a:cubicBezTo>
                  <a:pt x="676" y="100"/>
                  <a:pt x="678" y="100"/>
                  <a:pt x="680" y="101"/>
                </a:cubicBezTo>
                <a:cubicBezTo>
                  <a:pt x="681" y="102"/>
                  <a:pt x="682" y="102"/>
                  <a:pt x="683" y="101"/>
                </a:cubicBezTo>
                <a:cubicBezTo>
                  <a:pt x="684" y="100"/>
                  <a:pt x="684" y="99"/>
                  <a:pt x="685" y="99"/>
                </a:cubicBezTo>
                <a:cubicBezTo>
                  <a:pt x="685" y="99"/>
                  <a:pt x="685" y="99"/>
                  <a:pt x="685" y="99"/>
                </a:cubicBezTo>
                <a:cubicBezTo>
                  <a:pt x="685" y="99"/>
                  <a:pt x="685" y="99"/>
                  <a:pt x="685" y="99"/>
                </a:cubicBezTo>
                <a:cubicBezTo>
                  <a:pt x="685" y="99"/>
                  <a:pt x="685" y="99"/>
                  <a:pt x="685" y="99"/>
                </a:cubicBezTo>
                <a:cubicBezTo>
                  <a:pt x="687" y="98"/>
                  <a:pt x="689" y="97"/>
                  <a:pt x="691" y="95"/>
                </a:cubicBezTo>
                <a:cubicBezTo>
                  <a:pt x="692" y="94"/>
                  <a:pt x="694" y="93"/>
                  <a:pt x="696" y="92"/>
                </a:cubicBezTo>
                <a:cubicBezTo>
                  <a:pt x="696" y="91"/>
                  <a:pt x="697" y="90"/>
                  <a:pt x="697" y="89"/>
                </a:cubicBezTo>
                <a:cubicBezTo>
                  <a:pt x="698" y="87"/>
                  <a:pt x="699" y="87"/>
                  <a:pt x="701" y="87"/>
                </a:cubicBezTo>
                <a:cubicBezTo>
                  <a:pt x="701" y="87"/>
                  <a:pt x="701" y="87"/>
                  <a:pt x="701" y="87"/>
                </a:cubicBezTo>
                <a:cubicBezTo>
                  <a:pt x="701" y="87"/>
                  <a:pt x="701" y="87"/>
                  <a:pt x="701" y="87"/>
                </a:cubicBezTo>
                <a:cubicBezTo>
                  <a:pt x="701" y="86"/>
                  <a:pt x="701" y="86"/>
                  <a:pt x="702" y="87"/>
                </a:cubicBezTo>
                <a:cubicBezTo>
                  <a:pt x="701" y="87"/>
                  <a:pt x="701" y="87"/>
                  <a:pt x="701" y="87"/>
                </a:cubicBezTo>
                <a:cubicBezTo>
                  <a:pt x="701" y="89"/>
                  <a:pt x="701" y="89"/>
                  <a:pt x="703" y="90"/>
                </a:cubicBezTo>
                <a:cubicBezTo>
                  <a:pt x="704" y="90"/>
                  <a:pt x="704" y="90"/>
                  <a:pt x="705" y="90"/>
                </a:cubicBezTo>
                <a:cubicBezTo>
                  <a:pt x="706" y="88"/>
                  <a:pt x="706" y="86"/>
                  <a:pt x="708" y="85"/>
                </a:cubicBezTo>
                <a:cubicBezTo>
                  <a:pt x="710" y="83"/>
                  <a:pt x="712" y="82"/>
                  <a:pt x="712" y="80"/>
                </a:cubicBezTo>
                <a:cubicBezTo>
                  <a:pt x="712" y="77"/>
                  <a:pt x="712" y="74"/>
                  <a:pt x="710" y="72"/>
                </a:cubicBezTo>
                <a:cubicBezTo>
                  <a:pt x="710" y="71"/>
                  <a:pt x="709" y="71"/>
                  <a:pt x="709" y="70"/>
                </a:cubicBezTo>
                <a:cubicBezTo>
                  <a:pt x="709" y="70"/>
                  <a:pt x="709" y="69"/>
                  <a:pt x="709" y="68"/>
                </a:cubicBezTo>
                <a:cubicBezTo>
                  <a:pt x="710" y="66"/>
                  <a:pt x="711" y="65"/>
                  <a:pt x="713" y="64"/>
                </a:cubicBezTo>
                <a:cubicBezTo>
                  <a:pt x="713" y="62"/>
                  <a:pt x="712" y="60"/>
                  <a:pt x="713" y="58"/>
                </a:cubicBezTo>
                <a:cubicBezTo>
                  <a:pt x="714" y="57"/>
                  <a:pt x="714" y="55"/>
                  <a:pt x="714" y="54"/>
                </a:cubicBezTo>
                <a:cubicBezTo>
                  <a:pt x="714" y="52"/>
                  <a:pt x="712" y="52"/>
                  <a:pt x="711" y="50"/>
                </a:cubicBezTo>
                <a:cubicBezTo>
                  <a:pt x="709" y="49"/>
                  <a:pt x="708" y="48"/>
                  <a:pt x="706" y="47"/>
                </a:cubicBezTo>
                <a:cubicBezTo>
                  <a:pt x="706" y="47"/>
                  <a:pt x="705" y="46"/>
                  <a:pt x="705" y="45"/>
                </a:cubicBezTo>
                <a:cubicBezTo>
                  <a:pt x="705" y="43"/>
                  <a:pt x="705" y="41"/>
                  <a:pt x="705" y="38"/>
                </a:cubicBezTo>
                <a:cubicBezTo>
                  <a:pt x="706" y="36"/>
                  <a:pt x="706" y="34"/>
                  <a:pt x="706" y="32"/>
                </a:cubicBezTo>
                <a:cubicBezTo>
                  <a:pt x="707" y="29"/>
                  <a:pt x="705" y="27"/>
                  <a:pt x="703" y="25"/>
                </a:cubicBezTo>
                <a:cubicBezTo>
                  <a:pt x="701" y="23"/>
                  <a:pt x="699" y="23"/>
                  <a:pt x="697" y="23"/>
                </a:cubicBezTo>
                <a:cubicBezTo>
                  <a:pt x="696" y="24"/>
                  <a:pt x="695" y="25"/>
                  <a:pt x="695" y="26"/>
                </a:cubicBezTo>
                <a:cubicBezTo>
                  <a:pt x="695" y="27"/>
                  <a:pt x="695" y="27"/>
                  <a:pt x="696" y="28"/>
                </a:cubicBezTo>
                <a:cubicBezTo>
                  <a:pt x="697" y="28"/>
                  <a:pt x="698" y="29"/>
                  <a:pt x="699" y="29"/>
                </a:cubicBezTo>
                <a:cubicBezTo>
                  <a:pt x="700" y="29"/>
                  <a:pt x="700" y="30"/>
                  <a:pt x="700" y="31"/>
                </a:cubicBezTo>
                <a:cubicBezTo>
                  <a:pt x="700" y="31"/>
                  <a:pt x="699" y="31"/>
                  <a:pt x="699" y="31"/>
                </a:cubicBezTo>
                <a:cubicBezTo>
                  <a:pt x="698" y="31"/>
                  <a:pt x="696" y="31"/>
                  <a:pt x="695" y="31"/>
                </a:cubicBezTo>
                <a:cubicBezTo>
                  <a:pt x="693" y="32"/>
                  <a:pt x="692" y="32"/>
                  <a:pt x="691" y="32"/>
                </a:cubicBezTo>
                <a:cubicBezTo>
                  <a:pt x="689" y="33"/>
                  <a:pt x="688" y="35"/>
                  <a:pt x="688" y="37"/>
                </a:cubicBezTo>
                <a:cubicBezTo>
                  <a:pt x="688" y="38"/>
                  <a:pt x="689" y="39"/>
                  <a:pt x="689" y="40"/>
                </a:cubicBezTo>
                <a:cubicBezTo>
                  <a:pt x="689" y="40"/>
                  <a:pt x="689" y="41"/>
                  <a:pt x="689" y="41"/>
                </a:cubicBezTo>
                <a:cubicBezTo>
                  <a:pt x="689" y="41"/>
                  <a:pt x="688" y="41"/>
                  <a:pt x="688" y="41"/>
                </a:cubicBezTo>
                <a:cubicBezTo>
                  <a:pt x="687" y="40"/>
                  <a:pt x="685" y="40"/>
                  <a:pt x="684" y="41"/>
                </a:cubicBezTo>
                <a:cubicBezTo>
                  <a:pt x="683" y="42"/>
                  <a:pt x="681" y="43"/>
                  <a:pt x="679" y="42"/>
                </a:cubicBezTo>
                <a:cubicBezTo>
                  <a:pt x="677" y="42"/>
                  <a:pt x="677" y="44"/>
                  <a:pt x="677" y="45"/>
                </a:cubicBezTo>
                <a:cubicBezTo>
                  <a:pt x="678" y="47"/>
                  <a:pt x="678" y="48"/>
                  <a:pt x="679" y="49"/>
                </a:cubicBezTo>
                <a:cubicBezTo>
                  <a:pt x="680" y="50"/>
                  <a:pt x="681" y="52"/>
                  <a:pt x="681" y="53"/>
                </a:cubicBezTo>
                <a:cubicBezTo>
                  <a:pt x="681" y="53"/>
                  <a:pt x="682" y="53"/>
                  <a:pt x="682" y="53"/>
                </a:cubicBezTo>
                <a:cubicBezTo>
                  <a:pt x="682" y="53"/>
                  <a:pt x="682" y="54"/>
                  <a:pt x="682" y="54"/>
                </a:cubicBezTo>
                <a:cubicBezTo>
                  <a:pt x="683" y="54"/>
                  <a:pt x="683" y="54"/>
                  <a:pt x="683" y="54"/>
                </a:cubicBezTo>
                <a:cubicBezTo>
                  <a:pt x="683" y="54"/>
                  <a:pt x="683" y="54"/>
                  <a:pt x="682" y="54"/>
                </a:cubicBezTo>
                <a:cubicBezTo>
                  <a:pt x="682" y="54"/>
                  <a:pt x="682" y="54"/>
                  <a:pt x="681" y="54"/>
                </a:cubicBezTo>
                <a:cubicBezTo>
                  <a:pt x="681" y="54"/>
                  <a:pt x="681" y="53"/>
                  <a:pt x="681" y="53"/>
                </a:cubicBezTo>
                <a:cubicBezTo>
                  <a:pt x="680" y="53"/>
                  <a:pt x="678" y="52"/>
                  <a:pt x="677" y="51"/>
                </a:cubicBezTo>
                <a:cubicBezTo>
                  <a:pt x="676" y="51"/>
                  <a:pt x="675" y="51"/>
                  <a:pt x="675" y="52"/>
                </a:cubicBezTo>
                <a:cubicBezTo>
                  <a:pt x="672" y="56"/>
                  <a:pt x="671" y="62"/>
                  <a:pt x="669" y="66"/>
                </a:cubicBezTo>
                <a:cubicBezTo>
                  <a:pt x="668" y="68"/>
                  <a:pt x="669" y="70"/>
                  <a:pt x="670" y="71"/>
                </a:cubicBezTo>
                <a:cubicBezTo>
                  <a:pt x="672" y="72"/>
                  <a:pt x="673" y="73"/>
                  <a:pt x="675" y="73"/>
                </a:cubicBezTo>
                <a:cubicBezTo>
                  <a:pt x="676" y="73"/>
                  <a:pt x="677" y="73"/>
                  <a:pt x="677" y="74"/>
                </a:cubicBezTo>
                <a:cubicBezTo>
                  <a:pt x="678" y="74"/>
                  <a:pt x="678" y="75"/>
                  <a:pt x="678" y="76"/>
                </a:cubicBezTo>
                <a:cubicBezTo>
                  <a:pt x="678" y="76"/>
                  <a:pt x="677" y="77"/>
                  <a:pt x="677" y="77"/>
                </a:cubicBezTo>
                <a:cubicBezTo>
                  <a:pt x="676" y="77"/>
                  <a:pt x="676" y="77"/>
                  <a:pt x="675" y="77"/>
                </a:cubicBezTo>
                <a:cubicBezTo>
                  <a:pt x="671" y="76"/>
                  <a:pt x="669" y="77"/>
                  <a:pt x="668" y="81"/>
                </a:cubicBezTo>
                <a:cubicBezTo>
                  <a:pt x="667" y="84"/>
                  <a:pt x="666" y="86"/>
                  <a:pt x="666" y="89"/>
                </a:cubicBezTo>
                <a:cubicBezTo>
                  <a:pt x="665" y="94"/>
                  <a:pt x="667" y="97"/>
                  <a:pt x="671" y="99"/>
                </a:cubicBezTo>
                <a:close/>
                <a:moveTo>
                  <a:pt x="696" y="92"/>
                </a:moveTo>
                <a:cubicBezTo>
                  <a:pt x="696" y="92"/>
                  <a:pt x="696" y="92"/>
                  <a:pt x="696" y="92"/>
                </a:cubicBezTo>
                <a:cubicBezTo>
                  <a:pt x="696" y="92"/>
                  <a:pt x="696" y="92"/>
                  <a:pt x="696" y="92"/>
                </a:cubicBezTo>
                <a:cubicBezTo>
                  <a:pt x="696" y="92"/>
                  <a:pt x="696" y="92"/>
                  <a:pt x="696" y="92"/>
                </a:cubicBezTo>
                <a:cubicBezTo>
                  <a:pt x="696" y="92"/>
                  <a:pt x="696" y="92"/>
                  <a:pt x="696" y="92"/>
                </a:cubicBezTo>
                <a:close/>
                <a:moveTo>
                  <a:pt x="1882" y="944"/>
                </a:moveTo>
                <a:cubicBezTo>
                  <a:pt x="1882" y="944"/>
                  <a:pt x="1882" y="944"/>
                  <a:pt x="1882" y="944"/>
                </a:cubicBezTo>
                <a:cubicBezTo>
                  <a:pt x="1881" y="943"/>
                  <a:pt x="1881" y="942"/>
                  <a:pt x="1880" y="942"/>
                </a:cubicBezTo>
                <a:cubicBezTo>
                  <a:pt x="1880" y="941"/>
                  <a:pt x="1880" y="941"/>
                  <a:pt x="1880" y="941"/>
                </a:cubicBezTo>
                <a:cubicBezTo>
                  <a:pt x="1880" y="941"/>
                  <a:pt x="1880" y="941"/>
                  <a:pt x="1879" y="940"/>
                </a:cubicBezTo>
                <a:cubicBezTo>
                  <a:pt x="1880" y="940"/>
                  <a:pt x="1880" y="940"/>
                  <a:pt x="1880" y="940"/>
                </a:cubicBezTo>
                <a:cubicBezTo>
                  <a:pt x="1880" y="940"/>
                  <a:pt x="1880" y="941"/>
                  <a:pt x="1880" y="941"/>
                </a:cubicBezTo>
                <a:cubicBezTo>
                  <a:pt x="1880" y="941"/>
                  <a:pt x="1880" y="941"/>
                  <a:pt x="1880" y="942"/>
                </a:cubicBezTo>
                <a:cubicBezTo>
                  <a:pt x="1881" y="942"/>
                  <a:pt x="1882" y="943"/>
                  <a:pt x="1882" y="943"/>
                </a:cubicBezTo>
                <a:cubicBezTo>
                  <a:pt x="1882" y="944"/>
                  <a:pt x="1882" y="944"/>
                  <a:pt x="1882" y="944"/>
                </a:cubicBezTo>
                <a:cubicBezTo>
                  <a:pt x="1883" y="944"/>
                  <a:pt x="1884" y="944"/>
                  <a:pt x="1885" y="944"/>
                </a:cubicBezTo>
                <a:cubicBezTo>
                  <a:pt x="1885" y="944"/>
                  <a:pt x="1885" y="944"/>
                  <a:pt x="1886" y="944"/>
                </a:cubicBezTo>
                <a:cubicBezTo>
                  <a:pt x="1886" y="944"/>
                  <a:pt x="1887" y="943"/>
                  <a:pt x="1887" y="942"/>
                </a:cubicBezTo>
                <a:cubicBezTo>
                  <a:pt x="1885" y="939"/>
                  <a:pt x="1883" y="937"/>
                  <a:pt x="1881" y="934"/>
                </a:cubicBezTo>
                <a:cubicBezTo>
                  <a:pt x="1881" y="934"/>
                  <a:pt x="1880" y="934"/>
                  <a:pt x="1880" y="934"/>
                </a:cubicBezTo>
                <a:cubicBezTo>
                  <a:pt x="1879" y="934"/>
                  <a:pt x="1878" y="934"/>
                  <a:pt x="1877" y="935"/>
                </a:cubicBezTo>
                <a:cubicBezTo>
                  <a:pt x="1877" y="936"/>
                  <a:pt x="1876" y="936"/>
                  <a:pt x="1876" y="937"/>
                </a:cubicBezTo>
                <a:cubicBezTo>
                  <a:pt x="1875" y="938"/>
                  <a:pt x="1874" y="938"/>
                  <a:pt x="1873" y="936"/>
                </a:cubicBezTo>
                <a:cubicBezTo>
                  <a:pt x="1872" y="935"/>
                  <a:pt x="1872" y="933"/>
                  <a:pt x="1871" y="932"/>
                </a:cubicBezTo>
                <a:cubicBezTo>
                  <a:pt x="1871" y="931"/>
                  <a:pt x="1870" y="930"/>
                  <a:pt x="1869" y="929"/>
                </a:cubicBezTo>
                <a:cubicBezTo>
                  <a:pt x="1868" y="929"/>
                  <a:pt x="1867" y="929"/>
                  <a:pt x="1866" y="928"/>
                </a:cubicBezTo>
                <a:cubicBezTo>
                  <a:pt x="1865" y="928"/>
                  <a:pt x="1864" y="927"/>
                  <a:pt x="1865" y="927"/>
                </a:cubicBezTo>
                <a:cubicBezTo>
                  <a:pt x="1866" y="926"/>
                  <a:pt x="1864" y="924"/>
                  <a:pt x="1865" y="922"/>
                </a:cubicBezTo>
                <a:cubicBezTo>
                  <a:pt x="1866" y="922"/>
                  <a:pt x="1866" y="921"/>
                  <a:pt x="1865" y="920"/>
                </a:cubicBezTo>
                <a:cubicBezTo>
                  <a:pt x="1864" y="918"/>
                  <a:pt x="1861" y="917"/>
                  <a:pt x="1860" y="914"/>
                </a:cubicBezTo>
                <a:cubicBezTo>
                  <a:pt x="1860" y="913"/>
                  <a:pt x="1859" y="913"/>
                  <a:pt x="1859" y="912"/>
                </a:cubicBezTo>
                <a:cubicBezTo>
                  <a:pt x="1857" y="912"/>
                  <a:pt x="1855" y="911"/>
                  <a:pt x="1854" y="910"/>
                </a:cubicBezTo>
                <a:cubicBezTo>
                  <a:pt x="1853" y="910"/>
                  <a:pt x="1852" y="909"/>
                  <a:pt x="1852" y="909"/>
                </a:cubicBezTo>
                <a:cubicBezTo>
                  <a:pt x="1851" y="907"/>
                  <a:pt x="1849" y="906"/>
                  <a:pt x="1847" y="905"/>
                </a:cubicBezTo>
                <a:cubicBezTo>
                  <a:pt x="1845" y="903"/>
                  <a:pt x="1843" y="902"/>
                  <a:pt x="1841" y="901"/>
                </a:cubicBezTo>
                <a:cubicBezTo>
                  <a:pt x="1840" y="901"/>
                  <a:pt x="1839" y="900"/>
                  <a:pt x="1838" y="899"/>
                </a:cubicBezTo>
                <a:cubicBezTo>
                  <a:pt x="1837" y="897"/>
                  <a:pt x="1835" y="895"/>
                  <a:pt x="1834" y="894"/>
                </a:cubicBezTo>
                <a:cubicBezTo>
                  <a:pt x="1829" y="892"/>
                  <a:pt x="1825" y="888"/>
                  <a:pt x="1822" y="883"/>
                </a:cubicBezTo>
                <a:cubicBezTo>
                  <a:pt x="1821" y="882"/>
                  <a:pt x="1819" y="881"/>
                  <a:pt x="1817" y="881"/>
                </a:cubicBezTo>
                <a:cubicBezTo>
                  <a:pt x="1813" y="881"/>
                  <a:pt x="1810" y="880"/>
                  <a:pt x="1806" y="879"/>
                </a:cubicBezTo>
                <a:cubicBezTo>
                  <a:pt x="1805" y="878"/>
                  <a:pt x="1804" y="879"/>
                  <a:pt x="1804" y="879"/>
                </a:cubicBezTo>
                <a:cubicBezTo>
                  <a:pt x="1803" y="879"/>
                  <a:pt x="1802" y="881"/>
                  <a:pt x="1803" y="882"/>
                </a:cubicBezTo>
                <a:cubicBezTo>
                  <a:pt x="1803" y="883"/>
                  <a:pt x="1804" y="885"/>
                  <a:pt x="1805" y="886"/>
                </a:cubicBezTo>
                <a:cubicBezTo>
                  <a:pt x="1807" y="889"/>
                  <a:pt x="1810" y="891"/>
                  <a:pt x="1813" y="893"/>
                </a:cubicBezTo>
                <a:cubicBezTo>
                  <a:pt x="1815" y="894"/>
                  <a:pt x="1816" y="895"/>
                  <a:pt x="1817" y="897"/>
                </a:cubicBezTo>
                <a:cubicBezTo>
                  <a:pt x="1818" y="898"/>
                  <a:pt x="1820" y="899"/>
                  <a:pt x="1820" y="901"/>
                </a:cubicBezTo>
                <a:cubicBezTo>
                  <a:pt x="1822" y="904"/>
                  <a:pt x="1824" y="906"/>
                  <a:pt x="1827" y="909"/>
                </a:cubicBezTo>
                <a:cubicBezTo>
                  <a:pt x="1828" y="909"/>
                  <a:pt x="1829" y="910"/>
                  <a:pt x="1829" y="911"/>
                </a:cubicBezTo>
                <a:cubicBezTo>
                  <a:pt x="1830" y="913"/>
                  <a:pt x="1830" y="915"/>
                  <a:pt x="1831" y="917"/>
                </a:cubicBezTo>
                <a:cubicBezTo>
                  <a:pt x="1832" y="918"/>
                  <a:pt x="1832" y="919"/>
                  <a:pt x="1833" y="920"/>
                </a:cubicBezTo>
                <a:cubicBezTo>
                  <a:pt x="1837" y="923"/>
                  <a:pt x="1839" y="927"/>
                  <a:pt x="1840" y="931"/>
                </a:cubicBezTo>
                <a:cubicBezTo>
                  <a:pt x="1841" y="933"/>
                  <a:pt x="1842" y="935"/>
                  <a:pt x="1842" y="937"/>
                </a:cubicBezTo>
                <a:cubicBezTo>
                  <a:pt x="1843" y="939"/>
                  <a:pt x="1844" y="940"/>
                  <a:pt x="1845" y="942"/>
                </a:cubicBezTo>
                <a:cubicBezTo>
                  <a:pt x="1848" y="945"/>
                  <a:pt x="1851" y="947"/>
                  <a:pt x="1853" y="950"/>
                </a:cubicBezTo>
                <a:cubicBezTo>
                  <a:pt x="1856" y="953"/>
                  <a:pt x="1858" y="955"/>
                  <a:pt x="1861" y="958"/>
                </a:cubicBezTo>
                <a:cubicBezTo>
                  <a:pt x="1864" y="959"/>
                  <a:pt x="1866" y="961"/>
                  <a:pt x="1868" y="963"/>
                </a:cubicBezTo>
                <a:cubicBezTo>
                  <a:pt x="1869" y="964"/>
                  <a:pt x="1870" y="964"/>
                  <a:pt x="1871" y="964"/>
                </a:cubicBezTo>
                <a:cubicBezTo>
                  <a:pt x="1874" y="964"/>
                  <a:pt x="1877" y="963"/>
                  <a:pt x="1880" y="964"/>
                </a:cubicBezTo>
                <a:cubicBezTo>
                  <a:pt x="1880" y="961"/>
                  <a:pt x="1881" y="958"/>
                  <a:pt x="1881" y="954"/>
                </a:cubicBezTo>
                <a:cubicBezTo>
                  <a:pt x="1881" y="951"/>
                  <a:pt x="1882" y="947"/>
                  <a:pt x="1882" y="944"/>
                </a:cubicBezTo>
                <a:close/>
                <a:moveTo>
                  <a:pt x="1880" y="964"/>
                </a:moveTo>
                <a:cubicBezTo>
                  <a:pt x="1880" y="964"/>
                  <a:pt x="1880" y="964"/>
                  <a:pt x="1880" y="965"/>
                </a:cubicBezTo>
                <a:cubicBezTo>
                  <a:pt x="1880" y="965"/>
                  <a:pt x="1880" y="965"/>
                  <a:pt x="1880" y="965"/>
                </a:cubicBezTo>
                <a:cubicBezTo>
                  <a:pt x="1880" y="964"/>
                  <a:pt x="1881" y="964"/>
                  <a:pt x="1881" y="964"/>
                </a:cubicBezTo>
                <a:cubicBezTo>
                  <a:pt x="1880" y="964"/>
                  <a:pt x="1880" y="964"/>
                  <a:pt x="1880" y="964"/>
                </a:cubicBezTo>
                <a:close/>
                <a:moveTo>
                  <a:pt x="428" y="172"/>
                </a:moveTo>
                <a:cubicBezTo>
                  <a:pt x="428" y="174"/>
                  <a:pt x="427" y="177"/>
                  <a:pt x="427" y="179"/>
                </a:cubicBezTo>
                <a:cubicBezTo>
                  <a:pt x="427" y="180"/>
                  <a:pt x="429" y="181"/>
                  <a:pt x="429" y="181"/>
                </a:cubicBezTo>
                <a:cubicBezTo>
                  <a:pt x="432" y="181"/>
                  <a:pt x="435" y="180"/>
                  <a:pt x="438" y="178"/>
                </a:cubicBezTo>
                <a:cubicBezTo>
                  <a:pt x="438" y="178"/>
                  <a:pt x="438" y="178"/>
                  <a:pt x="438" y="178"/>
                </a:cubicBezTo>
                <a:cubicBezTo>
                  <a:pt x="438" y="177"/>
                  <a:pt x="438" y="177"/>
                  <a:pt x="438" y="177"/>
                </a:cubicBezTo>
                <a:cubicBezTo>
                  <a:pt x="438" y="178"/>
                  <a:pt x="438" y="178"/>
                  <a:pt x="438" y="178"/>
                </a:cubicBezTo>
                <a:cubicBezTo>
                  <a:pt x="438" y="178"/>
                  <a:pt x="438" y="178"/>
                  <a:pt x="438" y="178"/>
                </a:cubicBezTo>
                <a:cubicBezTo>
                  <a:pt x="439" y="179"/>
                  <a:pt x="440" y="180"/>
                  <a:pt x="442" y="180"/>
                </a:cubicBezTo>
                <a:cubicBezTo>
                  <a:pt x="443" y="180"/>
                  <a:pt x="444" y="180"/>
                  <a:pt x="446" y="179"/>
                </a:cubicBezTo>
                <a:cubicBezTo>
                  <a:pt x="446" y="178"/>
                  <a:pt x="447" y="177"/>
                  <a:pt x="448" y="176"/>
                </a:cubicBezTo>
                <a:cubicBezTo>
                  <a:pt x="449" y="175"/>
                  <a:pt x="450" y="173"/>
                  <a:pt x="451" y="172"/>
                </a:cubicBezTo>
                <a:cubicBezTo>
                  <a:pt x="453" y="170"/>
                  <a:pt x="454" y="168"/>
                  <a:pt x="457" y="168"/>
                </a:cubicBezTo>
                <a:cubicBezTo>
                  <a:pt x="459" y="168"/>
                  <a:pt x="460" y="167"/>
                  <a:pt x="461" y="166"/>
                </a:cubicBezTo>
                <a:cubicBezTo>
                  <a:pt x="462" y="165"/>
                  <a:pt x="463" y="164"/>
                  <a:pt x="465" y="163"/>
                </a:cubicBezTo>
                <a:cubicBezTo>
                  <a:pt x="466" y="162"/>
                  <a:pt x="467" y="161"/>
                  <a:pt x="468" y="161"/>
                </a:cubicBezTo>
                <a:cubicBezTo>
                  <a:pt x="471" y="161"/>
                  <a:pt x="474" y="160"/>
                  <a:pt x="477" y="159"/>
                </a:cubicBezTo>
                <a:cubicBezTo>
                  <a:pt x="478" y="158"/>
                  <a:pt x="479" y="158"/>
                  <a:pt x="480" y="158"/>
                </a:cubicBezTo>
                <a:cubicBezTo>
                  <a:pt x="480" y="159"/>
                  <a:pt x="480" y="159"/>
                  <a:pt x="480" y="159"/>
                </a:cubicBezTo>
                <a:cubicBezTo>
                  <a:pt x="480" y="159"/>
                  <a:pt x="480" y="159"/>
                  <a:pt x="480" y="159"/>
                </a:cubicBezTo>
                <a:cubicBezTo>
                  <a:pt x="480" y="158"/>
                  <a:pt x="480" y="158"/>
                  <a:pt x="480" y="158"/>
                </a:cubicBezTo>
                <a:cubicBezTo>
                  <a:pt x="482" y="157"/>
                  <a:pt x="483" y="157"/>
                  <a:pt x="485" y="157"/>
                </a:cubicBezTo>
                <a:cubicBezTo>
                  <a:pt x="487" y="157"/>
                  <a:pt x="488" y="157"/>
                  <a:pt x="489" y="157"/>
                </a:cubicBezTo>
                <a:cubicBezTo>
                  <a:pt x="491" y="155"/>
                  <a:pt x="492" y="155"/>
                  <a:pt x="494" y="155"/>
                </a:cubicBezTo>
                <a:cubicBezTo>
                  <a:pt x="495" y="150"/>
                  <a:pt x="494" y="146"/>
                  <a:pt x="494" y="141"/>
                </a:cubicBezTo>
                <a:cubicBezTo>
                  <a:pt x="494" y="139"/>
                  <a:pt x="493" y="137"/>
                  <a:pt x="491" y="135"/>
                </a:cubicBezTo>
                <a:cubicBezTo>
                  <a:pt x="490" y="134"/>
                  <a:pt x="488" y="134"/>
                  <a:pt x="487" y="134"/>
                </a:cubicBezTo>
                <a:cubicBezTo>
                  <a:pt x="484" y="134"/>
                  <a:pt x="482" y="133"/>
                  <a:pt x="480" y="131"/>
                </a:cubicBezTo>
                <a:cubicBezTo>
                  <a:pt x="479" y="130"/>
                  <a:pt x="478" y="130"/>
                  <a:pt x="477" y="129"/>
                </a:cubicBezTo>
                <a:cubicBezTo>
                  <a:pt x="475" y="125"/>
                  <a:pt x="473" y="125"/>
                  <a:pt x="469" y="125"/>
                </a:cubicBezTo>
                <a:cubicBezTo>
                  <a:pt x="466" y="126"/>
                  <a:pt x="464" y="125"/>
                  <a:pt x="461" y="125"/>
                </a:cubicBezTo>
                <a:cubicBezTo>
                  <a:pt x="460" y="125"/>
                  <a:pt x="458" y="126"/>
                  <a:pt x="457" y="126"/>
                </a:cubicBezTo>
                <a:cubicBezTo>
                  <a:pt x="456" y="126"/>
                  <a:pt x="455" y="127"/>
                  <a:pt x="454" y="128"/>
                </a:cubicBezTo>
                <a:cubicBezTo>
                  <a:pt x="454" y="130"/>
                  <a:pt x="454" y="132"/>
                  <a:pt x="454" y="133"/>
                </a:cubicBezTo>
                <a:cubicBezTo>
                  <a:pt x="454" y="135"/>
                  <a:pt x="453" y="137"/>
                  <a:pt x="451" y="138"/>
                </a:cubicBezTo>
                <a:cubicBezTo>
                  <a:pt x="448" y="140"/>
                  <a:pt x="446" y="142"/>
                  <a:pt x="443" y="144"/>
                </a:cubicBezTo>
                <a:cubicBezTo>
                  <a:pt x="442" y="146"/>
                  <a:pt x="441" y="147"/>
                  <a:pt x="441" y="149"/>
                </a:cubicBezTo>
                <a:cubicBezTo>
                  <a:pt x="441" y="149"/>
                  <a:pt x="440" y="150"/>
                  <a:pt x="440" y="150"/>
                </a:cubicBezTo>
                <a:cubicBezTo>
                  <a:pt x="435" y="153"/>
                  <a:pt x="431" y="157"/>
                  <a:pt x="427" y="160"/>
                </a:cubicBezTo>
                <a:cubicBezTo>
                  <a:pt x="426" y="161"/>
                  <a:pt x="425" y="162"/>
                  <a:pt x="424" y="163"/>
                </a:cubicBezTo>
                <a:cubicBezTo>
                  <a:pt x="424" y="164"/>
                  <a:pt x="425" y="165"/>
                  <a:pt x="426" y="166"/>
                </a:cubicBezTo>
                <a:cubicBezTo>
                  <a:pt x="427" y="168"/>
                  <a:pt x="428" y="170"/>
                  <a:pt x="428" y="172"/>
                </a:cubicBezTo>
                <a:close/>
                <a:moveTo>
                  <a:pt x="1071" y="451"/>
                </a:moveTo>
                <a:cubicBezTo>
                  <a:pt x="1073" y="453"/>
                  <a:pt x="1073" y="455"/>
                  <a:pt x="1072" y="458"/>
                </a:cubicBezTo>
                <a:cubicBezTo>
                  <a:pt x="1072" y="459"/>
                  <a:pt x="1073" y="459"/>
                  <a:pt x="1073" y="460"/>
                </a:cubicBezTo>
                <a:cubicBezTo>
                  <a:pt x="1075" y="461"/>
                  <a:pt x="1075" y="462"/>
                  <a:pt x="1074" y="463"/>
                </a:cubicBezTo>
                <a:cubicBezTo>
                  <a:pt x="1073" y="464"/>
                  <a:pt x="1073" y="464"/>
                  <a:pt x="1073" y="465"/>
                </a:cubicBezTo>
                <a:cubicBezTo>
                  <a:pt x="1073" y="466"/>
                  <a:pt x="1073" y="466"/>
                  <a:pt x="1074" y="466"/>
                </a:cubicBezTo>
                <a:cubicBezTo>
                  <a:pt x="1074" y="467"/>
                  <a:pt x="1074" y="467"/>
                  <a:pt x="1074" y="468"/>
                </a:cubicBezTo>
                <a:cubicBezTo>
                  <a:pt x="1076" y="470"/>
                  <a:pt x="1076" y="470"/>
                  <a:pt x="1078" y="468"/>
                </a:cubicBezTo>
                <a:cubicBezTo>
                  <a:pt x="1078" y="468"/>
                  <a:pt x="1079" y="468"/>
                  <a:pt x="1079" y="467"/>
                </a:cubicBezTo>
                <a:cubicBezTo>
                  <a:pt x="1079" y="468"/>
                  <a:pt x="1079" y="468"/>
                  <a:pt x="1079" y="469"/>
                </a:cubicBezTo>
                <a:cubicBezTo>
                  <a:pt x="1079" y="470"/>
                  <a:pt x="1079" y="472"/>
                  <a:pt x="1078" y="473"/>
                </a:cubicBezTo>
                <a:cubicBezTo>
                  <a:pt x="1078" y="475"/>
                  <a:pt x="1079" y="476"/>
                  <a:pt x="1081" y="476"/>
                </a:cubicBezTo>
                <a:cubicBezTo>
                  <a:pt x="1081" y="476"/>
                  <a:pt x="1081" y="476"/>
                  <a:pt x="1082" y="476"/>
                </a:cubicBezTo>
                <a:cubicBezTo>
                  <a:pt x="1083" y="476"/>
                  <a:pt x="1085" y="476"/>
                  <a:pt x="1086" y="476"/>
                </a:cubicBezTo>
                <a:cubicBezTo>
                  <a:pt x="1088" y="477"/>
                  <a:pt x="1087" y="479"/>
                  <a:pt x="1088" y="480"/>
                </a:cubicBezTo>
                <a:cubicBezTo>
                  <a:pt x="1088" y="481"/>
                  <a:pt x="1089" y="482"/>
                  <a:pt x="1089" y="482"/>
                </a:cubicBezTo>
                <a:cubicBezTo>
                  <a:pt x="1091" y="483"/>
                  <a:pt x="1091" y="484"/>
                  <a:pt x="1091" y="486"/>
                </a:cubicBezTo>
                <a:cubicBezTo>
                  <a:pt x="1090" y="490"/>
                  <a:pt x="1089" y="491"/>
                  <a:pt x="1084" y="490"/>
                </a:cubicBezTo>
                <a:cubicBezTo>
                  <a:pt x="1084" y="490"/>
                  <a:pt x="1083" y="490"/>
                  <a:pt x="1083" y="490"/>
                </a:cubicBezTo>
                <a:cubicBezTo>
                  <a:pt x="1082" y="490"/>
                  <a:pt x="1082" y="490"/>
                  <a:pt x="1082" y="491"/>
                </a:cubicBezTo>
                <a:cubicBezTo>
                  <a:pt x="1082" y="493"/>
                  <a:pt x="1082" y="496"/>
                  <a:pt x="1084" y="498"/>
                </a:cubicBezTo>
                <a:cubicBezTo>
                  <a:pt x="1084" y="498"/>
                  <a:pt x="1084" y="500"/>
                  <a:pt x="1083" y="501"/>
                </a:cubicBezTo>
                <a:cubicBezTo>
                  <a:pt x="1082" y="501"/>
                  <a:pt x="1081" y="502"/>
                  <a:pt x="1080" y="503"/>
                </a:cubicBezTo>
                <a:cubicBezTo>
                  <a:pt x="1080" y="503"/>
                  <a:pt x="1079" y="504"/>
                  <a:pt x="1078" y="504"/>
                </a:cubicBezTo>
                <a:cubicBezTo>
                  <a:pt x="1078" y="505"/>
                  <a:pt x="1078" y="506"/>
                  <a:pt x="1078" y="506"/>
                </a:cubicBezTo>
                <a:cubicBezTo>
                  <a:pt x="1078" y="506"/>
                  <a:pt x="1079" y="507"/>
                  <a:pt x="1079" y="507"/>
                </a:cubicBezTo>
                <a:cubicBezTo>
                  <a:pt x="1083" y="508"/>
                  <a:pt x="1086" y="509"/>
                  <a:pt x="1089" y="511"/>
                </a:cubicBezTo>
                <a:cubicBezTo>
                  <a:pt x="1089" y="511"/>
                  <a:pt x="1089" y="511"/>
                  <a:pt x="1090" y="511"/>
                </a:cubicBezTo>
                <a:cubicBezTo>
                  <a:pt x="1089" y="511"/>
                  <a:pt x="1089" y="512"/>
                  <a:pt x="1088" y="512"/>
                </a:cubicBezTo>
                <a:cubicBezTo>
                  <a:pt x="1085" y="511"/>
                  <a:pt x="1083" y="512"/>
                  <a:pt x="1082" y="515"/>
                </a:cubicBezTo>
                <a:cubicBezTo>
                  <a:pt x="1080" y="518"/>
                  <a:pt x="1077" y="520"/>
                  <a:pt x="1075" y="522"/>
                </a:cubicBezTo>
                <a:cubicBezTo>
                  <a:pt x="1075" y="522"/>
                  <a:pt x="1075" y="523"/>
                  <a:pt x="1076" y="523"/>
                </a:cubicBezTo>
                <a:cubicBezTo>
                  <a:pt x="1076" y="523"/>
                  <a:pt x="1076" y="523"/>
                  <a:pt x="1076" y="523"/>
                </a:cubicBezTo>
                <a:cubicBezTo>
                  <a:pt x="1077" y="523"/>
                  <a:pt x="1078" y="523"/>
                  <a:pt x="1079" y="523"/>
                </a:cubicBezTo>
                <a:cubicBezTo>
                  <a:pt x="1080" y="522"/>
                  <a:pt x="1082" y="521"/>
                  <a:pt x="1083" y="522"/>
                </a:cubicBezTo>
                <a:cubicBezTo>
                  <a:pt x="1086" y="522"/>
                  <a:pt x="1088" y="521"/>
                  <a:pt x="1090" y="519"/>
                </a:cubicBezTo>
                <a:cubicBezTo>
                  <a:pt x="1091" y="518"/>
                  <a:pt x="1092" y="518"/>
                  <a:pt x="1093" y="518"/>
                </a:cubicBezTo>
                <a:cubicBezTo>
                  <a:pt x="1096" y="518"/>
                  <a:pt x="1099" y="518"/>
                  <a:pt x="1102" y="518"/>
                </a:cubicBezTo>
                <a:cubicBezTo>
                  <a:pt x="1105" y="517"/>
                  <a:pt x="1109" y="516"/>
                  <a:pt x="1112" y="516"/>
                </a:cubicBezTo>
                <a:cubicBezTo>
                  <a:pt x="1116" y="516"/>
                  <a:pt x="1118" y="514"/>
                  <a:pt x="1121" y="512"/>
                </a:cubicBezTo>
                <a:cubicBezTo>
                  <a:pt x="1121" y="511"/>
                  <a:pt x="1121" y="510"/>
                  <a:pt x="1120" y="509"/>
                </a:cubicBezTo>
                <a:cubicBezTo>
                  <a:pt x="1120" y="509"/>
                  <a:pt x="1119" y="509"/>
                  <a:pt x="1119" y="509"/>
                </a:cubicBezTo>
                <a:cubicBezTo>
                  <a:pt x="1118" y="508"/>
                  <a:pt x="1118" y="507"/>
                  <a:pt x="1118" y="507"/>
                </a:cubicBezTo>
                <a:cubicBezTo>
                  <a:pt x="1119" y="505"/>
                  <a:pt x="1121" y="503"/>
                  <a:pt x="1122" y="501"/>
                </a:cubicBezTo>
                <a:cubicBezTo>
                  <a:pt x="1124" y="498"/>
                  <a:pt x="1121" y="494"/>
                  <a:pt x="1117" y="493"/>
                </a:cubicBezTo>
                <a:cubicBezTo>
                  <a:pt x="1116" y="493"/>
                  <a:pt x="1114" y="493"/>
                  <a:pt x="1113" y="493"/>
                </a:cubicBezTo>
                <a:cubicBezTo>
                  <a:pt x="1113" y="493"/>
                  <a:pt x="1113" y="493"/>
                  <a:pt x="1113" y="493"/>
                </a:cubicBezTo>
                <a:cubicBezTo>
                  <a:pt x="1113" y="493"/>
                  <a:pt x="1113" y="493"/>
                  <a:pt x="1113" y="493"/>
                </a:cubicBezTo>
                <a:cubicBezTo>
                  <a:pt x="1113" y="493"/>
                  <a:pt x="1113" y="493"/>
                  <a:pt x="1113" y="493"/>
                </a:cubicBezTo>
                <a:cubicBezTo>
                  <a:pt x="1113" y="493"/>
                  <a:pt x="1113" y="493"/>
                  <a:pt x="1113" y="493"/>
                </a:cubicBezTo>
                <a:cubicBezTo>
                  <a:pt x="1113" y="492"/>
                  <a:pt x="1113" y="491"/>
                  <a:pt x="1113" y="490"/>
                </a:cubicBezTo>
                <a:cubicBezTo>
                  <a:pt x="1111" y="488"/>
                  <a:pt x="1110" y="485"/>
                  <a:pt x="1109" y="482"/>
                </a:cubicBezTo>
                <a:cubicBezTo>
                  <a:pt x="1108" y="481"/>
                  <a:pt x="1107" y="479"/>
                  <a:pt x="1106" y="478"/>
                </a:cubicBezTo>
                <a:cubicBezTo>
                  <a:pt x="1103" y="477"/>
                  <a:pt x="1102" y="475"/>
                  <a:pt x="1101" y="472"/>
                </a:cubicBezTo>
                <a:cubicBezTo>
                  <a:pt x="1099" y="467"/>
                  <a:pt x="1097" y="464"/>
                  <a:pt x="1093" y="463"/>
                </a:cubicBezTo>
                <a:cubicBezTo>
                  <a:pt x="1092" y="463"/>
                  <a:pt x="1092" y="462"/>
                  <a:pt x="1092" y="462"/>
                </a:cubicBezTo>
                <a:cubicBezTo>
                  <a:pt x="1093" y="460"/>
                  <a:pt x="1093" y="459"/>
                  <a:pt x="1094" y="458"/>
                </a:cubicBezTo>
                <a:cubicBezTo>
                  <a:pt x="1095" y="455"/>
                  <a:pt x="1096" y="452"/>
                  <a:pt x="1097" y="450"/>
                </a:cubicBezTo>
                <a:cubicBezTo>
                  <a:pt x="1097" y="448"/>
                  <a:pt x="1096" y="447"/>
                  <a:pt x="1095" y="446"/>
                </a:cubicBezTo>
                <a:cubicBezTo>
                  <a:pt x="1094" y="446"/>
                  <a:pt x="1094" y="446"/>
                  <a:pt x="1093" y="446"/>
                </a:cubicBezTo>
                <a:cubicBezTo>
                  <a:pt x="1091" y="446"/>
                  <a:pt x="1089" y="446"/>
                  <a:pt x="1087" y="446"/>
                </a:cubicBezTo>
                <a:cubicBezTo>
                  <a:pt x="1087" y="446"/>
                  <a:pt x="1086" y="445"/>
                  <a:pt x="1086" y="445"/>
                </a:cubicBezTo>
                <a:cubicBezTo>
                  <a:pt x="1086" y="445"/>
                  <a:pt x="1086" y="445"/>
                  <a:pt x="1086" y="444"/>
                </a:cubicBezTo>
                <a:cubicBezTo>
                  <a:pt x="1087" y="443"/>
                  <a:pt x="1088" y="442"/>
                  <a:pt x="1089" y="440"/>
                </a:cubicBezTo>
                <a:cubicBezTo>
                  <a:pt x="1090" y="440"/>
                  <a:pt x="1090" y="439"/>
                  <a:pt x="1090" y="439"/>
                </a:cubicBezTo>
                <a:cubicBezTo>
                  <a:pt x="1090" y="438"/>
                  <a:pt x="1089" y="437"/>
                  <a:pt x="1088" y="437"/>
                </a:cubicBezTo>
                <a:cubicBezTo>
                  <a:pt x="1085" y="437"/>
                  <a:pt x="1083" y="437"/>
                  <a:pt x="1081" y="438"/>
                </a:cubicBezTo>
                <a:cubicBezTo>
                  <a:pt x="1079" y="438"/>
                  <a:pt x="1079" y="438"/>
                  <a:pt x="1078" y="440"/>
                </a:cubicBezTo>
                <a:cubicBezTo>
                  <a:pt x="1077" y="442"/>
                  <a:pt x="1075" y="445"/>
                  <a:pt x="1074" y="447"/>
                </a:cubicBezTo>
                <a:cubicBezTo>
                  <a:pt x="1074" y="448"/>
                  <a:pt x="1073" y="448"/>
                  <a:pt x="1072" y="448"/>
                </a:cubicBezTo>
                <a:cubicBezTo>
                  <a:pt x="1070" y="448"/>
                  <a:pt x="1069" y="449"/>
                  <a:pt x="1071" y="451"/>
                </a:cubicBezTo>
                <a:close/>
                <a:moveTo>
                  <a:pt x="1161" y="142"/>
                </a:moveTo>
                <a:cubicBezTo>
                  <a:pt x="1161" y="145"/>
                  <a:pt x="1163" y="147"/>
                  <a:pt x="1164" y="149"/>
                </a:cubicBezTo>
                <a:cubicBezTo>
                  <a:pt x="1165" y="150"/>
                  <a:pt x="1167" y="152"/>
                  <a:pt x="1167" y="154"/>
                </a:cubicBezTo>
                <a:cubicBezTo>
                  <a:pt x="1169" y="156"/>
                  <a:pt x="1171" y="159"/>
                  <a:pt x="1174" y="160"/>
                </a:cubicBezTo>
                <a:cubicBezTo>
                  <a:pt x="1174" y="160"/>
                  <a:pt x="1174" y="160"/>
                  <a:pt x="1174" y="160"/>
                </a:cubicBezTo>
                <a:cubicBezTo>
                  <a:pt x="1174" y="160"/>
                  <a:pt x="1174" y="160"/>
                  <a:pt x="1174" y="160"/>
                </a:cubicBezTo>
                <a:cubicBezTo>
                  <a:pt x="1175" y="159"/>
                  <a:pt x="1176" y="157"/>
                  <a:pt x="1177" y="156"/>
                </a:cubicBezTo>
                <a:cubicBezTo>
                  <a:pt x="1178" y="155"/>
                  <a:pt x="1178" y="154"/>
                  <a:pt x="1178" y="152"/>
                </a:cubicBezTo>
                <a:cubicBezTo>
                  <a:pt x="1178" y="152"/>
                  <a:pt x="1179" y="151"/>
                  <a:pt x="1179" y="151"/>
                </a:cubicBezTo>
                <a:cubicBezTo>
                  <a:pt x="1180" y="151"/>
                  <a:pt x="1180" y="151"/>
                  <a:pt x="1180" y="151"/>
                </a:cubicBezTo>
                <a:cubicBezTo>
                  <a:pt x="1181" y="154"/>
                  <a:pt x="1183" y="153"/>
                  <a:pt x="1185" y="153"/>
                </a:cubicBezTo>
                <a:cubicBezTo>
                  <a:pt x="1185" y="153"/>
                  <a:pt x="1185" y="153"/>
                  <a:pt x="1185" y="153"/>
                </a:cubicBezTo>
                <a:cubicBezTo>
                  <a:pt x="1186" y="154"/>
                  <a:pt x="1186" y="154"/>
                  <a:pt x="1185" y="154"/>
                </a:cubicBezTo>
                <a:cubicBezTo>
                  <a:pt x="1183" y="155"/>
                  <a:pt x="1182" y="157"/>
                  <a:pt x="1180" y="158"/>
                </a:cubicBezTo>
                <a:cubicBezTo>
                  <a:pt x="1179" y="160"/>
                  <a:pt x="1177" y="160"/>
                  <a:pt x="1174" y="160"/>
                </a:cubicBezTo>
                <a:cubicBezTo>
                  <a:pt x="1174" y="160"/>
                  <a:pt x="1174" y="160"/>
                  <a:pt x="1174" y="160"/>
                </a:cubicBezTo>
                <a:cubicBezTo>
                  <a:pt x="1174" y="160"/>
                  <a:pt x="1174" y="160"/>
                  <a:pt x="1174" y="160"/>
                </a:cubicBezTo>
                <a:cubicBezTo>
                  <a:pt x="1174" y="162"/>
                  <a:pt x="1174" y="163"/>
                  <a:pt x="1174" y="165"/>
                </a:cubicBezTo>
                <a:cubicBezTo>
                  <a:pt x="1174" y="166"/>
                  <a:pt x="1175" y="167"/>
                  <a:pt x="1176" y="167"/>
                </a:cubicBezTo>
                <a:cubicBezTo>
                  <a:pt x="1177" y="168"/>
                  <a:pt x="1179" y="168"/>
                  <a:pt x="1179" y="169"/>
                </a:cubicBezTo>
                <a:cubicBezTo>
                  <a:pt x="1179" y="169"/>
                  <a:pt x="1179" y="169"/>
                  <a:pt x="1179" y="169"/>
                </a:cubicBezTo>
                <a:cubicBezTo>
                  <a:pt x="1179" y="169"/>
                  <a:pt x="1180" y="169"/>
                  <a:pt x="1180" y="169"/>
                </a:cubicBezTo>
                <a:cubicBezTo>
                  <a:pt x="1180" y="169"/>
                  <a:pt x="1181" y="169"/>
                  <a:pt x="1182" y="169"/>
                </a:cubicBezTo>
                <a:cubicBezTo>
                  <a:pt x="1183" y="169"/>
                  <a:pt x="1183" y="170"/>
                  <a:pt x="1182" y="170"/>
                </a:cubicBezTo>
                <a:cubicBezTo>
                  <a:pt x="1182" y="170"/>
                  <a:pt x="1182" y="170"/>
                  <a:pt x="1181" y="170"/>
                </a:cubicBezTo>
                <a:cubicBezTo>
                  <a:pt x="1181" y="170"/>
                  <a:pt x="1180" y="170"/>
                  <a:pt x="1180" y="169"/>
                </a:cubicBezTo>
                <a:cubicBezTo>
                  <a:pt x="1179" y="169"/>
                  <a:pt x="1179" y="169"/>
                  <a:pt x="1179" y="169"/>
                </a:cubicBezTo>
                <a:cubicBezTo>
                  <a:pt x="1179" y="169"/>
                  <a:pt x="1179" y="169"/>
                  <a:pt x="1179" y="169"/>
                </a:cubicBezTo>
                <a:cubicBezTo>
                  <a:pt x="1178" y="169"/>
                  <a:pt x="1177" y="169"/>
                  <a:pt x="1176" y="170"/>
                </a:cubicBezTo>
                <a:cubicBezTo>
                  <a:pt x="1176" y="172"/>
                  <a:pt x="1176" y="173"/>
                  <a:pt x="1176" y="175"/>
                </a:cubicBezTo>
                <a:cubicBezTo>
                  <a:pt x="1179" y="179"/>
                  <a:pt x="1182" y="182"/>
                  <a:pt x="1187" y="183"/>
                </a:cubicBezTo>
                <a:cubicBezTo>
                  <a:pt x="1187" y="183"/>
                  <a:pt x="1187" y="183"/>
                  <a:pt x="1187" y="183"/>
                </a:cubicBezTo>
                <a:cubicBezTo>
                  <a:pt x="1187" y="183"/>
                  <a:pt x="1187" y="183"/>
                  <a:pt x="1187" y="183"/>
                </a:cubicBezTo>
                <a:cubicBezTo>
                  <a:pt x="1187" y="183"/>
                  <a:pt x="1187" y="183"/>
                  <a:pt x="1187" y="183"/>
                </a:cubicBezTo>
                <a:cubicBezTo>
                  <a:pt x="1187" y="183"/>
                  <a:pt x="1187" y="183"/>
                  <a:pt x="1187" y="183"/>
                </a:cubicBezTo>
                <a:cubicBezTo>
                  <a:pt x="1186" y="184"/>
                  <a:pt x="1186" y="184"/>
                  <a:pt x="1186" y="185"/>
                </a:cubicBezTo>
                <a:cubicBezTo>
                  <a:pt x="1187" y="187"/>
                  <a:pt x="1188" y="189"/>
                  <a:pt x="1190" y="191"/>
                </a:cubicBezTo>
                <a:cubicBezTo>
                  <a:pt x="1191" y="191"/>
                  <a:pt x="1193" y="191"/>
                  <a:pt x="1193" y="190"/>
                </a:cubicBezTo>
                <a:cubicBezTo>
                  <a:pt x="1194" y="190"/>
                  <a:pt x="1194" y="189"/>
                  <a:pt x="1194" y="188"/>
                </a:cubicBezTo>
                <a:cubicBezTo>
                  <a:pt x="1194" y="185"/>
                  <a:pt x="1195" y="181"/>
                  <a:pt x="1195" y="177"/>
                </a:cubicBezTo>
                <a:cubicBezTo>
                  <a:pt x="1195" y="175"/>
                  <a:pt x="1196" y="173"/>
                  <a:pt x="1197" y="172"/>
                </a:cubicBezTo>
                <a:cubicBezTo>
                  <a:pt x="1198" y="171"/>
                  <a:pt x="1199" y="169"/>
                  <a:pt x="1199" y="168"/>
                </a:cubicBezTo>
                <a:cubicBezTo>
                  <a:pt x="1198" y="164"/>
                  <a:pt x="1201" y="159"/>
                  <a:pt x="1201" y="155"/>
                </a:cubicBezTo>
                <a:cubicBezTo>
                  <a:pt x="1201" y="154"/>
                  <a:pt x="1201" y="154"/>
                  <a:pt x="1201" y="153"/>
                </a:cubicBezTo>
                <a:cubicBezTo>
                  <a:pt x="1202" y="151"/>
                  <a:pt x="1203" y="149"/>
                  <a:pt x="1205" y="149"/>
                </a:cubicBezTo>
                <a:cubicBezTo>
                  <a:pt x="1205" y="148"/>
                  <a:pt x="1206" y="148"/>
                  <a:pt x="1206" y="149"/>
                </a:cubicBezTo>
                <a:cubicBezTo>
                  <a:pt x="1206" y="150"/>
                  <a:pt x="1206" y="152"/>
                  <a:pt x="1206" y="152"/>
                </a:cubicBezTo>
                <a:cubicBezTo>
                  <a:pt x="1208" y="155"/>
                  <a:pt x="1209" y="159"/>
                  <a:pt x="1210" y="162"/>
                </a:cubicBezTo>
                <a:cubicBezTo>
                  <a:pt x="1211" y="163"/>
                  <a:pt x="1211" y="165"/>
                  <a:pt x="1211" y="166"/>
                </a:cubicBezTo>
                <a:cubicBezTo>
                  <a:pt x="1210" y="168"/>
                  <a:pt x="1210" y="169"/>
                  <a:pt x="1210" y="170"/>
                </a:cubicBezTo>
                <a:cubicBezTo>
                  <a:pt x="1209" y="171"/>
                  <a:pt x="1211" y="173"/>
                  <a:pt x="1212" y="173"/>
                </a:cubicBezTo>
                <a:cubicBezTo>
                  <a:pt x="1213" y="172"/>
                  <a:pt x="1215" y="171"/>
                  <a:pt x="1216" y="171"/>
                </a:cubicBezTo>
                <a:cubicBezTo>
                  <a:pt x="1217" y="170"/>
                  <a:pt x="1217" y="170"/>
                  <a:pt x="1218" y="172"/>
                </a:cubicBezTo>
                <a:cubicBezTo>
                  <a:pt x="1218" y="173"/>
                  <a:pt x="1218" y="173"/>
                  <a:pt x="1218" y="173"/>
                </a:cubicBezTo>
                <a:cubicBezTo>
                  <a:pt x="1219" y="175"/>
                  <a:pt x="1220" y="175"/>
                  <a:pt x="1221" y="174"/>
                </a:cubicBezTo>
                <a:cubicBezTo>
                  <a:pt x="1224" y="172"/>
                  <a:pt x="1226" y="168"/>
                  <a:pt x="1227" y="164"/>
                </a:cubicBezTo>
                <a:cubicBezTo>
                  <a:pt x="1227" y="163"/>
                  <a:pt x="1226" y="163"/>
                  <a:pt x="1226" y="163"/>
                </a:cubicBezTo>
                <a:cubicBezTo>
                  <a:pt x="1225" y="162"/>
                  <a:pt x="1225" y="162"/>
                  <a:pt x="1224" y="162"/>
                </a:cubicBezTo>
                <a:cubicBezTo>
                  <a:pt x="1221" y="162"/>
                  <a:pt x="1220" y="161"/>
                  <a:pt x="1220" y="158"/>
                </a:cubicBezTo>
                <a:cubicBezTo>
                  <a:pt x="1220" y="155"/>
                  <a:pt x="1219" y="155"/>
                  <a:pt x="1216" y="155"/>
                </a:cubicBezTo>
                <a:cubicBezTo>
                  <a:pt x="1214" y="156"/>
                  <a:pt x="1214" y="156"/>
                  <a:pt x="1215" y="154"/>
                </a:cubicBezTo>
                <a:cubicBezTo>
                  <a:pt x="1215" y="153"/>
                  <a:pt x="1215" y="153"/>
                  <a:pt x="1215" y="152"/>
                </a:cubicBezTo>
                <a:cubicBezTo>
                  <a:pt x="1215" y="150"/>
                  <a:pt x="1215" y="149"/>
                  <a:pt x="1213" y="148"/>
                </a:cubicBezTo>
                <a:cubicBezTo>
                  <a:pt x="1212" y="148"/>
                  <a:pt x="1210" y="148"/>
                  <a:pt x="1209" y="146"/>
                </a:cubicBezTo>
                <a:cubicBezTo>
                  <a:pt x="1208" y="144"/>
                  <a:pt x="1206" y="143"/>
                  <a:pt x="1205" y="140"/>
                </a:cubicBezTo>
                <a:cubicBezTo>
                  <a:pt x="1205" y="140"/>
                  <a:pt x="1204" y="139"/>
                  <a:pt x="1204" y="139"/>
                </a:cubicBezTo>
                <a:cubicBezTo>
                  <a:pt x="1203" y="139"/>
                  <a:pt x="1202" y="139"/>
                  <a:pt x="1201" y="138"/>
                </a:cubicBezTo>
                <a:cubicBezTo>
                  <a:pt x="1198" y="137"/>
                  <a:pt x="1196" y="136"/>
                  <a:pt x="1196" y="134"/>
                </a:cubicBezTo>
                <a:cubicBezTo>
                  <a:pt x="1195" y="131"/>
                  <a:pt x="1194" y="129"/>
                  <a:pt x="1192" y="128"/>
                </a:cubicBezTo>
                <a:cubicBezTo>
                  <a:pt x="1191" y="128"/>
                  <a:pt x="1191" y="127"/>
                  <a:pt x="1190" y="126"/>
                </a:cubicBezTo>
                <a:cubicBezTo>
                  <a:pt x="1189" y="125"/>
                  <a:pt x="1188" y="123"/>
                  <a:pt x="1186" y="123"/>
                </a:cubicBezTo>
                <a:cubicBezTo>
                  <a:pt x="1185" y="122"/>
                  <a:pt x="1184" y="122"/>
                  <a:pt x="1183" y="121"/>
                </a:cubicBezTo>
                <a:cubicBezTo>
                  <a:pt x="1182" y="121"/>
                  <a:pt x="1181" y="121"/>
                  <a:pt x="1181" y="123"/>
                </a:cubicBezTo>
                <a:cubicBezTo>
                  <a:pt x="1180" y="124"/>
                  <a:pt x="1180" y="126"/>
                  <a:pt x="1180" y="128"/>
                </a:cubicBezTo>
                <a:cubicBezTo>
                  <a:pt x="1180" y="128"/>
                  <a:pt x="1180" y="128"/>
                  <a:pt x="1180" y="128"/>
                </a:cubicBezTo>
                <a:cubicBezTo>
                  <a:pt x="1180" y="128"/>
                  <a:pt x="1180" y="129"/>
                  <a:pt x="1180" y="129"/>
                </a:cubicBezTo>
                <a:cubicBezTo>
                  <a:pt x="1181" y="130"/>
                  <a:pt x="1181" y="131"/>
                  <a:pt x="1181" y="132"/>
                </a:cubicBezTo>
                <a:cubicBezTo>
                  <a:pt x="1181" y="133"/>
                  <a:pt x="1181" y="133"/>
                  <a:pt x="1181" y="133"/>
                </a:cubicBezTo>
                <a:cubicBezTo>
                  <a:pt x="1180" y="134"/>
                  <a:pt x="1180" y="133"/>
                  <a:pt x="1180" y="132"/>
                </a:cubicBezTo>
                <a:cubicBezTo>
                  <a:pt x="1180" y="131"/>
                  <a:pt x="1180" y="130"/>
                  <a:pt x="1180" y="129"/>
                </a:cubicBezTo>
                <a:cubicBezTo>
                  <a:pt x="1180" y="129"/>
                  <a:pt x="1180" y="129"/>
                  <a:pt x="1179" y="129"/>
                </a:cubicBezTo>
                <a:cubicBezTo>
                  <a:pt x="1180" y="128"/>
                  <a:pt x="1180" y="128"/>
                  <a:pt x="1180" y="128"/>
                </a:cubicBezTo>
                <a:cubicBezTo>
                  <a:pt x="1179" y="128"/>
                  <a:pt x="1178" y="128"/>
                  <a:pt x="1178" y="128"/>
                </a:cubicBezTo>
                <a:cubicBezTo>
                  <a:pt x="1176" y="127"/>
                  <a:pt x="1174" y="128"/>
                  <a:pt x="1172" y="128"/>
                </a:cubicBezTo>
                <a:cubicBezTo>
                  <a:pt x="1172" y="128"/>
                  <a:pt x="1172" y="129"/>
                  <a:pt x="1172" y="129"/>
                </a:cubicBezTo>
                <a:cubicBezTo>
                  <a:pt x="1172" y="129"/>
                  <a:pt x="1172" y="129"/>
                  <a:pt x="1172" y="129"/>
                </a:cubicBezTo>
                <a:cubicBezTo>
                  <a:pt x="1172" y="129"/>
                  <a:pt x="1172" y="130"/>
                  <a:pt x="1172" y="130"/>
                </a:cubicBezTo>
                <a:cubicBezTo>
                  <a:pt x="1172" y="131"/>
                  <a:pt x="1172" y="131"/>
                  <a:pt x="1171" y="131"/>
                </a:cubicBezTo>
                <a:cubicBezTo>
                  <a:pt x="1171" y="131"/>
                  <a:pt x="1171" y="130"/>
                  <a:pt x="1170" y="130"/>
                </a:cubicBezTo>
                <a:cubicBezTo>
                  <a:pt x="1170" y="130"/>
                  <a:pt x="1170" y="129"/>
                  <a:pt x="1171" y="129"/>
                </a:cubicBezTo>
                <a:cubicBezTo>
                  <a:pt x="1171" y="129"/>
                  <a:pt x="1172" y="129"/>
                  <a:pt x="1172" y="129"/>
                </a:cubicBezTo>
                <a:cubicBezTo>
                  <a:pt x="1172" y="129"/>
                  <a:pt x="1172" y="128"/>
                  <a:pt x="1172" y="128"/>
                </a:cubicBezTo>
                <a:cubicBezTo>
                  <a:pt x="1172" y="128"/>
                  <a:pt x="1172" y="128"/>
                  <a:pt x="1172" y="128"/>
                </a:cubicBezTo>
                <a:cubicBezTo>
                  <a:pt x="1172" y="128"/>
                  <a:pt x="1172" y="128"/>
                  <a:pt x="1172" y="128"/>
                </a:cubicBezTo>
                <a:cubicBezTo>
                  <a:pt x="1172" y="125"/>
                  <a:pt x="1171" y="125"/>
                  <a:pt x="1169" y="125"/>
                </a:cubicBezTo>
                <a:cubicBezTo>
                  <a:pt x="1167" y="126"/>
                  <a:pt x="1164" y="127"/>
                  <a:pt x="1162" y="127"/>
                </a:cubicBezTo>
                <a:cubicBezTo>
                  <a:pt x="1160" y="127"/>
                  <a:pt x="1159" y="128"/>
                  <a:pt x="1159" y="129"/>
                </a:cubicBezTo>
                <a:cubicBezTo>
                  <a:pt x="1159" y="130"/>
                  <a:pt x="1158" y="131"/>
                  <a:pt x="1158" y="132"/>
                </a:cubicBezTo>
                <a:cubicBezTo>
                  <a:pt x="1157" y="135"/>
                  <a:pt x="1157" y="138"/>
                  <a:pt x="1160" y="140"/>
                </a:cubicBezTo>
                <a:cubicBezTo>
                  <a:pt x="1161" y="141"/>
                  <a:pt x="1161" y="142"/>
                  <a:pt x="1161" y="142"/>
                </a:cubicBezTo>
                <a:close/>
                <a:moveTo>
                  <a:pt x="1183" y="167"/>
                </a:moveTo>
                <a:cubicBezTo>
                  <a:pt x="1182" y="166"/>
                  <a:pt x="1182" y="166"/>
                  <a:pt x="1182" y="166"/>
                </a:cubicBezTo>
                <a:cubicBezTo>
                  <a:pt x="1183" y="166"/>
                  <a:pt x="1183" y="166"/>
                  <a:pt x="1183" y="166"/>
                </a:cubicBezTo>
                <a:lnTo>
                  <a:pt x="1183" y="167"/>
                </a:lnTo>
                <a:close/>
                <a:moveTo>
                  <a:pt x="1181" y="139"/>
                </a:moveTo>
                <a:cubicBezTo>
                  <a:pt x="1181" y="139"/>
                  <a:pt x="1181" y="139"/>
                  <a:pt x="1181" y="139"/>
                </a:cubicBezTo>
                <a:cubicBezTo>
                  <a:pt x="1181" y="139"/>
                  <a:pt x="1181" y="139"/>
                  <a:pt x="1181" y="139"/>
                </a:cubicBezTo>
                <a:cubicBezTo>
                  <a:pt x="1181" y="139"/>
                  <a:pt x="1181" y="139"/>
                  <a:pt x="1181" y="139"/>
                </a:cubicBezTo>
                <a:close/>
                <a:moveTo>
                  <a:pt x="697" y="160"/>
                </a:moveTo>
                <a:cubicBezTo>
                  <a:pt x="696" y="159"/>
                  <a:pt x="695" y="158"/>
                  <a:pt x="695" y="157"/>
                </a:cubicBezTo>
                <a:cubicBezTo>
                  <a:pt x="694" y="156"/>
                  <a:pt x="692" y="155"/>
                  <a:pt x="690" y="155"/>
                </a:cubicBezTo>
                <a:cubicBezTo>
                  <a:pt x="688" y="155"/>
                  <a:pt x="685" y="155"/>
                  <a:pt x="683" y="154"/>
                </a:cubicBezTo>
                <a:cubicBezTo>
                  <a:pt x="682" y="153"/>
                  <a:pt x="681" y="153"/>
                  <a:pt x="680" y="153"/>
                </a:cubicBezTo>
                <a:cubicBezTo>
                  <a:pt x="677" y="154"/>
                  <a:pt x="673" y="154"/>
                  <a:pt x="669" y="155"/>
                </a:cubicBezTo>
                <a:cubicBezTo>
                  <a:pt x="667" y="155"/>
                  <a:pt x="665" y="156"/>
                  <a:pt x="663" y="153"/>
                </a:cubicBezTo>
                <a:cubicBezTo>
                  <a:pt x="663" y="152"/>
                  <a:pt x="661" y="152"/>
                  <a:pt x="660" y="152"/>
                </a:cubicBezTo>
                <a:cubicBezTo>
                  <a:pt x="657" y="150"/>
                  <a:pt x="654" y="149"/>
                  <a:pt x="653" y="145"/>
                </a:cubicBezTo>
                <a:cubicBezTo>
                  <a:pt x="652" y="143"/>
                  <a:pt x="651" y="143"/>
                  <a:pt x="650" y="142"/>
                </a:cubicBezTo>
                <a:cubicBezTo>
                  <a:pt x="649" y="142"/>
                  <a:pt x="649" y="142"/>
                  <a:pt x="650" y="141"/>
                </a:cubicBezTo>
                <a:cubicBezTo>
                  <a:pt x="651" y="141"/>
                  <a:pt x="651" y="140"/>
                  <a:pt x="652" y="139"/>
                </a:cubicBezTo>
                <a:cubicBezTo>
                  <a:pt x="652" y="139"/>
                  <a:pt x="652" y="139"/>
                  <a:pt x="652" y="139"/>
                </a:cubicBezTo>
                <a:cubicBezTo>
                  <a:pt x="652" y="139"/>
                  <a:pt x="652" y="139"/>
                  <a:pt x="652" y="139"/>
                </a:cubicBezTo>
                <a:cubicBezTo>
                  <a:pt x="652" y="139"/>
                  <a:pt x="652" y="139"/>
                  <a:pt x="652" y="139"/>
                </a:cubicBezTo>
                <a:cubicBezTo>
                  <a:pt x="652" y="139"/>
                  <a:pt x="652" y="139"/>
                  <a:pt x="652" y="139"/>
                </a:cubicBezTo>
                <a:cubicBezTo>
                  <a:pt x="654" y="139"/>
                  <a:pt x="656" y="140"/>
                  <a:pt x="657" y="139"/>
                </a:cubicBezTo>
                <a:cubicBezTo>
                  <a:pt x="658" y="139"/>
                  <a:pt x="659" y="138"/>
                  <a:pt x="658" y="137"/>
                </a:cubicBezTo>
                <a:cubicBezTo>
                  <a:pt x="658" y="137"/>
                  <a:pt x="658" y="136"/>
                  <a:pt x="657" y="136"/>
                </a:cubicBezTo>
                <a:cubicBezTo>
                  <a:pt x="656" y="134"/>
                  <a:pt x="655" y="133"/>
                  <a:pt x="655" y="130"/>
                </a:cubicBezTo>
                <a:cubicBezTo>
                  <a:pt x="656" y="129"/>
                  <a:pt x="654" y="127"/>
                  <a:pt x="652" y="127"/>
                </a:cubicBezTo>
                <a:cubicBezTo>
                  <a:pt x="651" y="127"/>
                  <a:pt x="649" y="127"/>
                  <a:pt x="648" y="127"/>
                </a:cubicBezTo>
                <a:cubicBezTo>
                  <a:pt x="647" y="126"/>
                  <a:pt x="646" y="126"/>
                  <a:pt x="645" y="125"/>
                </a:cubicBezTo>
                <a:cubicBezTo>
                  <a:pt x="645" y="124"/>
                  <a:pt x="645" y="122"/>
                  <a:pt x="644" y="121"/>
                </a:cubicBezTo>
                <a:cubicBezTo>
                  <a:pt x="644" y="120"/>
                  <a:pt x="644" y="119"/>
                  <a:pt x="643" y="119"/>
                </a:cubicBezTo>
                <a:cubicBezTo>
                  <a:pt x="641" y="117"/>
                  <a:pt x="639" y="115"/>
                  <a:pt x="636" y="114"/>
                </a:cubicBezTo>
                <a:cubicBezTo>
                  <a:pt x="634" y="113"/>
                  <a:pt x="632" y="113"/>
                  <a:pt x="630" y="115"/>
                </a:cubicBezTo>
                <a:cubicBezTo>
                  <a:pt x="629" y="115"/>
                  <a:pt x="628" y="117"/>
                  <a:pt x="628" y="118"/>
                </a:cubicBezTo>
                <a:cubicBezTo>
                  <a:pt x="629" y="122"/>
                  <a:pt x="630" y="125"/>
                  <a:pt x="630" y="129"/>
                </a:cubicBezTo>
                <a:cubicBezTo>
                  <a:pt x="630" y="129"/>
                  <a:pt x="631" y="130"/>
                  <a:pt x="631" y="130"/>
                </a:cubicBezTo>
                <a:cubicBezTo>
                  <a:pt x="634" y="131"/>
                  <a:pt x="636" y="132"/>
                  <a:pt x="638" y="133"/>
                </a:cubicBezTo>
                <a:cubicBezTo>
                  <a:pt x="641" y="134"/>
                  <a:pt x="641" y="134"/>
                  <a:pt x="641" y="136"/>
                </a:cubicBezTo>
                <a:cubicBezTo>
                  <a:pt x="641" y="137"/>
                  <a:pt x="641" y="139"/>
                  <a:pt x="641" y="141"/>
                </a:cubicBezTo>
                <a:cubicBezTo>
                  <a:pt x="641" y="143"/>
                  <a:pt x="640" y="145"/>
                  <a:pt x="638" y="146"/>
                </a:cubicBezTo>
                <a:cubicBezTo>
                  <a:pt x="637" y="147"/>
                  <a:pt x="636" y="149"/>
                  <a:pt x="635" y="150"/>
                </a:cubicBezTo>
                <a:cubicBezTo>
                  <a:pt x="632" y="153"/>
                  <a:pt x="632" y="158"/>
                  <a:pt x="632" y="162"/>
                </a:cubicBezTo>
                <a:cubicBezTo>
                  <a:pt x="632" y="164"/>
                  <a:pt x="636" y="164"/>
                  <a:pt x="637" y="166"/>
                </a:cubicBezTo>
                <a:cubicBezTo>
                  <a:pt x="637" y="166"/>
                  <a:pt x="638" y="167"/>
                  <a:pt x="638" y="167"/>
                </a:cubicBezTo>
                <a:cubicBezTo>
                  <a:pt x="640" y="169"/>
                  <a:pt x="642" y="169"/>
                  <a:pt x="644" y="167"/>
                </a:cubicBezTo>
                <a:cubicBezTo>
                  <a:pt x="645" y="167"/>
                  <a:pt x="645" y="167"/>
                  <a:pt x="646" y="167"/>
                </a:cubicBezTo>
                <a:cubicBezTo>
                  <a:pt x="647" y="167"/>
                  <a:pt x="647" y="167"/>
                  <a:pt x="647" y="168"/>
                </a:cubicBezTo>
                <a:cubicBezTo>
                  <a:pt x="647" y="169"/>
                  <a:pt x="646" y="169"/>
                  <a:pt x="646" y="170"/>
                </a:cubicBezTo>
                <a:cubicBezTo>
                  <a:pt x="647" y="171"/>
                  <a:pt x="648" y="172"/>
                  <a:pt x="649" y="172"/>
                </a:cubicBezTo>
                <a:cubicBezTo>
                  <a:pt x="652" y="173"/>
                  <a:pt x="654" y="174"/>
                  <a:pt x="657" y="174"/>
                </a:cubicBezTo>
                <a:cubicBezTo>
                  <a:pt x="663" y="174"/>
                  <a:pt x="668" y="177"/>
                  <a:pt x="674" y="177"/>
                </a:cubicBezTo>
                <a:cubicBezTo>
                  <a:pt x="675" y="177"/>
                  <a:pt x="676" y="178"/>
                  <a:pt x="677" y="178"/>
                </a:cubicBezTo>
                <a:cubicBezTo>
                  <a:pt x="679" y="180"/>
                  <a:pt x="681" y="180"/>
                  <a:pt x="683" y="180"/>
                </a:cubicBezTo>
                <a:cubicBezTo>
                  <a:pt x="685" y="180"/>
                  <a:pt x="687" y="180"/>
                  <a:pt x="689" y="179"/>
                </a:cubicBezTo>
                <a:cubicBezTo>
                  <a:pt x="689" y="179"/>
                  <a:pt x="690" y="179"/>
                  <a:pt x="691" y="178"/>
                </a:cubicBezTo>
                <a:cubicBezTo>
                  <a:pt x="692" y="177"/>
                  <a:pt x="694" y="176"/>
                  <a:pt x="696" y="175"/>
                </a:cubicBezTo>
                <a:cubicBezTo>
                  <a:pt x="697" y="174"/>
                  <a:pt x="697" y="173"/>
                  <a:pt x="697" y="172"/>
                </a:cubicBezTo>
                <a:cubicBezTo>
                  <a:pt x="697" y="171"/>
                  <a:pt x="698" y="170"/>
                  <a:pt x="698" y="169"/>
                </a:cubicBezTo>
                <a:cubicBezTo>
                  <a:pt x="701" y="165"/>
                  <a:pt x="700" y="162"/>
                  <a:pt x="697" y="160"/>
                </a:cubicBezTo>
                <a:close/>
                <a:moveTo>
                  <a:pt x="549" y="122"/>
                </a:moveTo>
                <a:cubicBezTo>
                  <a:pt x="547" y="121"/>
                  <a:pt x="544" y="121"/>
                  <a:pt x="542" y="120"/>
                </a:cubicBezTo>
                <a:cubicBezTo>
                  <a:pt x="541" y="120"/>
                  <a:pt x="541" y="119"/>
                  <a:pt x="541" y="119"/>
                </a:cubicBezTo>
                <a:cubicBezTo>
                  <a:pt x="543" y="117"/>
                  <a:pt x="541" y="114"/>
                  <a:pt x="541" y="112"/>
                </a:cubicBezTo>
                <a:cubicBezTo>
                  <a:pt x="541" y="109"/>
                  <a:pt x="541" y="107"/>
                  <a:pt x="541" y="105"/>
                </a:cubicBezTo>
                <a:cubicBezTo>
                  <a:pt x="541" y="103"/>
                  <a:pt x="539" y="103"/>
                  <a:pt x="537" y="102"/>
                </a:cubicBezTo>
                <a:cubicBezTo>
                  <a:pt x="536" y="102"/>
                  <a:pt x="536" y="101"/>
                  <a:pt x="536" y="100"/>
                </a:cubicBezTo>
                <a:cubicBezTo>
                  <a:pt x="536" y="97"/>
                  <a:pt x="535" y="96"/>
                  <a:pt x="533" y="95"/>
                </a:cubicBezTo>
                <a:cubicBezTo>
                  <a:pt x="531" y="95"/>
                  <a:pt x="529" y="95"/>
                  <a:pt x="528" y="96"/>
                </a:cubicBezTo>
                <a:cubicBezTo>
                  <a:pt x="525" y="98"/>
                  <a:pt x="522" y="99"/>
                  <a:pt x="520" y="100"/>
                </a:cubicBezTo>
                <a:cubicBezTo>
                  <a:pt x="519" y="101"/>
                  <a:pt x="519" y="102"/>
                  <a:pt x="518" y="103"/>
                </a:cubicBezTo>
                <a:cubicBezTo>
                  <a:pt x="518" y="105"/>
                  <a:pt x="517" y="106"/>
                  <a:pt x="515" y="106"/>
                </a:cubicBezTo>
                <a:cubicBezTo>
                  <a:pt x="514" y="107"/>
                  <a:pt x="513" y="108"/>
                  <a:pt x="512" y="109"/>
                </a:cubicBezTo>
                <a:cubicBezTo>
                  <a:pt x="511" y="110"/>
                  <a:pt x="511" y="110"/>
                  <a:pt x="512" y="111"/>
                </a:cubicBezTo>
                <a:cubicBezTo>
                  <a:pt x="513" y="111"/>
                  <a:pt x="514" y="112"/>
                  <a:pt x="515" y="113"/>
                </a:cubicBezTo>
                <a:cubicBezTo>
                  <a:pt x="515" y="113"/>
                  <a:pt x="516" y="113"/>
                  <a:pt x="515" y="114"/>
                </a:cubicBezTo>
                <a:cubicBezTo>
                  <a:pt x="515" y="114"/>
                  <a:pt x="515" y="114"/>
                  <a:pt x="514" y="114"/>
                </a:cubicBezTo>
                <a:cubicBezTo>
                  <a:pt x="512" y="114"/>
                  <a:pt x="510" y="113"/>
                  <a:pt x="508" y="113"/>
                </a:cubicBezTo>
                <a:cubicBezTo>
                  <a:pt x="506" y="113"/>
                  <a:pt x="505" y="115"/>
                  <a:pt x="504" y="117"/>
                </a:cubicBezTo>
                <a:cubicBezTo>
                  <a:pt x="504" y="119"/>
                  <a:pt x="504" y="120"/>
                  <a:pt x="505" y="121"/>
                </a:cubicBezTo>
                <a:cubicBezTo>
                  <a:pt x="507" y="122"/>
                  <a:pt x="508" y="123"/>
                  <a:pt x="509" y="124"/>
                </a:cubicBezTo>
                <a:cubicBezTo>
                  <a:pt x="512" y="126"/>
                  <a:pt x="515" y="128"/>
                  <a:pt x="518" y="126"/>
                </a:cubicBezTo>
                <a:cubicBezTo>
                  <a:pt x="519" y="126"/>
                  <a:pt x="520" y="126"/>
                  <a:pt x="520" y="126"/>
                </a:cubicBezTo>
                <a:cubicBezTo>
                  <a:pt x="522" y="127"/>
                  <a:pt x="524" y="127"/>
                  <a:pt x="527" y="127"/>
                </a:cubicBezTo>
                <a:cubicBezTo>
                  <a:pt x="527" y="127"/>
                  <a:pt x="527" y="128"/>
                  <a:pt x="527" y="128"/>
                </a:cubicBezTo>
                <a:cubicBezTo>
                  <a:pt x="527" y="128"/>
                  <a:pt x="527" y="128"/>
                  <a:pt x="527" y="128"/>
                </a:cubicBezTo>
                <a:cubicBezTo>
                  <a:pt x="523" y="129"/>
                  <a:pt x="519" y="129"/>
                  <a:pt x="515" y="130"/>
                </a:cubicBezTo>
                <a:cubicBezTo>
                  <a:pt x="514" y="130"/>
                  <a:pt x="513" y="131"/>
                  <a:pt x="513" y="133"/>
                </a:cubicBezTo>
                <a:cubicBezTo>
                  <a:pt x="513" y="135"/>
                  <a:pt x="514" y="137"/>
                  <a:pt x="516" y="138"/>
                </a:cubicBezTo>
                <a:cubicBezTo>
                  <a:pt x="517" y="139"/>
                  <a:pt x="518" y="139"/>
                  <a:pt x="520" y="139"/>
                </a:cubicBezTo>
                <a:cubicBezTo>
                  <a:pt x="521" y="140"/>
                  <a:pt x="523" y="139"/>
                  <a:pt x="525" y="140"/>
                </a:cubicBezTo>
                <a:cubicBezTo>
                  <a:pt x="528" y="140"/>
                  <a:pt x="531" y="139"/>
                  <a:pt x="534" y="138"/>
                </a:cubicBezTo>
                <a:cubicBezTo>
                  <a:pt x="535" y="137"/>
                  <a:pt x="536" y="136"/>
                  <a:pt x="537" y="136"/>
                </a:cubicBezTo>
                <a:cubicBezTo>
                  <a:pt x="540" y="136"/>
                  <a:pt x="542" y="136"/>
                  <a:pt x="545" y="135"/>
                </a:cubicBezTo>
                <a:cubicBezTo>
                  <a:pt x="545" y="135"/>
                  <a:pt x="546" y="135"/>
                  <a:pt x="547" y="135"/>
                </a:cubicBezTo>
                <a:cubicBezTo>
                  <a:pt x="548" y="136"/>
                  <a:pt x="550" y="137"/>
                  <a:pt x="552" y="137"/>
                </a:cubicBezTo>
                <a:cubicBezTo>
                  <a:pt x="554" y="138"/>
                  <a:pt x="555" y="138"/>
                  <a:pt x="556" y="138"/>
                </a:cubicBezTo>
                <a:cubicBezTo>
                  <a:pt x="557" y="138"/>
                  <a:pt x="559" y="138"/>
                  <a:pt x="560" y="137"/>
                </a:cubicBezTo>
                <a:cubicBezTo>
                  <a:pt x="562" y="137"/>
                  <a:pt x="563" y="136"/>
                  <a:pt x="564" y="135"/>
                </a:cubicBezTo>
                <a:cubicBezTo>
                  <a:pt x="567" y="132"/>
                  <a:pt x="569" y="130"/>
                  <a:pt x="572" y="127"/>
                </a:cubicBezTo>
                <a:cubicBezTo>
                  <a:pt x="573" y="126"/>
                  <a:pt x="574" y="125"/>
                  <a:pt x="574" y="124"/>
                </a:cubicBezTo>
                <a:cubicBezTo>
                  <a:pt x="575" y="122"/>
                  <a:pt x="574" y="119"/>
                  <a:pt x="572" y="117"/>
                </a:cubicBezTo>
                <a:cubicBezTo>
                  <a:pt x="572" y="117"/>
                  <a:pt x="571" y="117"/>
                  <a:pt x="570" y="117"/>
                </a:cubicBezTo>
                <a:cubicBezTo>
                  <a:pt x="569" y="117"/>
                  <a:pt x="568" y="118"/>
                  <a:pt x="568" y="119"/>
                </a:cubicBezTo>
                <a:cubicBezTo>
                  <a:pt x="567" y="120"/>
                  <a:pt x="567" y="120"/>
                  <a:pt x="566" y="120"/>
                </a:cubicBezTo>
                <a:cubicBezTo>
                  <a:pt x="565" y="118"/>
                  <a:pt x="563" y="118"/>
                  <a:pt x="564" y="115"/>
                </a:cubicBezTo>
                <a:cubicBezTo>
                  <a:pt x="563" y="114"/>
                  <a:pt x="562" y="113"/>
                  <a:pt x="563" y="112"/>
                </a:cubicBezTo>
                <a:cubicBezTo>
                  <a:pt x="564" y="111"/>
                  <a:pt x="565" y="110"/>
                  <a:pt x="565" y="109"/>
                </a:cubicBezTo>
                <a:cubicBezTo>
                  <a:pt x="564" y="106"/>
                  <a:pt x="565" y="103"/>
                  <a:pt x="566" y="101"/>
                </a:cubicBezTo>
                <a:cubicBezTo>
                  <a:pt x="567" y="100"/>
                  <a:pt x="566" y="99"/>
                  <a:pt x="565" y="99"/>
                </a:cubicBezTo>
                <a:cubicBezTo>
                  <a:pt x="565" y="98"/>
                  <a:pt x="563" y="98"/>
                  <a:pt x="562" y="98"/>
                </a:cubicBezTo>
                <a:cubicBezTo>
                  <a:pt x="560" y="100"/>
                  <a:pt x="558" y="102"/>
                  <a:pt x="555" y="104"/>
                </a:cubicBezTo>
                <a:cubicBezTo>
                  <a:pt x="554" y="105"/>
                  <a:pt x="554" y="106"/>
                  <a:pt x="554" y="108"/>
                </a:cubicBezTo>
                <a:cubicBezTo>
                  <a:pt x="554" y="108"/>
                  <a:pt x="554" y="109"/>
                  <a:pt x="554" y="110"/>
                </a:cubicBezTo>
                <a:cubicBezTo>
                  <a:pt x="555" y="112"/>
                  <a:pt x="554" y="113"/>
                  <a:pt x="553" y="114"/>
                </a:cubicBezTo>
                <a:cubicBezTo>
                  <a:pt x="552" y="114"/>
                  <a:pt x="552" y="114"/>
                  <a:pt x="552" y="114"/>
                </a:cubicBezTo>
                <a:cubicBezTo>
                  <a:pt x="550" y="115"/>
                  <a:pt x="550" y="116"/>
                  <a:pt x="551" y="118"/>
                </a:cubicBezTo>
                <a:cubicBezTo>
                  <a:pt x="551" y="118"/>
                  <a:pt x="551" y="119"/>
                  <a:pt x="551" y="120"/>
                </a:cubicBezTo>
                <a:cubicBezTo>
                  <a:pt x="552" y="121"/>
                  <a:pt x="550" y="122"/>
                  <a:pt x="549" y="122"/>
                </a:cubicBezTo>
                <a:close/>
                <a:moveTo>
                  <a:pt x="2316" y="1301"/>
                </a:moveTo>
                <a:cubicBezTo>
                  <a:pt x="2315" y="1302"/>
                  <a:pt x="2313" y="1302"/>
                  <a:pt x="2312" y="1302"/>
                </a:cubicBezTo>
                <a:cubicBezTo>
                  <a:pt x="2310" y="1302"/>
                  <a:pt x="2311" y="1300"/>
                  <a:pt x="2310" y="1299"/>
                </a:cubicBezTo>
                <a:cubicBezTo>
                  <a:pt x="2310" y="1298"/>
                  <a:pt x="2310" y="1298"/>
                  <a:pt x="2309" y="1297"/>
                </a:cubicBezTo>
                <a:cubicBezTo>
                  <a:pt x="2309" y="1296"/>
                  <a:pt x="2307" y="1296"/>
                  <a:pt x="2306" y="1297"/>
                </a:cubicBezTo>
                <a:cubicBezTo>
                  <a:pt x="2306" y="1297"/>
                  <a:pt x="2305" y="1298"/>
                  <a:pt x="2304" y="1299"/>
                </a:cubicBezTo>
                <a:cubicBezTo>
                  <a:pt x="2303" y="1303"/>
                  <a:pt x="2300" y="1307"/>
                  <a:pt x="2296" y="1309"/>
                </a:cubicBezTo>
                <a:cubicBezTo>
                  <a:pt x="2295" y="1310"/>
                  <a:pt x="2294" y="1311"/>
                  <a:pt x="2294" y="1312"/>
                </a:cubicBezTo>
                <a:cubicBezTo>
                  <a:pt x="2293" y="1313"/>
                  <a:pt x="2292" y="1314"/>
                  <a:pt x="2292" y="1316"/>
                </a:cubicBezTo>
                <a:cubicBezTo>
                  <a:pt x="2290" y="1319"/>
                  <a:pt x="2288" y="1321"/>
                  <a:pt x="2285" y="1323"/>
                </a:cubicBezTo>
                <a:cubicBezTo>
                  <a:pt x="2282" y="1324"/>
                  <a:pt x="2279" y="1326"/>
                  <a:pt x="2275" y="1328"/>
                </a:cubicBezTo>
                <a:cubicBezTo>
                  <a:pt x="2273" y="1330"/>
                  <a:pt x="2271" y="1333"/>
                  <a:pt x="2267" y="1333"/>
                </a:cubicBezTo>
                <a:cubicBezTo>
                  <a:pt x="2266" y="1333"/>
                  <a:pt x="2266" y="1334"/>
                  <a:pt x="2265" y="1334"/>
                </a:cubicBezTo>
                <a:cubicBezTo>
                  <a:pt x="2261" y="1338"/>
                  <a:pt x="2256" y="1341"/>
                  <a:pt x="2253" y="1345"/>
                </a:cubicBezTo>
                <a:cubicBezTo>
                  <a:pt x="2249" y="1348"/>
                  <a:pt x="2247" y="1352"/>
                  <a:pt x="2245" y="1356"/>
                </a:cubicBezTo>
                <a:cubicBezTo>
                  <a:pt x="2245" y="1357"/>
                  <a:pt x="2246" y="1359"/>
                  <a:pt x="2247" y="1360"/>
                </a:cubicBezTo>
                <a:cubicBezTo>
                  <a:pt x="2250" y="1361"/>
                  <a:pt x="2252" y="1362"/>
                  <a:pt x="2254" y="1364"/>
                </a:cubicBezTo>
                <a:cubicBezTo>
                  <a:pt x="2254" y="1365"/>
                  <a:pt x="2255" y="1365"/>
                  <a:pt x="2255" y="1366"/>
                </a:cubicBezTo>
                <a:cubicBezTo>
                  <a:pt x="2257" y="1368"/>
                  <a:pt x="2260" y="1368"/>
                  <a:pt x="2262" y="1367"/>
                </a:cubicBezTo>
                <a:cubicBezTo>
                  <a:pt x="2267" y="1365"/>
                  <a:pt x="2270" y="1361"/>
                  <a:pt x="2274" y="1359"/>
                </a:cubicBezTo>
                <a:cubicBezTo>
                  <a:pt x="2275" y="1357"/>
                  <a:pt x="2276" y="1355"/>
                  <a:pt x="2278" y="1353"/>
                </a:cubicBezTo>
                <a:cubicBezTo>
                  <a:pt x="2278" y="1352"/>
                  <a:pt x="2279" y="1350"/>
                  <a:pt x="2280" y="1349"/>
                </a:cubicBezTo>
                <a:cubicBezTo>
                  <a:pt x="2282" y="1348"/>
                  <a:pt x="2283" y="1346"/>
                  <a:pt x="2284" y="1344"/>
                </a:cubicBezTo>
                <a:cubicBezTo>
                  <a:pt x="2287" y="1338"/>
                  <a:pt x="2286" y="1339"/>
                  <a:pt x="2292" y="1336"/>
                </a:cubicBezTo>
                <a:cubicBezTo>
                  <a:pt x="2294" y="1335"/>
                  <a:pt x="2295" y="1335"/>
                  <a:pt x="2297" y="1335"/>
                </a:cubicBezTo>
                <a:cubicBezTo>
                  <a:pt x="2299" y="1335"/>
                  <a:pt x="2300" y="1334"/>
                  <a:pt x="2300" y="1333"/>
                </a:cubicBezTo>
                <a:cubicBezTo>
                  <a:pt x="2299" y="1330"/>
                  <a:pt x="2300" y="1328"/>
                  <a:pt x="2303" y="1326"/>
                </a:cubicBezTo>
                <a:cubicBezTo>
                  <a:pt x="2304" y="1326"/>
                  <a:pt x="2305" y="1325"/>
                  <a:pt x="2305" y="1324"/>
                </a:cubicBezTo>
                <a:cubicBezTo>
                  <a:pt x="2308" y="1320"/>
                  <a:pt x="2312" y="1317"/>
                  <a:pt x="2315" y="1313"/>
                </a:cubicBezTo>
                <a:cubicBezTo>
                  <a:pt x="2316" y="1312"/>
                  <a:pt x="2316" y="1311"/>
                  <a:pt x="2317" y="1310"/>
                </a:cubicBezTo>
                <a:cubicBezTo>
                  <a:pt x="2317" y="1309"/>
                  <a:pt x="2317" y="1307"/>
                  <a:pt x="2317" y="1307"/>
                </a:cubicBezTo>
                <a:cubicBezTo>
                  <a:pt x="2317" y="1306"/>
                  <a:pt x="2317" y="1306"/>
                  <a:pt x="2317" y="1305"/>
                </a:cubicBezTo>
                <a:cubicBezTo>
                  <a:pt x="2317" y="1305"/>
                  <a:pt x="2317" y="1304"/>
                  <a:pt x="2317" y="1304"/>
                </a:cubicBezTo>
                <a:cubicBezTo>
                  <a:pt x="2318" y="1303"/>
                  <a:pt x="2317" y="1303"/>
                  <a:pt x="2318" y="1303"/>
                </a:cubicBezTo>
                <a:cubicBezTo>
                  <a:pt x="2318" y="1302"/>
                  <a:pt x="2316" y="1301"/>
                  <a:pt x="2316" y="1301"/>
                </a:cubicBezTo>
                <a:close/>
                <a:moveTo>
                  <a:pt x="1000" y="379"/>
                </a:moveTo>
                <a:cubicBezTo>
                  <a:pt x="1004" y="377"/>
                  <a:pt x="1008" y="375"/>
                  <a:pt x="1012" y="373"/>
                </a:cubicBezTo>
                <a:cubicBezTo>
                  <a:pt x="1013" y="373"/>
                  <a:pt x="1014" y="373"/>
                  <a:pt x="1014" y="372"/>
                </a:cubicBezTo>
                <a:cubicBezTo>
                  <a:pt x="1017" y="370"/>
                  <a:pt x="1019" y="369"/>
                  <a:pt x="1022" y="368"/>
                </a:cubicBezTo>
                <a:cubicBezTo>
                  <a:pt x="1023" y="368"/>
                  <a:pt x="1024" y="367"/>
                  <a:pt x="1025" y="366"/>
                </a:cubicBezTo>
                <a:cubicBezTo>
                  <a:pt x="1026" y="365"/>
                  <a:pt x="1027" y="364"/>
                  <a:pt x="1028" y="363"/>
                </a:cubicBezTo>
                <a:cubicBezTo>
                  <a:pt x="1028" y="362"/>
                  <a:pt x="1028" y="362"/>
                  <a:pt x="1028" y="361"/>
                </a:cubicBezTo>
                <a:cubicBezTo>
                  <a:pt x="1027" y="359"/>
                  <a:pt x="1028" y="357"/>
                  <a:pt x="1029" y="355"/>
                </a:cubicBezTo>
                <a:cubicBezTo>
                  <a:pt x="1030" y="354"/>
                  <a:pt x="1030" y="354"/>
                  <a:pt x="1030" y="354"/>
                </a:cubicBezTo>
                <a:cubicBezTo>
                  <a:pt x="1029" y="354"/>
                  <a:pt x="1029" y="353"/>
                  <a:pt x="1029" y="353"/>
                </a:cubicBezTo>
                <a:cubicBezTo>
                  <a:pt x="1028" y="353"/>
                  <a:pt x="1027" y="352"/>
                  <a:pt x="1026" y="351"/>
                </a:cubicBezTo>
                <a:cubicBezTo>
                  <a:pt x="1025" y="350"/>
                  <a:pt x="1025" y="349"/>
                  <a:pt x="1025" y="347"/>
                </a:cubicBezTo>
                <a:cubicBezTo>
                  <a:pt x="1025" y="346"/>
                  <a:pt x="1024" y="345"/>
                  <a:pt x="1023" y="344"/>
                </a:cubicBezTo>
                <a:cubicBezTo>
                  <a:pt x="1023" y="343"/>
                  <a:pt x="1022" y="343"/>
                  <a:pt x="1022" y="343"/>
                </a:cubicBezTo>
                <a:cubicBezTo>
                  <a:pt x="1020" y="343"/>
                  <a:pt x="1019" y="343"/>
                  <a:pt x="1018" y="342"/>
                </a:cubicBezTo>
                <a:cubicBezTo>
                  <a:pt x="1017" y="341"/>
                  <a:pt x="1015" y="341"/>
                  <a:pt x="1014" y="342"/>
                </a:cubicBezTo>
                <a:cubicBezTo>
                  <a:pt x="1011" y="345"/>
                  <a:pt x="1009" y="346"/>
                  <a:pt x="1005" y="345"/>
                </a:cubicBezTo>
                <a:cubicBezTo>
                  <a:pt x="1004" y="344"/>
                  <a:pt x="1003" y="345"/>
                  <a:pt x="1002" y="345"/>
                </a:cubicBezTo>
                <a:cubicBezTo>
                  <a:pt x="999" y="344"/>
                  <a:pt x="997" y="345"/>
                  <a:pt x="996" y="347"/>
                </a:cubicBezTo>
                <a:cubicBezTo>
                  <a:pt x="996" y="347"/>
                  <a:pt x="995" y="348"/>
                  <a:pt x="995" y="347"/>
                </a:cubicBezTo>
                <a:cubicBezTo>
                  <a:pt x="994" y="347"/>
                  <a:pt x="994" y="346"/>
                  <a:pt x="993" y="345"/>
                </a:cubicBezTo>
                <a:cubicBezTo>
                  <a:pt x="993" y="345"/>
                  <a:pt x="991" y="345"/>
                  <a:pt x="991" y="346"/>
                </a:cubicBezTo>
                <a:cubicBezTo>
                  <a:pt x="990" y="347"/>
                  <a:pt x="990" y="348"/>
                  <a:pt x="990" y="349"/>
                </a:cubicBezTo>
                <a:cubicBezTo>
                  <a:pt x="991" y="351"/>
                  <a:pt x="990" y="352"/>
                  <a:pt x="988" y="352"/>
                </a:cubicBezTo>
                <a:cubicBezTo>
                  <a:pt x="988" y="352"/>
                  <a:pt x="987" y="353"/>
                  <a:pt x="987" y="353"/>
                </a:cubicBezTo>
                <a:cubicBezTo>
                  <a:pt x="987" y="353"/>
                  <a:pt x="987" y="353"/>
                  <a:pt x="987" y="353"/>
                </a:cubicBezTo>
                <a:cubicBezTo>
                  <a:pt x="987" y="353"/>
                  <a:pt x="987" y="353"/>
                  <a:pt x="986" y="353"/>
                </a:cubicBezTo>
                <a:cubicBezTo>
                  <a:pt x="987" y="353"/>
                  <a:pt x="987" y="353"/>
                  <a:pt x="987" y="353"/>
                </a:cubicBezTo>
                <a:cubicBezTo>
                  <a:pt x="987" y="353"/>
                  <a:pt x="987" y="353"/>
                  <a:pt x="987" y="353"/>
                </a:cubicBezTo>
                <a:cubicBezTo>
                  <a:pt x="986" y="352"/>
                  <a:pt x="985" y="350"/>
                  <a:pt x="986" y="348"/>
                </a:cubicBezTo>
                <a:cubicBezTo>
                  <a:pt x="986" y="347"/>
                  <a:pt x="985" y="345"/>
                  <a:pt x="984" y="344"/>
                </a:cubicBezTo>
                <a:cubicBezTo>
                  <a:pt x="983" y="343"/>
                  <a:pt x="982" y="343"/>
                  <a:pt x="982" y="342"/>
                </a:cubicBezTo>
                <a:cubicBezTo>
                  <a:pt x="980" y="340"/>
                  <a:pt x="979" y="340"/>
                  <a:pt x="976" y="342"/>
                </a:cubicBezTo>
                <a:cubicBezTo>
                  <a:pt x="976" y="343"/>
                  <a:pt x="976" y="343"/>
                  <a:pt x="976" y="343"/>
                </a:cubicBezTo>
                <a:cubicBezTo>
                  <a:pt x="976" y="342"/>
                  <a:pt x="976" y="342"/>
                  <a:pt x="976" y="342"/>
                </a:cubicBezTo>
                <a:cubicBezTo>
                  <a:pt x="976" y="342"/>
                  <a:pt x="976" y="342"/>
                  <a:pt x="976" y="342"/>
                </a:cubicBezTo>
                <a:cubicBezTo>
                  <a:pt x="976" y="342"/>
                  <a:pt x="976" y="342"/>
                  <a:pt x="976" y="342"/>
                </a:cubicBezTo>
                <a:cubicBezTo>
                  <a:pt x="975" y="343"/>
                  <a:pt x="973" y="343"/>
                  <a:pt x="972" y="344"/>
                </a:cubicBezTo>
                <a:cubicBezTo>
                  <a:pt x="971" y="346"/>
                  <a:pt x="969" y="348"/>
                  <a:pt x="968" y="350"/>
                </a:cubicBezTo>
                <a:cubicBezTo>
                  <a:pt x="967" y="351"/>
                  <a:pt x="969" y="353"/>
                  <a:pt x="970" y="353"/>
                </a:cubicBezTo>
                <a:cubicBezTo>
                  <a:pt x="971" y="353"/>
                  <a:pt x="972" y="353"/>
                  <a:pt x="972" y="353"/>
                </a:cubicBezTo>
                <a:cubicBezTo>
                  <a:pt x="974" y="352"/>
                  <a:pt x="976" y="352"/>
                  <a:pt x="978" y="353"/>
                </a:cubicBezTo>
                <a:cubicBezTo>
                  <a:pt x="979" y="353"/>
                  <a:pt x="979" y="354"/>
                  <a:pt x="978" y="355"/>
                </a:cubicBezTo>
                <a:cubicBezTo>
                  <a:pt x="978" y="356"/>
                  <a:pt x="977" y="357"/>
                  <a:pt x="975" y="357"/>
                </a:cubicBezTo>
                <a:cubicBezTo>
                  <a:pt x="973" y="357"/>
                  <a:pt x="971" y="358"/>
                  <a:pt x="970" y="358"/>
                </a:cubicBezTo>
                <a:cubicBezTo>
                  <a:pt x="969" y="358"/>
                  <a:pt x="969" y="359"/>
                  <a:pt x="969" y="360"/>
                </a:cubicBezTo>
                <a:cubicBezTo>
                  <a:pt x="969" y="360"/>
                  <a:pt x="969" y="361"/>
                  <a:pt x="970" y="361"/>
                </a:cubicBezTo>
                <a:cubicBezTo>
                  <a:pt x="971" y="362"/>
                  <a:pt x="973" y="362"/>
                  <a:pt x="974" y="362"/>
                </a:cubicBezTo>
                <a:cubicBezTo>
                  <a:pt x="975" y="362"/>
                  <a:pt x="976" y="363"/>
                  <a:pt x="976" y="363"/>
                </a:cubicBezTo>
                <a:cubicBezTo>
                  <a:pt x="977" y="364"/>
                  <a:pt x="978" y="366"/>
                  <a:pt x="978" y="367"/>
                </a:cubicBezTo>
                <a:cubicBezTo>
                  <a:pt x="979" y="367"/>
                  <a:pt x="978" y="368"/>
                  <a:pt x="978" y="369"/>
                </a:cubicBezTo>
                <a:cubicBezTo>
                  <a:pt x="978" y="369"/>
                  <a:pt x="977" y="369"/>
                  <a:pt x="976" y="369"/>
                </a:cubicBezTo>
                <a:cubicBezTo>
                  <a:pt x="975" y="369"/>
                  <a:pt x="974" y="370"/>
                  <a:pt x="974" y="372"/>
                </a:cubicBezTo>
                <a:cubicBezTo>
                  <a:pt x="975" y="373"/>
                  <a:pt x="975" y="374"/>
                  <a:pt x="977" y="374"/>
                </a:cubicBezTo>
                <a:cubicBezTo>
                  <a:pt x="978" y="374"/>
                  <a:pt x="979" y="375"/>
                  <a:pt x="980" y="374"/>
                </a:cubicBezTo>
                <a:cubicBezTo>
                  <a:pt x="983" y="374"/>
                  <a:pt x="986" y="374"/>
                  <a:pt x="988" y="377"/>
                </a:cubicBezTo>
                <a:cubicBezTo>
                  <a:pt x="991" y="378"/>
                  <a:pt x="993" y="379"/>
                  <a:pt x="996" y="379"/>
                </a:cubicBezTo>
                <a:cubicBezTo>
                  <a:pt x="997" y="379"/>
                  <a:pt x="999" y="379"/>
                  <a:pt x="1000" y="379"/>
                </a:cubicBezTo>
                <a:close/>
                <a:moveTo>
                  <a:pt x="1519" y="53"/>
                </a:moveTo>
                <a:cubicBezTo>
                  <a:pt x="1519" y="54"/>
                  <a:pt x="1519" y="54"/>
                  <a:pt x="1520" y="55"/>
                </a:cubicBezTo>
                <a:cubicBezTo>
                  <a:pt x="1521" y="55"/>
                  <a:pt x="1522" y="55"/>
                  <a:pt x="1523" y="55"/>
                </a:cubicBezTo>
                <a:cubicBezTo>
                  <a:pt x="1524" y="56"/>
                  <a:pt x="1526" y="57"/>
                  <a:pt x="1528" y="57"/>
                </a:cubicBezTo>
                <a:cubicBezTo>
                  <a:pt x="1529" y="57"/>
                  <a:pt x="1529" y="57"/>
                  <a:pt x="1529" y="57"/>
                </a:cubicBezTo>
                <a:cubicBezTo>
                  <a:pt x="1529" y="58"/>
                  <a:pt x="1529" y="58"/>
                  <a:pt x="1528" y="58"/>
                </a:cubicBezTo>
                <a:cubicBezTo>
                  <a:pt x="1527" y="58"/>
                  <a:pt x="1526" y="59"/>
                  <a:pt x="1525" y="59"/>
                </a:cubicBezTo>
                <a:cubicBezTo>
                  <a:pt x="1524" y="59"/>
                  <a:pt x="1523" y="59"/>
                  <a:pt x="1522" y="61"/>
                </a:cubicBezTo>
                <a:cubicBezTo>
                  <a:pt x="1522" y="61"/>
                  <a:pt x="1522" y="62"/>
                  <a:pt x="1523" y="63"/>
                </a:cubicBezTo>
                <a:cubicBezTo>
                  <a:pt x="1525" y="65"/>
                  <a:pt x="1527" y="67"/>
                  <a:pt x="1528" y="68"/>
                </a:cubicBezTo>
                <a:cubicBezTo>
                  <a:pt x="1529" y="68"/>
                  <a:pt x="1529" y="69"/>
                  <a:pt x="1530" y="69"/>
                </a:cubicBezTo>
                <a:cubicBezTo>
                  <a:pt x="1533" y="68"/>
                  <a:pt x="1536" y="64"/>
                  <a:pt x="1535" y="61"/>
                </a:cubicBezTo>
                <a:cubicBezTo>
                  <a:pt x="1535" y="60"/>
                  <a:pt x="1534" y="59"/>
                  <a:pt x="1534" y="58"/>
                </a:cubicBezTo>
                <a:cubicBezTo>
                  <a:pt x="1535" y="58"/>
                  <a:pt x="1535" y="58"/>
                  <a:pt x="1535" y="58"/>
                </a:cubicBezTo>
                <a:cubicBezTo>
                  <a:pt x="1535" y="58"/>
                  <a:pt x="1536" y="58"/>
                  <a:pt x="1536" y="58"/>
                </a:cubicBezTo>
                <a:cubicBezTo>
                  <a:pt x="1537" y="59"/>
                  <a:pt x="1538" y="61"/>
                  <a:pt x="1538" y="63"/>
                </a:cubicBezTo>
                <a:cubicBezTo>
                  <a:pt x="1538" y="64"/>
                  <a:pt x="1538" y="65"/>
                  <a:pt x="1538" y="67"/>
                </a:cubicBezTo>
                <a:cubicBezTo>
                  <a:pt x="1537" y="70"/>
                  <a:pt x="1537" y="70"/>
                  <a:pt x="1540" y="70"/>
                </a:cubicBezTo>
                <a:cubicBezTo>
                  <a:pt x="1542" y="70"/>
                  <a:pt x="1544" y="70"/>
                  <a:pt x="1545" y="72"/>
                </a:cubicBezTo>
                <a:cubicBezTo>
                  <a:pt x="1547" y="75"/>
                  <a:pt x="1549" y="76"/>
                  <a:pt x="1552" y="76"/>
                </a:cubicBezTo>
                <a:cubicBezTo>
                  <a:pt x="1557" y="76"/>
                  <a:pt x="1562" y="77"/>
                  <a:pt x="1567" y="78"/>
                </a:cubicBezTo>
                <a:cubicBezTo>
                  <a:pt x="1568" y="78"/>
                  <a:pt x="1569" y="78"/>
                  <a:pt x="1569" y="78"/>
                </a:cubicBezTo>
                <a:cubicBezTo>
                  <a:pt x="1572" y="77"/>
                  <a:pt x="1574" y="76"/>
                  <a:pt x="1575" y="74"/>
                </a:cubicBezTo>
                <a:cubicBezTo>
                  <a:pt x="1576" y="73"/>
                  <a:pt x="1576" y="71"/>
                  <a:pt x="1575" y="71"/>
                </a:cubicBezTo>
                <a:cubicBezTo>
                  <a:pt x="1575" y="70"/>
                  <a:pt x="1575" y="70"/>
                  <a:pt x="1574" y="69"/>
                </a:cubicBezTo>
                <a:cubicBezTo>
                  <a:pt x="1573" y="69"/>
                  <a:pt x="1572" y="68"/>
                  <a:pt x="1571" y="67"/>
                </a:cubicBezTo>
                <a:cubicBezTo>
                  <a:pt x="1570" y="67"/>
                  <a:pt x="1570" y="66"/>
                  <a:pt x="1570" y="64"/>
                </a:cubicBezTo>
                <a:cubicBezTo>
                  <a:pt x="1571" y="62"/>
                  <a:pt x="1568" y="60"/>
                  <a:pt x="1568" y="58"/>
                </a:cubicBezTo>
                <a:cubicBezTo>
                  <a:pt x="1567" y="54"/>
                  <a:pt x="1564" y="51"/>
                  <a:pt x="1560" y="49"/>
                </a:cubicBezTo>
                <a:cubicBezTo>
                  <a:pt x="1558" y="48"/>
                  <a:pt x="1557" y="48"/>
                  <a:pt x="1555" y="49"/>
                </a:cubicBezTo>
                <a:cubicBezTo>
                  <a:pt x="1554" y="50"/>
                  <a:pt x="1552" y="50"/>
                  <a:pt x="1551" y="49"/>
                </a:cubicBezTo>
                <a:cubicBezTo>
                  <a:pt x="1549" y="47"/>
                  <a:pt x="1547" y="48"/>
                  <a:pt x="1546" y="49"/>
                </a:cubicBezTo>
                <a:cubicBezTo>
                  <a:pt x="1545" y="49"/>
                  <a:pt x="1545" y="49"/>
                  <a:pt x="1544" y="50"/>
                </a:cubicBezTo>
                <a:cubicBezTo>
                  <a:pt x="1544" y="50"/>
                  <a:pt x="1544" y="50"/>
                  <a:pt x="1544" y="50"/>
                </a:cubicBezTo>
                <a:cubicBezTo>
                  <a:pt x="1544" y="50"/>
                  <a:pt x="1544" y="50"/>
                  <a:pt x="1544" y="50"/>
                </a:cubicBezTo>
                <a:cubicBezTo>
                  <a:pt x="1542" y="51"/>
                  <a:pt x="1541" y="53"/>
                  <a:pt x="1540" y="54"/>
                </a:cubicBezTo>
                <a:cubicBezTo>
                  <a:pt x="1539" y="54"/>
                  <a:pt x="1539" y="54"/>
                  <a:pt x="1539" y="54"/>
                </a:cubicBezTo>
                <a:cubicBezTo>
                  <a:pt x="1538" y="53"/>
                  <a:pt x="1539" y="53"/>
                  <a:pt x="1539" y="53"/>
                </a:cubicBezTo>
                <a:cubicBezTo>
                  <a:pt x="1540" y="51"/>
                  <a:pt x="1541" y="50"/>
                  <a:pt x="1544" y="50"/>
                </a:cubicBezTo>
                <a:cubicBezTo>
                  <a:pt x="1544" y="50"/>
                  <a:pt x="1544" y="50"/>
                  <a:pt x="1544" y="50"/>
                </a:cubicBezTo>
                <a:cubicBezTo>
                  <a:pt x="1544" y="50"/>
                  <a:pt x="1544" y="50"/>
                  <a:pt x="1544" y="50"/>
                </a:cubicBezTo>
                <a:cubicBezTo>
                  <a:pt x="1544" y="47"/>
                  <a:pt x="1544" y="45"/>
                  <a:pt x="1542" y="43"/>
                </a:cubicBezTo>
                <a:cubicBezTo>
                  <a:pt x="1540" y="42"/>
                  <a:pt x="1539" y="39"/>
                  <a:pt x="1539" y="37"/>
                </a:cubicBezTo>
                <a:cubicBezTo>
                  <a:pt x="1539" y="36"/>
                  <a:pt x="1538" y="35"/>
                  <a:pt x="1537" y="35"/>
                </a:cubicBezTo>
                <a:cubicBezTo>
                  <a:pt x="1533" y="34"/>
                  <a:pt x="1530" y="32"/>
                  <a:pt x="1528" y="29"/>
                </a:cubicBezTo>
                <a:cubicBezTo>
                  <a:pt x="1527" y="28"/>
                  <a:pt x="1526" y="28"/>
                  <a:pt x="1524" y="27"/>
                </a:cubicBezTo>
                <a:cubicBezTo>
                  <a:pt x="1524" y="26"/>
                  <a:pt x="1522" y="27"/>
                  <a:pt x="1521" y="28"/>
                </a:cubicBezTo>
                <a:cubicBezTo>
                  <a:pt x="1521" y="30"/>
                  <a:pt x="1520" y="33"/>
                  <a:pt x="1519" y="34"/>
                </a:cubicBezTo>
                <a:cubicBezTo>
                  <a:pt x="1517" y="38"/>
                  <a:pt x="1516" y="41"/>
                  <a:pt x="1518" y="44"/>
                </a:cubicBezTo>
                <a:cubicBezTo>
                  <a:pt x="1519" y="47"/>
                  <a:pt x="1519" y="50"/>
                  <a:pt x="1519" y="53"/>
                </a:cubicBezTo>
                <a:close/>
                <a:moveTo>
                  <a:pt x="2358" y="1265"/>
                </a:moveTo>
                <a:cubicBezTo>
                  <a:pt x="2358" y="1264"/>
                  <a:pt x="2357" y="1264"/>
                  <a:pt x="2356" y="1265"/>
                </a:cubicBezTo>
                <a:cubicBezTo>
                  <a:pt x="2356" y="1265"/>
                  <a:pt x="2355" y="1265"/>
                  <a:pt x="2355" y="1266"/>
                </a:cubicBezTo>
                <a:cubicBezTo>
                  <a:pt x="2351" y="1268"/>
                  <a:pt x="2350" y="1268"/>
                  <a:pt x="2348" y="1265"/>
                </a:cubicBezTo>
                <a:cubicBezTo>
                  <a:pt x="2346" y="1264"/>
                  <a:pt x="2345" y="1263"/>
                  <a:pt x="2345" y="1261"/>
                </a:cubicBezTo>
                <a:cubicBezTo>
                  <a:pt x="2345" y="1259"/>
                  <a:pt x="2345" y="1257"/>
                  <a:pt x="2344" y="1255"/>
                </a:cubicBezTo>
                <a:cubicBezTo>
                  <a:pt x="2344" y="1254"/>
                  <a:pt x="2344" y="1253"/>
                  <a:pt x="2343" y="1253"/>
                </a:cubicBezTo>
                <a:cubicBezTo>
                  <a:pt x="2343" y="1252"/>
                  <a:pt x="2342" y="1252"/>
                  <a:pt x="2342" y="1252"/>
                </a:cubicBezTo>
                <a:cubicBezTo>
                  <a:pt x="2342" y="1252"/>
                  <a:pt x="2341" y="1252"/>
                  <a:pt x="2341" y="1252"/>
                </a:cubicBezTo>
                <a:cubicBezTo>
                  <a:pt x="2341" y="1253"/>
                  <a:pt x="2341" y="1253"/>
                  <a:pt x="2341" y="1254"/>
                </a:cubicBezTo>
                <a:cubicBezTo>
                  <a:pt x="2340" y="1254"/>
                  <a:pt x="2340" y="1255"/>
                  <a:pt x="2340" y="1255"/>
                </a:cubicBezTo>
                <a:cubicBezTo>
                  <a:pt x="2339" y="1255"/>
                  <a:pt x="2338" y="1254"/>
                  <a:pt x="2338" y="1253"/>
                </a:cubicBezTo>
                <a:cubicBezTo>
                  <a:pt x="2339" y="1249"/>
                  <a:pt x="2338" y="1245"/>
                  <a:pt x="2339" y="1241"/>
                </a:cubicBezTo>
                <a:cubicBezTo>
                  <a:pt x="2340" y="1239"/>
                  <a:pt x="2340" y="1237"/>
                  <a:pt x="2338" y="1235"/>
                </a:cubicBezTo>
                <a:cubicBezTo>
                  <a:pt x="2336" y="1232"/>
                  <a:pt x="2335" y="1229"/>
                  <a:pt x="2332" y="1228"/>
                </a:cubicBezTo>
                <a:cubicBezTo>
                  <a:pt x="2332" y="1227"/>
                  <a:pt x="2331" y="1226"/>
                  <a:pt x="2331" y="1225"/>
                </a:cubicBezTo>
                <a:cubicBezTo>
                  <a:pt x="2331" y="1225"/>
                  <a:pt x="2331" y="1225"/>
                  <a:pt x="2330" y="1225"/>
                </a:cubicBezTo>
                <a:cubicBezTo>
                  <a:pt x="2330" y="1224"/>
                  <a:pt x="2329" y="1224"/>
                  <a:pt x="2329" y="1225"/>
                </a:cubicBezTo>
                <a:cubicBezTo>
                  <a:pt x="2329" y="1225"/>
                  <a:pt x="2329" y="1225"/>
                  <a:pt x="2329" y="1225"/>
                </a:cubicBezTo>
                <a:cubicBezTo>
                  <a:pt x="2329" y="1228"/>
                  <a:pt x="2331" y="1230"/>
                  <a:pt x="2330" y="1232"/>
                </a:cubicBezTo>
                <a:cubicBezTo>
                  <a:pt x="2329" y="1234"/>
                  <a:pt x="2329" y="1235"/>
                  <a:pt x="2330" y="1237"/>
                </a:cubicBezTo>
                <a:cubicBezTo>
                  <a:pt x="2331" y="1240"/>
                  <a:pt x="2331" y="1242"/>
                  <a:pt x="2332" y="1245"/>
                </a:cubicBezTo>
                <a:cubicBezTo>
                  <a:pt x="2332" y="1247"/>
                  <a:pt x="2334" y="1250"/>
                  <a:pt x="2333" y="1252"/>
                </a:cubicBezTo>
                <a:cubicBezTo>
                  <a:pt x="2332" y="1253"/>
                  <a:pt x="2333" y="1254"/>
                  <a:pt x="2333" y="1255"/>
                </a:cubicBezTo>
                <a:cubicBezTo>
                  <a:pt x="2334" y="1256"/>
                  <a:pt x="2334" y="1257"/>
                  <a:pt x="2334" y="1258"/>
                </a:cubicBezTo>
                <a:cubicBezTo>
                  <a:pt x="2334" y="1261"/>
                  <a:pt x="2334" y="1263"/>
                  <a:pt x="2333" y="1266"/>
                </a:cubicBezTo>
                <a:cubicBezTo>
                  <a:pt x="2331" y="1268"/>
                  <a:pt x="2330" y="1271"/>
                  <a:pt x="2329" y="1274"/>
                </a:cubicBezTo>
                <a:cubicBezTo>
                  <a:pt x="2329" y="1275"/>
                  <a:pt x="2328" y="1276"/>
                  <a:pt x="2326" y="1277"/>
                </a:cubicBezTo>
                <a:cubicBezTo>
                  <a:pt x="2325" y="1277"/>
                  <a:pt x="2324" y="1278"/>
                  <a:pt x="2322" y="1279"/>
                </a:cubicBezTo>
                <a:cubicBezTo>
                  <a:pt x="2320" y="1280"/>
                  <a:pt x="2320" y="1283"/>
                  <a:pt x="2321" y="1285"/>
                </a:cubicBezTo>
                <a:cubicBezTo>
                  <a:pt x="2323" y="1286"/>
                  <a:pt x="2324" y="1288"/>
                  <a:pt x="2326" y="1289"/>
                </a:cubicBezTo>
                <a:cubicBezTo>
                  <a:pt x="2327" y="1290"/>
                  <a:pt x="2327" y="1292"/>
                  <a:pt x="2327" y="1294"/>
                </a:cubicBezTo>
                <a:cubicBezTo>
                  <a:pt x="2327" y="1295"/>
                  <a:pt x="2327" y="1297"/>
                  <a:pt x="2326" y="1298"/>
                </a:cubicBezTo>
                <a:cubicBezTo>
                  <a:pt x="2324" y="1300"/>
                  <a:pt x="2322" y="1302"/>
                  <a:pt x="2321" y="1304"/>
                </a:cubicBezTo>
                <a:cubicBezTo>
                  <a:pt x="2320" y="1304"/>
                  <a:pt x="2320" y="1305"/>
                  <a:pt x="2321" y="1305"/>
                </a:cubicBezTo>
                <a:cubicBezTo>
                  <a:pt x="2322" y="1307"/>
                  <a:pt x="2323" y="1308"/>
                  <a:pt x="2324" y="1309"/>
                </a:cubicBezTo>
                <a:cubicBezTo>
                  <a:pt x="2324" y="1309"/>
                  <a:pt x="2325" y="1309"/>
                  <a:pt x="2325" y="1309"/>
                </a:cubicBezTo>
                <a:cubicBezTo>
                  <a:pt x="2328" y="1308"/>
                  <a:pt x="2329" y="1306"/>
                  <a:pt x="2331" y="1305"/>
                </a:cubicBezTo>
                <a:cubicBezTo>
                  <a:pt x="2334" y="1302"/>
                  <a:pt x="2337" y="1299"/>
                  <a:pt x="2339" y="1296"/>
                </a:cubicBezTo>
                <a:cubicBezTo>
                  <a:pt x="2342" y="1293"/>
                  <a:pt x="2344" y="1290"/>
                  <a:pt x="2344" y="1286"/>
                </a:cubicBezTo>
                <a:cubicBezTo>
                  <a:pt x="2344" y="1284"/>
                  <a:pt x="2346" y="1282"/>
                  <a:pt x="2348" y="1282"/>
                </a:cubicBezTo>
                <a:cubicBezTo>
                  <a:pt x="2349" y="1282"/>
                  <a:pt x="2350" y="1282"/>
                  <a:pt x="2350" y="1282"/>
                </a:cubicBezTo>
                <a:cubicBezTo>
                  <a:pt x="2351" y="1282"/>
                  <a:pt x="2352" y="1282"/>
                  <a:pt x="2352" y="1281"/>
                </a:cubicBezTo>
                <a:cubicBezTo>
                  <a:pt x="2352" y="1279"/>
                  <a:pt x="2355" y="1277"/>
                  <a:pt x="2356" y="1275"/>
                </a:cubicBezTo>
                <a:cubicBezTo>
                  <a:pt x="2357" y="1275"/>
                  <a:pt x="2358" y="1274"/>
                  <a:pt x="2358" y="1273"/>
                </a:cubicBezTo>
                <a:cubicBezTo>
                  <a:pt x="2359" y="1271"/>
                  <a:pt x="2359" y="1269"/>
                  <a:pt x="2360" y="1268"/>
                </a:cubicBezTo>
                <a:cubicBezTo>
                  <a:pt x="2360" y="1267"/>
                  <a:pt x="2360" y="1265"/>
                  <a:pt x="2358" y="1265"/>
                </a:cubicBezTo>
                <a:close/>
                <a:moveTo>
                  <a:pt x="1803" y="75"/>
                </a:moveTo>
                <a:cubicBezTo>
                  <a:pt x="1804" y="77"/>
                  <a:pt x="1806" y="78"/>
                  <a:pt x="1806" y="81"/>
                </a:cubicBezTo>
                <a:cubicBezTo>
                  <a:pt x="1806" y="82"/>
                  <a:pt x="1807" y="82"/>
                  <a:pt x="1808" y="83"/>
                </a:cubicBezTo>
                <a:cubicBezTo>
                  <a:pt x="1809" y="84"/>
                  <a:pt x="1811" y="85"/>
                  <a:pt x="1812" y="85"/>
                </a:cubicBezTo>
                <a:cubicBezTo>
                  <a:pt x="1814" y="86"/>
                  <a:pt x="1816" y="87"/>
                  <a:pt x="1818" y="88"/>
                </a:cubicBezTo>
                <a:cubicBezTo>
                  <a:pt x="1819" y="90"/>
                  <a:pt x="1820" y="90"/>
                  <a:pt x="1822" y="90"/>
                </a:cubicBezTo>
                <a:cubicBezTo>
                  <a:pt x="1824" y="90"/>
                  <a:pt x="1825" y="90"/>
                  <a:pt x="1827" y="90"/>
                </a:cubicBezTo>
                <a:cubicBezTo>
                  <a:pt x="1827" y="90"/>
                  <a:pt x="1828" y="89"/>
                  <a:pt x="1829" y="88"/>
                </a:cubicBezTo>
                <a:cubicBezTo>
                  <a:pt x="1829" y="87"/>
                  <a:pt x="1829" y="86"/>
                  <a:pt x="1831" y="85"/>
                </a:cubicBezTo>
                <a:cubicBezTo>
                  <a:pt x="1832" y="84"/>
                  <a:pt x="1833" y="83"/>
                  <a:pt x="1833" y="81"/>
                </a:cubicBezTo>
                <a:cubicBezTo>
                  <a:pt x="1835" y="79"/>
                  <a:pt x="1837" y="78"/>
                  <a:pt x="1840" y="79"/>
                </a:cubicBezTo>
                <a:cubicBezTo>
                  <a:pt x="1841" y="79"/>
                  <a:pt x="1842" y="78"/>
                  <a:pt x="1843" y="78"/>
                </a:cubicBezTo>
                <a:cubicBezTo>
                  <a:pt x="1843" y="78"/>
                  <a:pt x="1844" y="77"/>
                  <a:pt x="1844" y="76"/>
                </a:cubicBezTo>
                <a:cubicBezTo>
                  <a:pt x="1845" y="76"/>
                  <a:pt x="1845" y="75"/>
                  <a:pt x="1845" y="75"/>
                </a:cubicBezTo>
                <a:cubicBezTo>
                  <a:pt x="1845" y="74"/>
                  <a:pt x="1846" y="73"/>
                  <a:pt x="1846" y="73"/>
                </a:cubicBezTo>
                <a:cubicBezTo>
                  <a:pt x="1847" y="72"/>
                  <a:pt x="1847" y="72"/>
                  <a:pt x="1848" y="71"/>
                </a:cubicBezTo>
                <a:cubicBezTo>
                  <a:pt x="1848" y="71"/>
                  <a:pt x="1849" y="70"/>
                  <a:pt x="1849" y="69"/>
                </a:cubicBezTo>
                <a:cubicBezTo>
                  <a:pt x="1849" y="68"/>
                  <a:pt x="1849" y="67"/>
                  <a:pt x="1849" y="66"/>
                </a:cubicBezTo>
                <a:cubicBezTo>
                  <a:pt x="1848" y="64"/>
                  <a:pt x="1848" y="63"/>
                  <a:pt x="1847" y="62"/>
                </a:cubicBezTo>
                <a:cubicBezTo>
                  <a:pt x="1848" y="59"/>
                  <a:pt x="1846" y="58"/>
                  <a:pt x="1844" y="58"/>
                </a:cubicBezTo>
                <a:cubicBezTo>
                  <a:pt x="1840" y="57"/>
                  <a:pt x="1837" y="56"/>
                  <a:pt x="1833" y="55"/>
                </a:cubicBezTo>
                <a:cubicBezTo>
                  <a:pt x="1833" y="55"/>
                  <a:pt x="1832" y="55"/>
                  <a:pt x="1832" y="55"/>
                </a:cubicBezTo>
                <a:cubicBezTo>
                  <a:pt x="1831" y="56"/>
                  <a:pt x="1831" y="56"/>
                  <a:pt x="1830" y="57"/>
                </a:cubicBezTo>
                <a:cubicBezTo>
                  <a:pt x="1830" y="57"/>
                  <a:pt x="1830" y="58"/>
                  <a:pt x="1830" y="58"/>
                </a:cubicBezTo>
                <a:cubicBezTo>
                  <a:pt x="1832" y="61"/>
                  <a:pt x="1833" y="63"/>
                  <a:pt x="1832" y="66"/>
                </a:cubicBezTo>
                <a:cubicBezTo>
                  <a:pt x="1832" y="67"/>
                  <a:pt x="1833" y="68"/>
                  <a:pt x="1833" y="69"/>
                </a:cubicBezTo>
                <a:cubicBezTo>
                  <a:pt x="1833" y="69"/>
                  <a:pt x="1833" y="69"/>
                  <a:pt x="1833" y="69"/>
                </a:cubicBezTo>
                <a:cubicBezTo>
                  <a:pt x="1833" y="69"/>
                  <a:pt x="1833" y="69"/>
                  <a:pt x="1833" y="69"/>
                </a:cubicBezTo>
                <a:cubicBezTo>
                  <a:pt x="1833" y="69"/>
                  <a:pt x="1833" y="69"/>
                  <a:pt x="1833" y="69"/>
                </a:cubicBezTo>
                <a:cubicBezTo>
                  <a:pt x="1833" y="69"/>
                  <a:pt x="1833" y="69"/>
                  <a:pt x="1833" y="69"/>
                </a:cubicBezTo>
                <a:cubicBezTo>
                  <a:pt x="1832" y="68"/>
                  <a:pt x="1832" y="68"/>
                  <a:pt x="1832" y="68"/>
                </a:cubicBezTo>
                <a:cubicBezTo>
                  <a:pt x="1830" y="65"/>
                  <a:pt x="1828" y="62"/>
                  <a:pt x="1828" y="59"/>
                </a:cubicBezTo>
                <a:cubicBezTo>
                  <a:pt x="1828" y="57"/>
                  <a:pt x="1826" y="56"/>
                  <a:pt x="1825" y="56"/>
                </a:cubicBezTo>
                <a:cubicBezTo>
                  <a:pt x="1823" y="55"/>
                  <a:pt x="1821" y="55"/>
                  <a:pt x="1820" y="55"/>
                </a:cubicBezTo>
                <a:cubicBezTo>
                  <a:pt x="1819" y="55"/>
                  <a:pt x="1818" y="55"/>
                  <a:pt x="1818" y="56"/>
                </a:cubicBezTo>
                <a:cubicBezTo>
                  <a:pt x="1818" y="57"/>
                  <a:pt x="1817" y="58"/>
                  <a:pt x="1817" y="59"/>
                </a:cubicBezTo>
                <a:cubicBezTo>
                  <a:pt x="1817" y="60"/>
                  <a:pt x="1817" y="62"/>
                  <a:pt x="1817" y="64"/>
                </a:cubicBezTo>
                <a:cubicBezTo>
                  <a:pt x="1817" y="64"/>
                  <a:pt x="1817" y="64"/>
                  <a:pt x="1817" y="64"/>
                </a:cubicBezTo>
                <a:cubicBezTo>
                  <a:pt x="1817" y="64"/>
                  <a:pt x="1818" y="64"/>
                  <a:pt x="1818" y="65"/>
                </a:cubicBezTo>
                <a:cubicBezTo>
                  <a:pt x="1818" y="64"/>
                  <a:pt x="1817" y="64"/>
                  <a:pt x="1817" y="64"/>
                </a:cubicBezTo>
                <a:cubicBezTo>
                  <a:pt x="1817" y="64"/>
                  <a:pt x="1817" y="64"/>
                  <a:pt x="1817" y="64"/>
                </a:cubicBezTo>
                <a:cubicBezTo>
                  <a:pt x="1815" y="63"/>
                  <a:pt x="1812" y="63"/>
                  <a:pt x="1810" y="60"/>
                </a:cubicBezTo>
                <a:cubicBezTo>
                  <a:pt x="1809" y="59"/>
                  <a:pt x="1806" y="58"/>
                  <a:pt x="1804" y="57"/>
                </a:cubicBezTo>
                <a:cubicBezTo>
                  <a:pt x="1803" y="57"/>
                  <a:pt x="1802" y="58"/>
                  <a:pt x="1801" y="59"/>
                </a:cubicBezTo>
                <a:cubicBezTo>
                  <a:pt x="1801" y="61"/>
                  <a:pt x="1800" y="63"/>
                  <a:pt x="1799" y="66"/>
                </a:cubicBezTo>
                <a:cubicBezTo>
                  <a:pt x="1799" y="66"/>
                  <a:pt x="1799" y="67"/>
                  <a:pt x="1799" y="68"/>
                </a:cubicBezTo>
                <a:cubicBezTo>
                  <a:pt x="1801" y="70"/>
                  <a:pt x="1802" y="73"/>
                  <a:pt x="1803" y="75"/>
                </a:cubicBezTo>
                <a:close/>
                <a:moveTo>
                  <a:pt x="1835" y="71"/>
                </a:moveTo>
                <a:cubicBezTo>
                  <a:pt x="1835" y="71"/>
                  <a:pt x="1835" y="71"/>
                  <a:pt x="1835" y="71"/>
                </a:cubicBezTo>
                <a:cubicBezTo>
                  <a:pt x="1835" y="71"/>
                  <a:pt x="1835" y="71"/>
                  <a:pt x="1835" y="71"/>
                </a:cubicBezTo>
                <a:cubicBezTo>
                  <a:pt x="1835" y="71"/>
                  <a:pt x="1834" y="71"/>
                  <a:pt x="1834" y="70"/>
                </a:cubicBezTo>
                <a:cubicBezTo>
                  <a:pt x="1834" y="70"/>
                  <a:pt x="1835" y="71"/>
                  <a:pt x="1835" y="71"/>
                </a:cubicBezTo>
                <a:close/>
                <a:moveTo>
                  <a:pt x="1819" y="65"/>
                </a:moveTo>
                <a:cubicBezTo>
                  <a:pt x="1819" y="66"/>
                  <a:pt x="1819" y="66"/>
                  <a:pt x="1819" y="66"/>
                </a:cubicBezTo>
                <a:cubicBezTo>
                  <a:pt x="1819" y="65"/>
                  <a:pt x="1819" y="65"/>
                  <a:pt x="1819" y="65"/>
                </a:cubicBezTo>
                <a:cubicBezTo>
                  <a:pt x="1819" y="65"/>
                  <a:pt x="1818" y="65"/>
                  <a:pt x="1818" y="65"/>
                </a:cubicBezTo>
                <a:cubicBezTo>
                  <a:pt x="1818" y="65"/>
                  <a:pt x="1819" y="65"/>
                  <a:pt x="1819" y="65"/>
                </a:cubicBezTo>
                <a:close/>
                <a:moveTo>
                  <a:pt x="594" y="176"/>
                </a:moveTo>
                <a:cubicBezTo>
                  <a:pt x="595" y="175"/>
                  <a:pt x="596" y="174"/>
                  <a:pt x="595" y="173"/>
                </a:cubicBezTo>
                <a:cubicBezTo>
                  <a:pt x="595" y="171"/>
                  <a:pt x="594" y="171"/>
                  <a:pt x="593" y="170"/>
                </a:cubicBezTo>
                <a:cubicBezTo>
                  <a:pt x="591" y="170"/>
                  <a:pt x="589" y="170"/>
                  <a:pt x="587" y="170"/>
                </a:cubicBezTo>
                <a:cubicBezTo>
                  <a:pt x="586" y="170"/>
                  <a:pt x="585" y="169"/>
                  <a:pt x="584" y="169"/>
                </a:cubicBezTo>
                <a:cubicBezTo>
                  <a:pt x="584" y="169"/>
                  <a:pt x="584" y="169"/>
                  <a:pt x="584" y="169"/>
                </a:cubicBezTo>
                <a:cubicBezTo>
                  <a:pt x="584" y="169"/>
                  <a:pt x="584" y="169"/>
                  <a:pt x="583" y="169"/>
                </a:cubicBezTo>
                <a:cubicBezTo>
                  <a:pt x="584" y="169"/>
                  <a:pt x="584" y="169"/>
                  <a:pt x="584" y="169"/>
                </a:cubicBezTo>
                <a:cubicBezTo>
                  <a:pt x="583" y="168"/>
                  <a:pt x="583" y="168"/>
                  <a:pt x="582" y="167"/>
                </a:cubicBezTo>
                <a:cubicBezTo>
                  <a:pt x="581" y="167"/>
                  <a:pt x="580" y="166"/>
                  <a:pt x="580" y="166"/>
                </a:cubicBezTo>
                <a:cubicBezTo>
                  <a:pt x="578" y="166"/>
                  <a:pt x="577" y="167"/>
                  <a:pt x="575" y="167"/>
                </a:cubicBezTo>
                <a:cubicBezTo>
                  <a:pt x="575" y="168"/>
                  <a:pt x="574" y="168"/>
                  <a:pt x="573" y="169"/>
                </a:cubicBezTo>
                <a:cubicBezTo>
                  <a:pt x="573" y="171"/>
                  <a:pt x="571" y="172"/>
                  <a:pt x="569" y="173"/>
                </a:cubicBezTo>
                <a:cubicBezTo>
                  <a:pt x="569" y="174"/>
                  <a:pt x="569" y="175"/>
                  <a:pt x="569" y="175"/>
                </a:cubicBezTo>
                <a:cubicBezTo>
                  <a:pt x="569" y="176"/>
                  <a:pt x="569" y="177"/>
                  <a:pt x="570" y="178"/>
                </a:cubicBezTo>
                <a:cubicBezTo>
                  <a:pt x="572" y="181"/>
                  <a:pt x="571" y="183"/>
                  <a:pt x="569" y="186"/>
                </a:cubicBezTo>
                <a:cubicBezTo>
                  <a:pt x="569" y="187"/>
                  <a:pt x="567" y="187"/>
                  <a:pt x="567" y="186"/>
                </a:cubicBezTo>
                <a:cubicBezTo>
                  <a:pt x="565" y="185"/>
                  <a:pt x="565" y="183"/>
                  <a:pt x="564" y="181"/>
                </a:cubicBezTo>
                <a:cubicBezTo>
                  <a:pt x="564" y="180"/>
                  <a:pt x="563" y="179"/>
                  <a:pt x="561" y="179"/>
                </a:cubicBezTo>
                <a:cubicBezTo>
                  <a:pt x="558" y="179"/>
                  <a:pt x="556" y="181"/>
                  <a:pt x="556" y="185"/>
                </a:cubicBezTo>
                <a:cubicBezTo>
                  <a:pt x="555" y="187"/>
                  <a:pt x="555" y="189"/>
                  <a:pt x="555" y="192"/>
                </a:cubicBezTo>
                <a:cubicBezTo>
                  <a:pt x="555" y="193"/>
                  <a:pt x="555" y="193"/>
                  <a:pt x="556" y="194"/>
                </a:cubicBezTo>
                <a:cubicBezTo>
                  <a:pt x="558" y="194"/>
                  <a:pt x="560" y="196"/>
                  <a:pt x="560" y="198"/>
                </a:cubicBezTo>
                <a:cubicBezTo>
                  <a:pt x="561" y="202"/>
                  <a:pt x="563" y="205"/>
                  <a:pt x="563" y="209"/>
                </a:cubicBezTo>
                <a:cubicBezTo>
                  <a:pt x="563" y="211"/>
                  <a:pt x="564" y="213"/>
                  <a:pt x="565" y="215"/>
                </a:cubicBezTo>
                <a:cubicBezTo>
                  <a:pt x="566" y="215"/>
                  <a:pt x="567" y="216"/>
                  <a:pt x="568" y="215"/>
                </a:cubicBezTo>
                <a:cubicBezTo>
                  <a:pt x="570" y="214"/>
                  <a:pt x="571" y="212"/>
                  <a:pt x="572" y="212"/>
                </a:cubicBezTo>
                <a:cubicBezTo>
                  <a:pt x="574" y="211"/>
                  <a:pt x="576" y="210"/>
                  <a:pt x="577" y="210"/>
                </a:cubicBezTo>
                <a:cubicBezTo>
                  <a:pt x="579" y="209"/>
                  <a:pt x="580" y="208"/>
                  <a:pt x="582" y="207"/>
                </a:cubicBezTo>
                <a:cubicBezTo>
                  <a:pt x="583" y="207"/>
                  <a:pt x="583" y="206"/>
                  <a:pt x="583" y="206"/>
                </a:cubicBezTo>
                <a:cubicBezTo>
                  <a:pt x="584" y="203"/>
                  <a:pt x="586" y="200"/>
                  <a:pt x="588" y="198"/>
                </a:cubicBezTo>
                <a:cubicBezTo>
                  <a:pt x="589" y="197"/>
                  <a:pt x="590" y="195"/>
                  <a:pt x="589" y="192"/>
                </a:cubicBezTo>
                <a:cubicBezTo>
                  <a:pt x="589" y="191"/>
                  <a:pt x="588" y="190"/>
                  <a:pt x="588" y="188"/>
                </a:cubicBezTo>
                <a:cubicBezTo>
                  <a:pt x="587" y="186"/>
                  <a:pt x="586" y="185"/>
                  <a:pt x="584" y="184"/>
                </a:cubicBezTo>
                <a:cubicBezTo>
                  <a:pt x="584" y="184"/>
                  <a:pt x="584" y="184"/>
                  <a:pt x="585" y="183"/>
                </a:cubicBezTo>
                <a:cubicBezTo>
                  <a:pt x="586" y="183"/>
                  <a:pt x="588" y="182"/>
                  <a:pt x="589" y="181"/>
                </a:cubicBezTo>
                <a:cubicBezTo>
                  <a:pt x="591" y="181"/>
                  <a:pt x="592" y="180"/>
                  <a:pt x="592" y="179"/>
                </a:cubicBezTo>
                <a:cubicBezTo>
                  <a:pt x="592" y="177"/>
                  <a:pt x="593" y="177"/>
                  <a:pt x="594" y="176"/>
                </a:cubicBezTo>
                <a:close/>
                <a:moveTo>
                  <a:pt x="1987" y="919"/>
                </a:moveTo>
                <a:cubicBezTo>
                  <a:pt x="1994" y="919"/>
                  <a:pt x="2000" y="919"/>
                  <a:pt x="2006" y="919"/>
                </a:cubicBezTo>
                <a:cubicBezTo>
                  <a:pt x="2012" y="920"/>
                  <a:pt x="2017" y="918"/>
                  <a:pt x="2020" y="912"/>
                </a:cubicBezTo>
                <a:cubicBezTo>
                  <a:pt x="2021" y="912"/>
                  <a:pt x="2020" y="911"/>
                  <a:pt x="2020" y="910"/>
                </a:cubicBezTo>
                <a:cubicBezTo>
                  <a:pt x="2019" y="909"/>
                  <a:pt x="2018" y="909"/>
                  <a:pt x="2017" y="910"/>
                </a:cubicBezTo>
                <a:cubicBezTo>
                  <a:pt x="2016" y="910"/>
                  <a:pt x="2015" y="912"/>
                  <a:pt x="2014" y="912"/>
                </a:cubicBezTo>
                <a:cubicBezTo>
                  <a:pt x="2012" y="914"/>
                  <a:pt x="2010" y="915"/>
                  <a:pt x="2008" y="914"/>
                </a:cubicBezTo>
                <a:cubicBezTo>
                  <a:pt x="2004" y="914"/>
                  <a:pt x="2001" y="914"/>
                  <a:pt x="1997" y="913"/>
                </a:cubicBezTo>
                <a:cubicBezTo>
                  <a:pt x="1995" y="913"/>
                  <a:pt x="1993" y="912"/>
                  <a:pt x="1990" y="912"/>
                </a:cubicBezTo>
                <a:cubicBezTo>
                  <a:pt x="1988" y="912"/>
                  <a:pt x="1986" y="915"/>
                  <a:pt x="1984" y="915"/>
                </a:cubicBezTo>
                <a:cubicBezTo>
                  <a:pt x="1983" y="915"/>
                  <a:pt x="1983" y="916"/>
                  <a:pt x="1983" y="916"/>
                </a:cubicBezTo>
                <a:cubicBezTo>
                  <a:pt x="1981" y="917"/>
                  <a:pt x="1980" y="918"/>
                  <a:pt x="1980" y="920"/>
                </a:cubicBezTo>
                <a:cubicBezTo>
                  <a:pt x="1980" y="921"/>
                  <a:pt x="1980" y="922"/>
                  <a:pt x="1980" y="923"/>
                </a:cubicBezTo>
                <a:cubicBezTo>
                  <a:pt x="1979" y="925"/>
                  <a:pt x="1979" y="926"/>
                  <a:pt x="1978" y="927"/>
                </a:cubicBezTo>
                <a:cubicBezTo>
                  <a:pt x="1977" y="928"/>
                  <a:pt x="1976" y="931"/>
                  <a:pt x="1976" y="933"/>
                </a:cubicBezTo>
                <a:cubicBezTo>
                  <a:pt x="1976" y="935"/>
                  <a:pt x="1975" y="937"/>
                  <a:pt x="1975" y="939"/>
                </a:cubicBezTo>
                <a:cubicBezTo>
                  <a:pt x="1974" y="940"/>
                  <a:pt x="1973" y="942"/>
                  <a:pt x="1973" y="943"/>
                </a:cubicBezTo>
                <a:cubicBezTo>
                  <a:pt x="1972" y="945"/>
                  <a:pt x="1973" y="946"/>
                  <a:pt x="1974" y="948"/>
                </a:cubicBezTo>
                <a:cubicBezTo>
                  <a:pt x="1975" y="948"/>
                  <a:pt x="1976" y="949"/>
                  <a:pt x="1976" y="949"/>
                </a:cubicBezTo>
                <a:cubicBezTo>
                  <a:pt x="1978" y="951"/>
                  <a:pt x="1978" y="952"/>
                  <a:pt x="1978" y="954"/>
                </a:cubicBezTo>
                <a:cubicBezTo>
                  <a:pt x="1977" y="956"/>
                  <a:pt x="1976" y="958"/>
                  <a:pt x="1977" y="960"/>
                </a:cubicBezTo>
                <a:cubicBezTo>
                  <a:pt x="1977" y="961"/>
                  <a:pt x="1977" y="962"/>
                  <a:pt x="1978" y="962"/>
                </a:cubicBezTo>
                <a:cubicBezTo>
                  <a:pt x="1979" y="964"/>
                  <a:pt x="1982" y="963"/>
                  <a:pt x="1983" y="963"/>
                </a:cubicBezTo>
                <a:cubicBezTo>
                  <a:pt x="1985" y="962"/>
                  <a:pt x="1984" y="961"/>
                  <a:pt x="1984" y="960"/>
                </a:cubicBezTo>
                <a:cubicBezTo>
                  <a:pt x="1984" y="954"/>
                  <a:pt x="1986" y="949"/>
                  <a:pt x="1986" y="944"/>
                </a:cubicBezTo>
                <a:cubicBezTo>
                  <a:pt x="1986" y="944"/>
                  <a:pt x="1987" y="943"/>
                  <a:pt x="1987" y="943"/>
                </a:cubicBezTo>
                <a:cubicBezTo>
                  <a:pt x="1988" y="943"/>
                  <a:pt x="1988" y="944"/>
                  <a:pt x="1988" y="944"/>
                </a:cubicBezTo>
                <a:cubicBezTo>
                  <a:pt x="1988" y="947"/>
                  <a:pt x="1988" y="950"/>
                  <a:pt x="1991" y="952"/>
                </a:cubicBezTo>
                <a:cubicBezTo>
                  <a:pt x="1992" y="953"/>
                  <a:pt x="1992" y="954"/>
                  <a:pt x="1992" y="955"/>
                </a:cubicBezTo>
                <a:cubicBezTo>
                  <a:pt x="1993" y="957"/>
                  <a:pt x="1993" y="958"/>
                  <a:pt x="1996" y="958"/>
                </a:cubicBezTo>
                <a:cubicBezTo>
                  <a:pt x="1997" y="958"/>
                  <a:pt x="1997" y="958"/>
                  <a:pt x="1998" y="958"/>
                </a:cubicBezTo>
                <a:cubicBezTo>
                  <a:pt x="1998" y="958"/>
                  <a:pt x="1998" y="957"/>
                  <a:pt x="1998" y="957"/>
                </a:cubicBezTo>
                <a:cubicBezTo>
                  <a:pt x="1998" y="957"/>
                  <a:pt x="1998" y="957"/>
                  <a:pt x="1998" y="957"/>
                </a:cubicBezTo>
                <a:cubicBezTo>
                  <a:pt x="1998" y="957"/>
                  <a:pt x="1998" y="957"/>
                  <a:pt x="1998" y="958"/>
                </a:cubicBezTo>
                <a:cubicBezTo>
                  <a:pt x="1998" y="958"/>
                  <a:pt x="1998" y="958"/>
                  <a:pt x="1998" y="958"/>
                </a:cubicBezTo>
                <a:cubicBezTo>
                  <a:pt x="1998" y="959"/>
                  <a:pt x="1998" y="961"/>
                  <a:pt x="2000" y="961"/>
                </a:cubicBezTo>
                <a:cubicBezTo>
                  <a:pt x="2000" y="962"/>
                  <a:pt x="2001" y="962"/>
                  <a:pt x="2001" y="962"/>
                </a:cubicBezTo>
                <a:cubicBezTo>
                  <a:pt x="2002" y="963"/>
                  <a:pt x="2004" y="962"/>
                  <a:pt x="2004" y="961"/>
                </a:cubicBezTo>
                <a:cubicBezTo>
                  <a:pt x="2005" y="958"/>
                  <a:pt x="2005" y="956"/>
                  <a:pt x="2005" y="954"/>
                </a:cubicBezTo>
                <a:cubicBezTo>
                  <a:pt x="2005" y="952"/>
                  <a:pt x="2004" y="951"/>
                  <a:pt x="2003" y="951"/>
                </a:cubicBezTo>
                <a:cubicBezTo>
                  <a:pt x="2002" y="951"/>
                  <a:pt x="2001" y="950"/>
                  <a:pt x="2001" y="950"/>
                </a:cubicBezTo>
                <a:cubicBezTo>
                  <a:pt x="2000" y="949"/>
                  <a:pt x="1999" y="948"/>
                  <a:pt x="1999" y="947"/>
                </a:cubicBezTo>
                <a:cubicBezTo>
                  <a:pt x="2000" y="945"/>
                  <a:pt x="1999" y="944"/>
                  <a:pt x="1998" y="943"/>
                </a:cubicBezTo>
                <a:cubicBezTo>
                  <a:pt x="1997" y="941"/>
                  <a:pt x="1996" y="940"/>
                  <a:pt x="1995" y="938"/>
                </a:cubicBezTo>
                <a:cubicBezTo>
                  <a:pt x="1995" y="938"/>
                  <a:pt x="1995" y="936"/>
                  <a:pt x="1996" y="936"/>
                </a:cubicBezTo>
                <a:cubicBezTo>
                  <a:pt x="1997" y="935"/>
                  <a:pt x="1999" y="934"/>
                  <a:pt x="2000" y="933"/>
                </a:cubicBezTo>
                <a:cubicBezTo>
                  <a:pt x="2001" y="932"/>
                  <a:pt x="2002" y="933"/>
                  <a:pt x="2003" y="933"/>
                </a:cubicBezTo>
                <a:cubicBezTo>
                  <a:pt x="2004" y="933"/>
                  <a:pt x="2005" y="933"/>
                  <a:pt x="2006" y="933"/>
                </a:cubicBezTo>
                <a:cubicBezTo>
                  <a:pt x="2007" y="933"/>
                  <a:pt x="2007" y="933"/>
                  <a:pt x="2007" y="932"/>
                </a:cubicBezTo>
                <a:cubicBezTo>
                  <a:pt x="2008" y="931"/>
                  <a:pt x="2008" y="929"/>
                  <a:pt x="2008" y="927"/>
                </a:cubicBezTo>
                <a:cubicBezTo>
                  <a:pt x="2008" y="927"/>
                  <a:pt x="2007" y="926"/>
                  <a:pt x="2007" y="926"/>
                </a:cubicBezTo>
                <a:cubicBezTo>
                  <a:pt x="2006" y="926"/>
                  <a:pt x="2004" y="925"/>
                  <a:pt x="2003" y="926"/>
                </a:cubicBezTo>
                <a:cubicBezTo>
                  <a:pt x="2001" y="926"/>
                  <a:pt x="1999" y="927"/>
                  <a:pt x="1996" y="927"/>
                </a:cubicBezTo>
                <a:cubicBezTo>
                  <a:pt x="1994" y="927"/>
                  <a:pt x="1991" y="928"/>
                  <a:pt x="1990" y="930"/>
                </a:cubicBezTo>
                <a:cubicBezTo>
                  <a:pt x="1989" y="931"/>
                  <a:pt x="1988" y="931"/>
                  <a:pt x="1988" y="930"/>
                </a:cubicBezTo>
                <a:cubicBezTo>
                  <a:pt x="1985" y="929"/>
                  <a:pt x="1984" y="927"/>
                  <a:pt x="1983" y="925"/>
                </a:cubicBezTo>
                <a:cubicBezTo>
                  <a:pt x="1982" y="922"/>
                  <a:pt x="1985" y="919"/>
                  <a:pt x="1987" y="919"/>
                </a:cubicBezTo>
                <a:close/>
                <a:moveTo>
                  <a:pt x="1999" y="956"/>
                </a:moveTo>
                <a:cubicBezTo>
                  <a:pt x="2000" y="956"/>
                  <a:pt x="2000" y="956"/>
                  <a:pt x="2000" y="956"/>
                </a:cubicBezTo>
                <a:cubicBezTo>
                  <a:pt x="2000" y="955"/>
                  <a:pt x="2001" y="955"/>
                  <a:pt x="2001" y="955"/>
                </a:cubicBezTo>
                <a:cubicBezTo>
                  <a:pt x="2002" y="955"/>
                  <a:pt x="2002" y="955"/>
                  <a:pt x="2002" y="956"/>
                </a:cubicBezTo>
                <a:cubicBezTo>
                  <a:pt x="2002" y="956"/>
                  <a:pt x="2002" y="956"/>
                  <a:pt x="2002" y="956"/>
                </a:cubicBezTo>
                <a:cubicBezTo>
                  <a:pt x="2001" y="956"/>
                  <a:pt x="2000" y="956"/>
                  <a:pt x="2000" y="956"/>
                </a:cubicBezTo>
                <a:cubicBezTo>
                  <a:pt x="2000" y="956"/>
                  <a:pt x="2000" y="956"/>
                  <a:pt x="2000" y="956"/>
                </a:cubicBezTo>
                <a:cubicBezTo>
                  <a:pt x="1999" y="956"/>
                  <a:pt x="1999" y="956"/>
                  <a:pt x="1999" y="956"/>
                </a:cubicBezTo>
                <a:cubicBezTo>
                  <a:pt x="1999" y="956"/>
                  <a:pt x="1999" y="956"/>
                  <a:pt x="1999" y="956"/>
                </a:cubicBezTo>
                <a:close/>
                <a:moveTo>
                  <a:pt x="761" y="535"/>
                </a:moveTo>
                <a:cubicBezTo>
                  <a:pt x="761" y="535"/>
                  <a:pt x="761" y="535"/>
                  <a:pt x="761" y="535"/>
                </a:cubicBezTo>
                <a:cubicBezTo>
                  <a:pt x="761" y="535"/>
                  <a:pt x="761" y="535"/>
                  <a:pt x="761" y="535"/>
                </a:cubicBezTo>
                <a:cubicBezTo>
                  <a:pt x="761" y="535"/>
                  <a:pt x="761" y="535"/>
                  <a:pt x="761" y="535"/>
                </a:cubicBezTo>
                <a:close/>
                <a:moveTo>
                  <a:pt x="758" y="522"/>
                </a:moveTo>
                <a:cubicBezTo>
                  <a:pt x="758" y="521"/>
                  <a:pt x="758" y="520"/>
                  <a:pt x="758" y="520"/>
                </a:cubicBezTo>
                <a:cubicBezTo>
                  <a:pt x="757" y="519"/>
                  <a:pt x="757" y="518"/>
                  <a:pt x="756" y="518"/>
                </a:cubicBezTo>
                <a:cubicBezTo>
                  <a:pt x="755" y="517"/>
                  <a:pt x="755" y="517"/>
                  <a:pt x="754" y="517"/>
                </a:cubicBezTo>
                <a:cubicBezTo>
                  <a:pt x="753" y="518"/>
                  <a:pt x="752" y="518"/>
                  <a:pt x="751" y="518"/>
                </a:cubicBezTo>
                <a:cubicBezTo>
                  <a:pt x="750" y="519"/>
                  <a:pt x="748" y="519"/>
                  <a:pt x="746" y="519"/>
                </a:cubicBezTo>
                <a:cubicBezTo>
                  <a:pt x="744" y="518"/>
                  <a:pt x="744" y="518"/>
                  <a:pt x="744" y="516"/>
                </a:cubicBezTo>
                <a:cubicBezTo>
                  <a:pt x="744" y="516"/>
                  <a:pt x="744" y="515"/>
                  <a:pt x="744" y="515"/>
                </a:cubicBezTo>
                <a:cubicBezTo>
                  <a:pt x="744" y="514"/>
                  <a:pt x="744" y="512"/>
                  <a:pt x="742" y="512"/>
                </a:cubicBezTo>
                <a:cubicBezTo>
                  <a:pt x="741" y="512"/>
                  <a:pt x="741" y="512"/>
                  <a:pt x="740" y="512"/>
                </a:cubicBezTo>
                <a:cubicBezTo>
                  <a:pt x="740" y="512"/>
                  <a:pt x="740" y="512"/>
                  <a:pt x="740" y="512"/>
                </a:cubicBezTo>
                <a:cubicBezTo>
                  <a:pt x="739" y="513"/>
                  <a:pt x="739" y="513"/>
                  <a:pt x="739" y="513"/>
                </a:cubicBezTo>
                <a:cubicBezTo>
                  <a:pt x="740" y="512"/>
                  <a:pt x="740" y="512"/>
                  <a:pt x="740" y="512"/>
                </a:cubicBezTo>
                <a:cubicBezTo>
                  <a:pt x="740" y="512"/>
                  <a:pt x="740" y="512"/>
                  <a:pt x="740" y="512"/>
                </a:cubicBezTo>
                <a:cubicBezTo>
                  <a:pt x="741" y="510"/>
                  <a:pt x="742" y="508"/>
                  <a:pt x="744" y="506"/>
                </a:cubicBezTo>
                <a:cubicBezTo>
                  <a:pt x="746" y="504"/>
                  <a:pt x="747" y="502"/>
                  <a:pt x="748" y="500"/>
                </a:cubicBezTo>
                <a:cubicBezTo>
                  <a:pt x="748" y="500"/>
                  <a:pt x="748" y="499"/>
                  <a:pt x="748" y="499"/>
                </a:cubicBezTo>
                <a:cubicBezTo>
                  <a:pt x="748" y="498"/>
                  <a:pt x="747" y="498"/>
                  <a:pt x="746" y="498"/>
                </a:cubicBezTo>
                <a:cubicBezTo>
                  <a:pt x="743" y="499"/>
                  <a:pt x="741" y="500"/>
                  <a:pt x="739" y="502"/>
                </a:cubicBezTo>
                <a:cubicBezTo>
                  <a:pt x="734" y="507"/>
                  <a:pt x="731" y="513"/>
                  <a:pt x="728" y="518"/>
                </a:cubicBezTo>
                <a:cubicBezTo>
                  <a:pt x="726" y="521"/>
                  <a:pt x="724" y="523"/>
                  <a:pt x="721" y="525"/>
                </a:cubicBezTo>
                <a:cubicBezTo>
                  <a:pt x="720" y="525"/>
                  <a:pt x="720" y="526"/>
                  <a:pt x="721" y="527"/>
                </a:cubicBezTo>
                <a:cubicBezTo>
                  <a:pt x="722" y="528"/>
                  <a:pt x="721" y="529"/>
                  <a:pt x="720" y="530"/>
                </a:cubicBezTo>
                <a:cubicBezTo>
                  <a:pt x="719" y="531"/>
                  <a:pt x="718" y="532"/>
                  <a:pt x="718" y="533"/>
                </a:cubicBezTo>
                <a:cubicBezTo>
                  <a:pt x="717" y="533"/>
                  <a:pt x="718" y="535"/>
                  <a:pt x="718" y="535"/>
                </a:cubicBezTo>
                <a:cubicBezTo>
                  <a:pt x="719" y="535"/>
                  <a:pt x="720" y="536"/>
                  <a:pt x="721" y="536"/>
                </a:cubicBezTo>
                <a:cubicBezTo>
                  <a:pt x="724" y="535"/>
                  <a:pt x="727" y="535"/>
                  <a:pt x="729" y="536"/>
                </a:cubicBezTo>
                <a:cubicBezTo>
                  <a:pt x="732" y="537"/>
                  <a:pt x="734" y="537"/>
                  <a:pt x="736" y="536"/>
                </a:cubicBezTo>
                <a:cubicBezTo>
                  <a:pt x="739" y="535"/>
                  <a:pt x="741" y="537"/>
                  <a:pt x="743" y="538"/>
                </a:cubicBezTo>
                <a:cubicBezTo>
                  <a:pt x="743" y="538"/>
                  <a:pt x="743" y="538"/>
                  <a:pt x="743" y="539"/>
                </a:cubicBezTo>
                <a:cubicBezTo>
                  <a:pt x="742" y="539"/>
                  <a:pt x="741" y="540"/>
                  <a:pt x="740" y="541"/>
                </a:cubicBezTo>
                <a:cubicBezTo>
                  <a:pt x="740" y="541"/>
                  <a:pt x="740" y="542"/>
                  <a:pt x="740" y="543"/>
                </a:cubicBezTo>
                <a:cubicBezTo>
                  <a:pt x="741" y="543"/>
                  <a:pt x="741" y="543"/>
                  <a:pt x="742" y="543"/>
                </a:cubicBezTo>
                <a:cubicBezTo>
                  <a:pt x="743" y="543"/>
                  <a:pt x="744" y="543"/>
                  <a:pt x="745" y="542"/>
                </a:cubicBezTo>
                <a:cubicBezTo>
                  <a:pt x="746" y="539"/>
                  <a:pt x="749" y="539"/>
                  <a:pt x="751" y="537"/>
                </a:cubicBezTo>
                <a:cubicBezTo>
                  <a:pt x="751" y="537"/>
                  <a:pt x="752" y="537"/>
                  <a:pt x="752" y="538"/>
                </a:cubicBezTo>
                <a:cubicBezTo>
                  <a:pt x="751" y="539"/>
                  <a:pt x="751" y="540"/>
                  <a:pt x="751" y="542"/>
                </a:cubicBezTo>
                <a:cubicBezTo>
                  <a:pt x="751" y="542"/>
                  <a:pt x="751" y="543"/>
                  <a:pt x="751" y="543"/>
                </a:cubicBezTo>
                <a:cubicBezTo>
                  <a:pt x="753" y="544"/>
                  <a:pt x="755" y="546"/>
                  <a:pt x="757" y="546"/>
                </a:cubicBezTo>
                <a:cubicBezTo>
                  <a:pt x="758" y="546"/>
                  <a:pt x="759" y="545"/>
                  <a:pt x="760" y="545"/>
                </a:cubicBezTo>
                <a:cubicBezTo>
                  <a:pt x="760" y="543"/>
                  <a:pt x="761" y="541"/>
                  <a:pt x="762" y="539"/>
                </a:cubicBezTo>
                <a:cubicBezTo>
                  <a:pt x="762" y="537"/>
                  <a:pt x="762" y="536"/>
                  <a:pt x="761" y="535"/>
                </a:cubicBezTo>
                <a:cubicBezTo>
                  <a:pt x="761" y="535"/>
                  <a:pt x="761" y="535"/>
                  <a:pt x="760" y="535"/>
                </a:cubicBezTo>
                <a:cubicBezTo>
                  <a:pt x="760" y="535"/>
                  <a:pt x="760" y="536"/>
                  <a:pt x="760" y="536"/>
                </a:cubicBezTo>
                <a:cubicBezTo>
                  <a:pt x="760" y="536"/>
                  <a:pt x="760" y="535"/>
                  <a:pt x="760" y="535"/>
                </a:cubicBezTo>
                <a:cubicBezTo>
                  <a:pt x="760" y="535"/>
                  <a:pt x="760" y="535"/>
                  <a:pt x="760" y="535"/>
                </a:cubicBezTo>
                <a:cubicBezTo>
                  <a:pt x="760" y="535"/>
                  <a:pt x="761" y="535"/>
                  <a:pt x="761" y="535"/>
                </a:cubicBezTo>
                <a:cubicBezTo>
                  <a:pt x="760" y="534"/>
                  <a:pt x="758" y="534"/>
                  <a:pt x="757" y="534"/>
                </a:cubicBezTo>
                <a:cubicBezTo>
                  <a:pt x="756" y="534"/>
                  <a:pt x="756" y="533"/>
                  <a:pt x="756" y="533"/>
                </a:cubicBezTo>
                <a:cubicBezTo>
                  <a:pt x="757" y="532"/>
                  <a:pt x="757" y="531"/>
                  <a:pt x="757" y="531"/>
                </a:cubicBezTo>
                <a:cubicBezTo>
                  <a:pt x="758" y="530"/>
                  <a:pt x="759" y="529"/>
                  <a:pt x="760" y="528"/>
                </a:cubicBezTo>
                <a:cubicBezTo>
                  <a:pt x="760" y="528"/>
                  <a:pt x="760" y="528"/>
                  <a:pt x="760" y="527"/>
                </a:cubicBezTo>
                <a:cubicBezTo>
                  <a:pt x="760" y="527"/>
                  <a:pt x="759" y="527"/>
                  <a:pt x="759" y="527"/>
                </a:cubicBezTo>
                <a:cubicBezTo>
                  <a:pt x="758" y="527"/>
                  <a:pt x="757" y="527"/>
                  <a:pt x="756" y="526"/>
                </a:cubicBezTo>
                <a:cubicBezTo>
                  <a:pt x="756" y="526"/>
                  <a:pt x="756" y="525"/>
                  <a:pt x="757" y="524"/>
                </a:cubicBezTo>
                <a:cubicBezTo>
                  <a:pt x="757" y="523"/>
                  <a:pt x="758" y="523"/>
                  <a:pt x="758" y="522"/>
                </a:cubicBezTo>
                <a:close/>
                <a:moveTo>
                  <a:pt x="489" y="93"/>
                </a:moveTo>
                <a:cubicBezTo>
                  <a:pt x="492" y="94"/>
                  <a:pt x="494" y="95"/>
                  <a:pt x="495" y="95"/>
                </a:cubicBezTo>
                <a:cubicBezTo>
                  <a:pt x="497" y="96"/>
                  <a:pt x="497" y="97"/>
                  <a:pt x="498" y="98"/>
                </a:cubicBezTo>
                <a:cubicBezTo>
                  <a:pt x="499" y="99"/>
                  <a:pt x="501" y="99"/>
                  <a:pt x="502" y="99"/>
                </a:cubicBezTo>
                <a:cubicBezTo>
                  <a:pt x="504" y="98"/>
                  <a:pt x="505" y="96"/>
                  <a:pt x="507" y="95"/>
                </a:cubicBezTo>
                <a:cubicBezTo>
                  <a:pt x="507" y="95"/>
                  <a:pt x="508" y="95"/>
                  <a:pt x="508" y="95"/>
                </a:cubicBezTo>
                <a:cubicBezTo>
                  <a:pt x="509" y="96"/>
                  <a:pt x="510" y="96"/>
                  <a:pt x="510" y="95"/>
                </a:cubicBezTo>
                <a:cubicBezTo>
                  <a:pt x="512" y="93"/>
                  <a:pt x="513" y="91"/>
                  <a:pt x="514" y="89"/>
                </a:cubicBezTo>
                <a:cubicBezTo>
                  <a:pt x="516" y="88"/>
                  <a:pt x="518" y="86"/>
                  <a:pt x="519" y="84"/>
                </a:cubicBezTo>
                <a:cubicBezTo>
                  <a:pt x="520" y="84"/>
                  <a:pt x="520" y="84"/>
                  <a:pt x="521" y="84"/>
                </a:cubicBezTo>
                <a:cubicBezTo>
                  <a:pt x="521" y="84"/>
                  <a:pt x="521" y="85"/>
                  <a:pt x="521" y="86"/>
                </a:cubicBezTo>
                <a:cubicBezTo>
                  <a:pt x="520" y="88"/>
                  <a:pt x="518" y="90"/>
                  <a:pt x="517" y="92"/>
                </a:cubicBezTo>
                <a:cubicBezTo>
                  <a:pt x="516" y="93"/>
                  <a:pt x="517" y="94"/>
                  <a:pt x="517" y="96"/>
                </a:cubicBezTo>
                <a:cubicBezTo>
                  <a:pt x="517" y="97"/>
                  <a:pt x="519" y="97"/>
                  <a:pt x="520" y="97"/>
                </a:cubicBezTo>
                <a:cubicBezTo>
                  <a:pt x="521" y="96"/>
                  <a:pt x="522" y="96"/>
                  <a:pt x="522" y="95"/>
                </a:cubicBezTo>
                <a:cubicBezTo>
                  <a:pt x="523" y="93"/>
                  <a:pt x="525" y="92"/>
                  <a:pt x="527" y="92"/>
                </a:cubicBezTo>
                <a:cubicBezTo>
                  <a:pt x="528" y="92"/>
                  <a:pt x="528" y="91"/>
                  <a:pt x="529" y="91"/>
                </a:cubicBezTo>
                <a:cubicBezTo>
                  <a:pt x="530" y="90"/>
                  <a:pt x="531" y="90"/>
                  <a:pt x="531" y="89"/>
                </a:cubicBezTo>
                <a:cubicBezTo>
                  <a:pt x="533" y="86"/>
                  <a:pt x="536" y="85"/>
                  <a:pt x="537" y="81"/>
                </a:cubicBezTo>
                <a:cubicBezTo>
                  <a:pt x="537" y="80"/>
                  <a:pt x="538" y="79"/>
                  <a:pt x="539" y="79"/>
                </a:cubicBezTo>
                <a:cubicBezTo>
                  <a:pt x="539" y="79"/>
                  <a:pt x="540" y="78"/>
                  <a:pt x="541" y="78"/>
                </a:cubicBezTo>
                <a:cubicBezTo>
                  <a:pt x="542" y="77"/>
                  <a:pt x="542" y="77"/>
                  <a:pt x="542" y="76"/>
                </a:cubicBezTo>
                <a:cubicBezTo>
                  <a:pt x="542" y="75"/>
                  <a:pt x="542" y="73"/>
                  <a:pt x="542" y="72"/>
                </a:cubicBezTo>
                <a:cubicBezTo>
                  <a:pt x="542" y="71"/>
                  <a:pt x="541" y="69"/>
                  <a:pt x="541" y="70"/>
                </a:cubicBezTo>
                <a:cubicBezTo>
                  <a:pt x="540" y="70"/>
                  <a:pt x="539" y="70"/>
                  <a:pt x="538" y="71"/>
                </a:cubicBezTo>
                <a:cubicBezTo>
                  <a:pt x="537" y="72"/>
                  <a:pt x="536" y="73"/>
                  <a:pt x="535" y="72"/>
                </a:cubicBezTo>
                <a:cubicBezTo>
                  <a:pt x="533" y="70"/>
                  <a:pt x="530" y="70"/>
                  <a:pt x="528" y="69"/>
                </a:cubicBezTo>
                <a:cubicBezTo>
                  <a:pt x="526" y="69"/>
                  <a:pt x="525" y="70"/>
                  <a:pt x="523" y="71"/>
                </a:cubicBezTo>
                <a:cubicBezTo>
                  <a:pt x="517" y="75"/>
                  <a:pt x="511" y="79"/>
                  <a:pt x="504" y="81"/>
                </a:cubicBezTo>
                <a:cubicBezTo>
                  <a:pt x="502" y="81"/>
                  <a:pt x="501" y="82"/>
                  <a:pt x="499" y="83"/>
                </a:cubicBezTo>
                <a:cubicBezTo>
                  <a:pt x="496" y="83"/>
                  <a:pt x="494" y="84"/>
                  <a:pt x="491" y="86"/>
                </a:cubicBezTo>
                <a:cubicBezTo>
                  <a:pt x="489" y="87"/>
                  <a:pt x="488" y="90"/>
                  <a:pt x="488" y="92"/>
                </a:cubicBezTo>
                <a:cubicBezTo>
                  <a:pt x="488" y="92"/>
                  <a:pt x="489" y="93"/>
                  <a:pt x="489" y="93"/>
                </a:cubicBezTo>
                <a:close/>
                <a:moveTo>
                  <a:pt x="1191" y="122"/>
                </a:moveTo>
                <a:cubicBezTo>
                  <a:pt x="1192" y="126"/>
                  <a:pt x="1194" y="127"/>
                  <a:pt x="1198" y="127"/>
                </a:cubicBezTo>
                <a:cubicBezTo>
                  <a:pt x="1199" y="127"/>
                  <a:pt x="1200" y="127"/>
                  <a:pt x="1202" y="127"/>
                </a:cubicBezTo>
                <a:cubicBezTo>
                  <a:pt x="1202" y="127"/>
                  <a:pt x="1202" y="127"/>
                  <a:pt x="1202" y="127"/>
                </a:cubicBezTo>
                <a:cubicBezTo>
                  <a:pt x="1202" y="127"/>
                  <a:pt x="1202" y="127"/>
                  <a:pt x="1203" y="127"/>
                </a:cubicBezTo>
                <a:cubicBezTo>
                  <a:pt x="1203" y="126"/>
                  <a:pt x="1204" y="126"/>
                  <a:pt x="1204" y="126"/>
                </a:cubicBezTo>
                <a:cubicBezTo>
                  <a:pt x="1205" y="126"/>
                  <a:pt x="1205" y="126"/>
                  <a:pt x="1205" y="126"/>
                </a:cubicBezTo>
                <a:cubicBezTo>
                  <a:pt x="1205" y="126"/>
                  <a:pt x="1205" y="127"/>
                  <a:pt x="1204" y="127"/>
                </a:cubicBezTo>
                <a:cubicBezTo>
                  <a:pt x="1204" y="127"/>
                  <a:pt x="1203" y="127"/>
                  <a:pt x="1203" y="127"/>
                </a:cubicBezTo>
                <a:cubicBezTo>
                  <a:pt x="1202" y="127"/>
                  <a:pt x="1202" y="127"/>
                  <a:pt x="1202" y="127"/>
                </a:cubicBezTo>
                <a:cubicBezTo>
                  <a:pt x="1202" y="127"/>
                  <a:pt x="1202" y="127"/>
                  <a:pt x="1202" y="127"/>
                </a:cubicBezTo>
                <a:cubicBezTo>
                  <a:pt x="1201" y="127"/>
                  <a:pt x="1201" y="128"/>
                  <a:pt x="1200" y="128"/>
                </a:cubicBezTo>
                <a:cubicBezTo>
                  <a:pt x="1199" y="129"/>
                  <a:pt x="1199" y="131"/>
                  <a:pt x="1200" y="131"/>
                </a:cubicBezTo>
                <a:cubicBezTo>
                  <a:pt x="1202" y="132"/>
                  <a:pt x="1203" y="133"/>
                  <a:pt x="1205" y="134"/>
                </a:cubicBezTo>
                <a:cubicBezTo>
                  <a:pt x="1206" y="135"/>
                  <a:pt x="1208" y="135"/>
                  <a:pt x="1209" y="135"/>
                </a:cubicBezTo>
                <a:cubicBezTo>
                  <a:pt x="1212" y="134"/>
                  <a:pt x="1213" y="134"/>
                  <a:pt x="1215" y="136"/>
                </a:cubicBezTo>
                <a:cubicBezTo>
                  <a:pt x="1217" y="138"/>
                  <a:pt x="1218" y="138"/>
                  <a:pt x="1221" y="136"/>
                </a:cubicBezTo>
                <a:cubicBezTo>
                  <a:pt x="1222" y="135"/>
                  <a:pt x="1222" y="134"/>
                  <a:pt x="1224" y="134"/>
                </a:cubicBezTo>
                <a:cubicBezTo>
                  <a:pt x="1227" y="134"/>
                  <a:pt x="1228" y="133"/>
                  <a:pt x="1229" y="130"/>
                </a:cubicBezTo>
                <a:cubicBezTo>
                  <a:pt x="1229" y="128"/>
                  <a:pt x="1230" y="127"/>
                  <a:pt x="1231" y="125"/>
                </a:cubicBezTo>
                <a:cubicBezTo>
                  <a:pt x="1234" y="123"/>
                  <a:pt x="1234" y="120"/>
                  <a:pt x="1234" y="117"/>
                </a:cubicBezTo>
                <a:cubicBezTo>
                  <a:pt x="1232" y="116"/>
                  <a:pt x="1231" y="115"/>
                  <a:pt x="1229" y="115"/>
                </a:cubicBezTo>
                <a:cubicBezTo>
                  <a:pt x="1226" y="114"/>
                  <a:pt x="1223" y="113"/>
                  <a:pt x="1220" y="112"/>
                </a:cubicBezTo>
                <a:cubicBezTo>
                  <a:pt x="1218" y="111"/>
                  <a:pt x="1217" y="112"/>
                  <a:pt x="1216" y="113"/>
                </a:cubicBezTo>
                <a:cubicBezTo>
                  <a:pt x="1215" y="114"/>
                  <a:pt x="1215" y="114"/>
                  <a:pt x="1214" y="112"/>
                </a:cubicBezTo>
                <a:cubicBezTo>
                  <a:pt x="1214" y="112"/>
                  <a:pt x="1213" y="111"/>
                  <a:pt x="1213" y="111"/>
                </a:cubicBezTo>
                <a:cubicBezTo>
                  <a:pt x="1213" y="110"/>
                  <a:pt x="1212" y="109"/>
                  <a:pt x="1211" y="110"/>
                </a:cubicBezTo>
                <a:cubicBezTo>
                  <a:pt x="1210" y="110"/>
                  <a:pt x="1210" y="110"/>
                  <a:pt x="1210" y="111"/>
                </a:cubicBezTo>
                <a:cubicBezTo>
                  <a:pt x="1209" y="112"/>
                  <a:pt x="1209" y="113"/>
                  <a:pt x="1209" y="113"/>
                </a:cubicBezTo>
                <a:cubicBezTo>
                  <a:pt x="1209" y="114"/>
                  <a:pt x="1209" y="115"/>
                  <a:pt x="1209" y="116"/>
                </a:cubicBezTo>
                <a:cubicBezTo>
                  <a:pt x="1208" y="117"/>
                  <a:pt x="1207" y="115"/>
                  <a:pt x="1207" y="115"/>
                </a:cubicBezTo>
                <a:cubicBezTo>
                  <a:pt x="1207" y="115"/>
                  <a:pt x="1206" y="115"/>
                  <a:pt x="1206" y="115"/>
                </a:cubicBezTo>
                <a:cubicBezTo>
                  <a:pt x="1203" y="115"/>
                  <a:pt x="1201" y="113"/>
                  <a:pt x="1199" y="111"/>
                </a:cubicBezTo>
                <a:cubicBezTo>
                  <a:pt x="1199" y="111"/>
                  <a:pt x="1198" y="111"/>
                  <a:pt x="1198" y="110"/>
                </a:cubicBezTo>
                <a:cubicBezTo>
                  <a:pt x="1197" y="110"/>
                  <a:pt x="1196" y="110"/>
                  <a:pt x="1196" y="112"/>
                </a:cubicBezTo>
                <a:cubicBezTo>
                  <a:pt x="1196" y="112"/>
                  <a:pt x="1196" y="113"/>
                  <a:pt x="1196" y="113"/>
                </a:cubicBezTo>
                <a:cubicBezTo>
                  <a:pt x="1196" y="114"/>
                  <a:pt x="1195" y="115"/>
                  <a:pt x="1195" y="115"/>
                </a:cubicBezTo>
                <a:cubicBezTo>
                  <a:pt x="1194" y="115"/>
                  <a:pt x="1194" y="114"/>
                  <a:pt x="1193" y="114"/>
                </a:cubicBezTo>
                <a:cubicBezTo>
                  <a:pt x="1193" y="114"/>
                  <a:pt x="1192" y="114"/>
                  <a:pt x="1192" y="114"/>
                </a:cubicBezTo>
                <a:cubicBezTo>
                  <a:pt x="1191" y="116"/>
                  <a:pt x="1190" y="117"/>
                  <a:pt x="1191" y="118"/>
                </a:cubicBezTo>
                <a:cubicBezTo>
                  <a:pt x="1191" y="119"/>
                  <a:pt x="1191" y="121"/>
                  <a:pt x="1191" y="122"/>
                </a:cubicBezTo>
                <a:close/>
                <a:moveTo>
                  <a:pt x="587" y="109"/>
                </a:moveTo>
                <a:cubicBezTo>
                  <a:pt x="586" y="110"/>
                  <a:pt x="586" y="111"/>
                  <a:pt x="586" y="112"/>
                </a:cubicBezTo>
                <a:cubicBezTo>
                  <a:pt x="585" y="114"/>
                  <a:pt x="585" y="116"/>
                  <a:pt x="584" y="118"/>
                </a:cubicBezTo>
                <a:cubicBezTo>
                  <a:pt x="583" y="118"/>
                  <a:pt x="583" y="119"/>
                  <a:pt x="583" y="119"/>
                </a:cubicBezTo>
                <a:cubicBezTo>
                  <a:pt x="584" y="122"/>
                  <a:pt x="585" y="125"/>
                  <a:pt x="584" y="128"/>
                </a:cubicBezTo>
                <a:cubicBezTo>
                  <a:pt x="583" y="128"/>
                  <a:pt x="584" y="128"/>
                  <a:pt x="585" y="129"/>
                </a:cubicBezTo>
                <a:cubicBezTo>
                  <a:pt x="585" y="129"/>
                  <a:pt x="586" y="130"/>
                  <a:pt x="586" y="130"/>
                </a:cubicBezTo>
                <a:cubicBezTo>
                  <a:pt x="585" y="133"/>
                  <a:pt x="587" y="133"/>
                  <a:pt x="589" y="134"/>
                </a:cubicBezTo>
                <a:cubicBezTo>
                  <a:pt x="592" y="134"/>
                  <a:pt x="594" y="134"/>
                  <a:pt x="597" y="135"/>
                </a:cubicBezTo>
                <a:cubicBezTo>
                  <a:pt x="597" y="135"/>
                  <a:pt x="598" y="135"/>
                  <a:pt x="598" y="135"/>
                </a:cubicBezTo>
                <a:cubicBezTo>
                  <a:pt x="597" y="135"/>
                  <a:pt x="597" y="136"/>
                  <a:pt x="597" y="136"/>
                </a:cubicBezTo>
                <a:cubicBezTo>
                  <a:pt x="596" y="137"/>
                  <a:pt x="595" y="137"/>
                  <a:pt x="594" y="137"/>
                </a:cubicBezTo>
                <a:cubicBezTo>
                  <a:pt x="592" y="138"/>
                  <a:pt x="591" y="139"/>
                  <a:pt x="591" y="141"/>
                </a:cubicBezTo>
                <a:cubicBezTo>
                  <a:pt x="591" y="142"/>
                  <a:pt x="591" y="143"/>
                  <a:pt x="590" y="144"/>
                </a:cubicBezTo>
                <a:cubicBezTo>
                  <a:pt x="590" y="145"/>
                  <a:pt x="591" y="146"/>
                  <a:pt x="592" y="147"/>
                </a:cubicBezTo>
                <a:cubicBezTo>
                  <a:pt x="594" y="147"/>
                  <a:pt x="597" y="148"/>
                  <a:pt x="599" y="149"/>
                </a:cubicBezTo>
                <a:cubicBezTo>
                  <a:pt x="601" y="149"/>
                  <a:pt x="604" y="148"/>
                  <a:pt x="605" y="146"/>
                </a:cubicBezTo>
                <a:cubicBezTo>
                  <a:pt x="605" y="145"/>
                  <a:pt x="605" y="145"/>
                  <a:pt x="605" y="144"/>
                </a:cubicBezTo>
                <a:cubicBezTo>
                  <a:pt x="606" y="142"/>
                  <a:pt x="608" y="141"/>
                  <a:pt x="610" y="141"/>
                </a:cubicBezTo>
                <a:cubicBezTo>
                  <a:pt x="610" y="139"/>
                  <a:pt x="611" y="137"/>
                  <a:pt x="612" y="136"/>
                </a:cubicBezTo>
                <a:cubicBezTo>
                  <a:pt x="613" y="134"/>
                  <a:pt x="614" y="132"/>
                  <a:pt x="615" y="131"/>
                </a:cubicBezTo>
                <a:cubicBezTo>
                  <a:pt x="616" y="131"/>
                  <a:pt x="616" y="130"/>
                  <a:pt x="616" y="130"/>
                </a:cubicBezTo>
                <a:cubicBezTo>
                  <a:pt x="617" y="128"/>
                  <a:pt x="619" y="125"/>
                  <a:pt x="620" y="123"/>
                </a:cubicBezTo>
                <a:cubicBezTo>
                  <a:pt x="620" y="122"/>
                  <a:pt x="620" y="122"/>
                  <a:pt x="620" y="121"/>
                </a:cubicBezTo>
                <a:cubicBezTo>
                  <a:pt x="620" y="120"/>
                  <a:pt x="619" y="119"/>
                  <a:pt x="619" y="118"/>
                </a:cubicBezTo>
                <a:cubicBezTo>
                  <a:pt x="618" y="117"/>
                  <a:pt x="617" y="117"/>
                  <a:pt x="616" y="117"/>
                </a:cubicBezTo>
                <a:cubicBezTo>
                  <a:pt x="614" y="117"/>
                  <a:pt x="613" y="116"/>
                  <a:pt x="612" y="115"/>
                </a:cubicBezTo>
                <a:cubicBezTo>
                  <a:pt x="609" y="114"/>
                  <a:pt x="607" y="114"/>
                  <a:pt x="605" y="115"/>
                </a:cubicBezTo>
                <a:cubicBezTo>
                  <a:pt x="604" y="116"/>
                  <a:pt x="603" y="118"/>
                  <a:pt x="603" y="119"/>
                </a:cubicBezTo>
                <a:cubicBezTo>
                  <a:pt x="603" y="121"/>
                  <a:pt x="603" y="123"/>
                  <a:pt x="603" y="125"/>
                </a:cubicBezTo>
                <a:cubicBezTo>
                  <a:pt x="603" y="126"/>
                  <a:pt x="603" y="126"/>
                  <a:pt x="602" y="126"/>
                </a:cubicBezTo>
                <a:cubicBezTo>
                  <a:pt x="602" y="126"/>
                  <a:pt x="602" y="126"/>
                  <a:pt x="602" y="125"/>
                </a:cubicBezTo>
                <a:cubicBezTo>
                  <a:pt x="601" y="123"/>
                  <a:pt x="600" y="121"/>
                  <a:pt x="599" y="119"/>
                </a:cubicBezTo>
                <a:cubicBezTo>
                  <a:pt x="599" y="119"/>
                  <a:pt x="598" y="118"/>
                  <a:pt x="598" y="118"/>
                </a:cubicBezTo>
                <a:cubicBezTo>
                  <a:pt x="597" y="118"/>
                  <a:pt x="596" y="119"/>
                  <a:pt x="596" y="119"/>
                </a:cubicBezTo>
                <a:cubicBezTo>
                  <a:pt x="595" y="122"/>
                  <a:pt x="594" y="124"/>
                  <a:pt x="593" y="127"/>
                </a:cubicBezTo>
                <a:cubicBezTo>
                  <a:pt x="593" y="127"/>
                  <a:pt x="593" y="127"/>
                  <a:pt x="593" y="127"/>
                </a:cubicBezTo>
                <a:cubicBezTo>
                  <a:pt x="592" y="127"/>
                  <a:pt x="592" y="127"/>
                  <a:pt x="592" y="127"/>
                </a:cubicBezTo>
                <a:cubicBezTo>
                  <a:pt x="593" y="127"/>
                  <a:pt x="593" y="127"/>
                  <a:pt x="593" y="127"/>
                </a:cubicBezTo>
                <a:cubicBezTo>
                  <a:pt x="593" y="127"/>
                  <a:pt x="593" y="127"/>
                  <a:pt x="593" y="127"/>
                </a:cubicBezTo>
                <a:cubicBezTo>
                  <a:pt x="592" y="125"/>
                  <a:pt x="591" y="124"/>
                  <a:pt x="592" y="122"/>
                </a:cubicBezTo>
                <a:cubicBezTo>
                  <a:pt x="592" y="121"/>
                  <a:pt x="593" y="120"/>
                  <a:pt x="592" y="120"/>
                </a:cubicBezTo>
                <a:cubicBezTo>
                  <a:pt x="591" y="118"/>
                  <a:pt x="591" y="115"/>
                  <a:pt x="591" y="113"/>
                </a:cubicBezTo>
                <a:cubicBezTo>
                  <a:pt x="591" y="112"/>
                  <a:pt x="591" y="112"/>
                  <a:pt x="591" y="111"/>
                </a:cubicBezTo>
                <a:cubicBezTo>
                  <a:pt x="591" y="111"/>
                  <a:pt x="590" y="110"/>
                  <a:pt x="590" y="109"/>
                </a:cubicBezTo>
                <a:cubicBezTo>
                  <a:pt x="589" y="108"/>
                  <a:pt x="587" y="108"/>
                  <a:pt x="587" y="109"/>
                </a:cubicBezTo>
                <a:close/>
                <a:moveTo>
                  <a:pt x="1057" y="474"/>
                </a:moveTo>
                <a:cubicBezTo>
                  <a:pt x="1057" y="475"/>
                  <a:pt x="1057" y="477"/>
                  <a:pt x="1056" y="478"/>
                </a:cubicBezTo>
                <a:cubicBezTo>
                  <a:pt x="1056" y="478"/>
                  <a:pt x="1055" y="479"/>
                  <a:pt x="1055" y="479"/>
                </a:cubicBezTo>
                <a:cubicBezTo>
                  <a:pt x="1053" y="479"/>
                  <a:pt x="1051" y="479"/>
                  <a:pt x="1049" y="479"/>
                </a:cubicBezTo>
                <a:cubicBezTo>
                  <a:pt x="1048" y="479"/>
                  <a:pt x="1048" y="480"/>
                  <a:pt x="1048" y="481"/>
                </a:cubicBezTo>
                <a:cubicBezTo>
                  <a:pt x="1047" y="482"/>
                  <a:pt x="1048" y="484"/>
                  <a:pt x="1047" y="486"/>
                </a:cubicBezTo>
                <a:cubicBezTo>
                  <a:pt x="1047" y="488"/>
                  <a:pt x="1048" y="489"/>
                  <a:pt x="1049" y="490"/>
                </a:cubicBezTo>
                <a:cubicBezTo>
                  <a:pt x="1050" y="491"/>
                  <a:pt x="1050" y="493"/>
                  <a:pt x="1049" y="494"/>
                </a:cubicBezTo>
                <a:cubicBezTo>
                  <a:pt x="1048" y="496"/>
                  <a:pt x="1047" y="497"/>
                  <a:pt x="1046" y="499"/>
                </a:cubicBezTo>
                <a:cubicBezTo>
                  <a:pt x="1046" y="499"/>
                  <a:pt x="1045" y="500"/>
                  <a:pt x="1045" y="500"/>
                </a:cubicBezTo>
                <a:cubicBezTo>
                  <a:pt x="1043" y="502"/>
                  <a:pt x="1044" y="505"/>
                  <a:pt x="1046" y="506"/>
                </a:cubicBezTo>
                <a:cubicBezTo>
                  <a:pt x="1049" y="508"/>
                  <a:pt x="1052" y="508"/>
                  <a:pt x="1055" y="507"/>
                </a:cubicBezTo>
                <a:cubicBezTo>
                  <a:pt x="1056" y="507"/>
                  <a:pt x="1058" y="506"/>
                  <a:pt x="1059" y="505"/>
                </a:cubicBezTo>
                <a:cubicBezTo>
                  <a:pt x="1062" y="503"/>
                  <a:pt x="1064" y="502"/>
                  <a:pt x="1067" y="502"/>
                </a:cubicBezTo>
                <a:cubicBezTo>
                  <a:pt x="1069" y="502"/>
                  <a:pt x="1069" y="501"/>
                  <a:pt x="1070" y="500"/>
                </a:cubicBezTo>
                <a:cubicBezTo>
                  <a:pt x="1072" y="497"/>
                  <a:pt x="1073" y="493"/>
                  <a:pt x="1072" y="489"/>
                </a:cubicBezTo>
                <a:cubicBezTo>
                  <a:pt x="1072" y="488"/>
                  <a:pt x="1072" y="487"/>
                  <a:pt x="1072" y="487"/>
                </a:cubicBezTo>
                <a:cubicBezTo>
                  <a:pt x="1071" y="485"/>
                  <a:pt x="1072" y="484"/>
                  <a:pt x="1073" y="483"/>
                </a:cubicBezTo>
                <a:cubicBezTo>
                  <a:pt x="1073" y="483"/>
                  <a:pt x="1073" y="483"/>
                  <a:pt x="1074" y="482"/>
                </a:cubicBezTo>
                <a:cubicBezTo>
                  <a:pt x="1076" y="480"/>
                  <a:pt x="1076" y="478"/>
                  <a:pt x="1075" y="476"/>
                </a:cubicBezTo>
                <a:cubicBezTo>
                  <a:pt x="1074" y="475"/>
                  <a:pt x="1074" y="474"/>
                  <a:pt x="1073" y="473"/>
                </a:cubicBezTo>
                <a:cubicBezTo>
                  <a:pt x="1072" y="472"/>
                  <a:pt x="1072" y="471"/>
                  <a:pt x="1071" y="471"/>
                </a:cubicBezTo>
                <a:cubicBezTo>
                  <a:pt x="1068" y="471"/>
                  <a:pt x="1066" y="471"/>
                  <a:pt x="1064" y="470"/>
                </a:cubicBezTo>
                <a:cubicBezTo>
                  <a:pt x="1063" y="470"/>
                  <a:pt x="1063" y="470"/>
                  <a:pt x="1062" y="471"/>
                </a:cubicBezTo>
                <a:cubicBezTo>
                  <a:pt x="1060" y="471"/>
                  <a:pt x="1058" y="472"/>
                  <a:pt x="1057" y="474"/>
                </a:cubicBezTo>
                <a:close/>
                <a:moveTo>
                  <a:pt x="2071" y="546"/>
                </a:moveTo>
                <a:cubicBezTo>
                  <a:pt x="2071" y="549"/>
                  <a:pt x="2074" y="550"/>
                  <a:pt x="2075" y="552"/>
                </a:cubicBezTo>
                <a:cubicBezTo>
                  <a:pt x="2075" y="554"/>
                  <a:pt x="2076" y="555"/>
                  <a:pt x="2077" y="557"/>
                </a:cubicBezTo>
                <a:cubicBezTo>
                  <a:pt x="2077" y="557"/>
                  <a:pt x="2078" y="558"/>
                  <a:pt x="2078" y="557"/>
                </a:cubicBezTo>
                <a:cubicBezTo>
                  <a:pt x="2080" y="556"/>
                  <a:pt x="2082" y="555"/>
                  <a:pt x="2084" y="553"/>
                </a:cubicBezTo>
                <a:cubicBezTo>
                  <a:pt x="2084" y="553"/>
                  <a:pt x="2084" y="552"/>
                  <a:pt x="2084" y="551"/>
                </a:cubicBezTo>
                <a:cubicBezTo>
                  <a:pt x="2082" y="550"/>
                  <a:pt x="2080" y="549"/>
                  <a:pt x="2078" y="548"/>
                </a:cubicBezTo>
                <a:cubicBezTo>
                  <a:pt x="2078" y="548"/>
                  <a:pt x="2078" y="547"/>
                  <a:pt x="2078" y="547"/>
                </a:cubicBezTo>
                <a:cubicBezTo>
                  <a:pt x="2079" y="546"/>
                  <a:pt x="2080" y="546"/>
                  <a:pt x="2081" y="546"/>
                </a:cubicBezTo>
                <a:cubicBezTo>
                  <a:pt x="2084" y="543"/>
                  <a:pt x="2087" y="544"/>
                  <a:pt x="2090" y="547"/>
                </a:cubicBezTo>
                <a:cubicBezTo>
                  <a:pt x="2092" y="548"/>
                  <a:pt x="2094" y="549"/>
                  <a:pt x="2096" y="549"/>
                </a:cubicBezTo>
                <a:cubicBezTo>
                  <a:pt x="2097" y="549"/>
                  <a:pt x="2097" y="549"/>
                  <a:pt x="2097" y="548"/>
                </a:cubicBezTo>
                <a:cubicBezTo>
                  <a:pt x="2098" y="546"/>
                  <a:pt x="2098" y="545"/>
                  <a:pt x="2098" y="543"/>
                </a:cubicBezTo>
                <a:cubicBezTo>
                  <a:pt x="2099" y="541"/>
                  <a:pt x="2100" y="539"/>
                  <a:pt x="2102" y="539"/>
                </a:cubicBezTo>
                <a:cubicBezTo>
                  <a:pt x="2104" y="538"/>
                  <a:pt x="2106" y="537"/>
                  <a:pt x="2108" y="536"/>
                </a:cubicBezTo>
                <a:cubicBezTo>
                  <a:pt x="2109" y="535"/>
                  <a:pt x="2110" y="533"/>
                  <a:pt x="2109" y="532"/>
                </a:cubicBezTo>
                <a:cubicBezTo>
                  <a:pt x="2108" y="531"/>
                  <a:pt x="2107" y="529"/>
                  <a:pt x="2106" y="528"/>
                </a:cubicBezTo>
                <a:cubicBezTo>
                  <a:pt x="2105" y="528"/>
                  <a:pt x="2105" y="527"/>
                  <a:pt x="2105" y="526"/>
                </a:cubicBezTo>
                <a:cubicBezTo>
                  <a:pt x="2104" y="524"/>
                  <a:pt x="2104" y="524"/>
                  <a:pt x="2103" y="525"/>
                </a:cubicBezTo>
                <a:cubicBezTo>
                  <a:pt x="2100" y="527"/>
                  <a:pt x="2098" y="526"/>
                  <a:pt x="2095" y="525"/>
                </a:cubicBezTo>
                <a:cubicBezTo>
                  <a:pt x="2091" y="523"/>
                  <a:pt x="2088" y="521"/>
                  <a:pt x="2085" y="518"/>
                </a:cubicBezTo>
                <a:cubicBezTo>
                  <a:pt x="2083" y="516"/>
                  <a:pt x="2081" y="514"/>
                  <a:pt x="2078" y="513"/>
                </a:cubicBezTo>
                <a:cubicBezTo>
                  <a:pt x="2077" y="512"/>
                  <a:pt x="2076" y="513"/>
                  <a:pt x="2076" y="513"/>
                </a:cubicBezTo>
                <a:cubicBezTo>
                  <a:pt x="2075" y="514"/>
                  <a:pt x="2075" y="515"/>
                  <a:pt x="2075" y="516"/>
                </a:cubicBezTo>
                <a:cubicBezTo>
                  <a:pt x="2075" y="517"/>
                  <a:pt x="2076" y="518"/>
                  <a:pt x="2077" y="520"/>
                </a:cubicBezTo>
                <a:cubicBezTo>
                  <a:pt x="2077" y="521"/>
                  <a:pt x="2078" y="522"/>
                  <a:pt x="2078" y="524"/>
                </a:cubicBezTo>
                <a:cubicBezTo>
                  <a:pt x="2078" y="528"/>
                  <a:pt x="2078" y="532"/>
                  <a:pt x="2078" y="536"/>
                </a:cubicBezTo>
                <a:cubicBezTo>
                  <a:pt x="2078" y="536"/>
                  <a:pt x="2078" y="537"/>
                  <a:pt x="2077" y="537"/>
                </a:cubicBezTo>
                <a:cubicBezTo>
                  <a:pt x="2077" y="537"/>
                  <a:pt x="2076" y="537"/>
                  <a:pt x="2076" y="537"/>
                </a:cubicBezTo>
                <a:cubicBezTo>
                  <a:pt x="2074" y="537"/>
                  <a:pt x="2074" y="537"/>
                  <a:pt x="2074" y="539"/>
                </a:cubicBezTo>
                <a:cubicBezTo>
                  <a:pt x="2074" y="540"/>
                  <a:pt x="2074" y="540"/>
                  <a:pt x="2074" y="541"/>
                </a:cubicBezTo>
                <a:cubicBezTo>
                  <a:pt x="2073" y="543"/>
                  <a:pt x="2072" y="544"/>
                  <a:pt x="2071" y="546"/>
                </a:cubicBezTo>
                <a:close/>
                <a:moveTo>
                  <a:pt x="612" y="76"/>
                </a:moveTo>
                <a:cubicBezTo>
                  <a:pt x="614" y="77"/>
                  <a:pt x="615" y="77"/>
                  <a:pt x="617" y="78"/>
                </a:cubicBezTo>
                <a:cubicBezTo>
                  <a:pt x="617" y="78"/>
                  <a:pt x="617" y="78"/>
                  <a:pt x="617" y="78"/>
                </a:cubicBezTo>
                <a:cubicBezTo>
                  <a:pt x="617" y="78"/>
                  <a:pt x="617" y="78"/>
                  <a:pt x="617" y="78"/>
                </a:cubicBezTo>
                <a:cubicBezTo>
                  <a:pt x="618" y="79"/>
                  <a:pt x="619" y="79"/>
                  <a:pt x="619" y="80"/>
                </a:cubicBezTo>
                <a:cubicBezTo>
                  <a:pt x="623" y="83"/>
                  <a:pt x="625" y="86"/>
                  <a:pt x="623" y="90"/>
                </a:cubicBezTo>
                <a:cubicBezTo>
                  <a:pt x="622" y="92"/>
                  <a:pt x="623" y="93"/>
                  <a:pt x="624" y="94"/>
                </a:cubicBezTo>
                <a:cubicBezTo>
                  <a:pt x="625" y="95"/>
                  <a:pt x="627" y="95"/>
                  <a:pt x="629" y="94"/>
                </a:cubicBezTo>
                <a:cubicBezTo>
                  <a:pt x="631" y="93"/>
                  <a:pt x="632" y="91"/>
                  <a:pt x="633" y="88"/>
                </a:cubicBezTo>
                <a:cubicBezTo>
                  <a:pt x="634" y="85"/>
                  <a:pt x="635" y="82"/>
                  <a:pt x="638" y="79"/>
                </a:cubicBezTo>
                <a:cubicBezTo>
                  <a:pt x="638" y="79"/>
                  <a:pt x="639" y="77"/>
                  <a:pt x="639" y="76"/>
                </a:cubicBezTo>
                <a:cubicBezTo>
                  <a:pt x="640" y="74"/>
                  <a:pt x="640" y="72"/>
                  <a:pt x="639" y="70"/>
                </a:cubicBezTo>
                <a:cubicBezTo>
                  <a:pt x="638" y="69"/>
                  <a:pt x="637" y="68"/>
                  <a:pt x="638" y="67"/>
                </a:cubicBezTo>
                <a:cubicBezTo>
                  <a:pt x="638" y="66"/>
                  <a:pt x="638" y="66"/>
                  <a:pt x="638" y="65"/>
                </a:cubicBezTo>
                <a:cubicBezTo>
                  <a:pt x="638" y="61"/>
                  <a:pt x="636" y="60"/>
                  <a:pt x="633" y="61"/>
                </a:cubicBezTo>
                <a:cubicBezTo>
                  <a:pt x="632" y="61"/>
                  <a:pt x="632" y="62"/>
                  <a:pt x="631" y="62"/>
                </a:cubicBezTo>
                <a:cubicBezTo>
                  <a:pt x="631" y="62"/>
                  <a:pt x="631" y="62"/>
                  <a:pt x="631" y="62"/>
                </a:cubicBezTo>
                <a:cubicBezTo>
                  <a:pt x="631" y="63"/>
                  <a:pt x="631" y="63"/>
                  <a:pt x="630" y="62"/>
                </a:cubicBezTo>
                <a:cubicBezTo>
                  <a:pt x="631" y="62"/>
                  <a:pt x="631" y="62"/>
                  <a:pt x="631" y="62"/>
                </a:cubicBezTo>
                <a:cubicBezTo>
                  <a:pt x="631" y="60"/>
                  <a:pt x="631" y="58"/>
                  <a:pt x="631" y="57"/>
                </a:cubicBezTo>
                <a:cubicBezTo>
                  <a:pt x="631" y="54"/>
                  <a:pt x="629" y="52"/>
                  <a:pt x="626" y="52"/>
                </a:cubicBezTo>
                <a:cubicBezTo>
                  <a:pt x="625" y="52"/>
                  <a:pt x="623" y="52"/>
                  <a:pt x="621" y="52"/>
                </a:cubicBezTo>
                <a:cubicBezTo>
                  <a:pt x="621" y="52"/>
                  <a:pt x="620" y="52"/>
                  <a:pt x="620" y="53"/>
                </a:cubicBezTo>
                <a:cubicBezTo>
                  <a:pt x="618" y="54"/>
                  <a:pt x="616" y="56"/>
                  <a:pt x="617" y="59"/>
                </a:cubicBezTo>
                <a:cubicBezTo>
                  <a:pt x="617" y="59"/>
                  <a:pt x="617" y="60"/>
                  <a:pt x="617" y="61"/>
                </a:cubicBezTo>
                <a:cubicBezTo>
                  <a:pt x="616" y="63"/>
                  <a:pt x="616" y="63"/>
                  <a:pt x="619" y="64"/>
                </a:cubicBezTo>
                <a:cubicBezTo>
                  <a:pt x="619" y="64"/>
                  <a:pt x="619" y="64"/>
                  <a:pt x="619" y="64"/>
                </a:cubicBezTo>
                <a:cubicBezTo>
                  <a:pt x="619" y="64"/>
                  <a:pt x="619" y="64"/>
                  <a:pt x="619" y="64"/>
                </a:cubicBezTo>
                <a:cubicBezTo>
                  <a:pt x="619" y="63"/>
                  <a:pt x="619" y="63"/>
                  <a:pt x="619" y="63"/>
                </a:cubicBezTo>
                <a:cubicBezTo>
                  <a:pt x="620" y="63"/>
                  <a:pt x="619" y="63"/>
                  <a:pt x="619" y="64"/>
                </a:cubicBezTo>
                <a:cubicBezTo>
                  <a:pt x="619" y="64"/>
                  <a:pt x="619" y="64"/>
                  <a:pt x="619" y="64"/>
                </a:cubicBezTo>
                <a:cubicBezTo>
                  <a:pt x="619" y="64"/>
                  <a:pt x="619" y="64"/>
                  <a:pt x="619" y="64"/>
                </a:cubicBezTo>
                <a:cubicBezTo>
                  <a:pt x="619" y="65"/>
                  <a:pt x="619" y="66"/>
                  <a:pt x="619" y="67"/>
                </a:cubicBezTo>
                <a:cubicBezTo>
                  <a:pt x="619" y="68"/>
                  <a:pt x="619" y="69"/>
                  <a:pt x="619" y="70"/>
                </a:cubicBezTo>
                <a:cubicBezTo>
                  <a:pt x="618" y="71"/>
                  <a:pt x="617" y="71"/>
                  <a:pt x="617" y="71"/>
                </a:cubicBezTo>
                <a:cubicBezTo>
                  <a:pt x="615" y="70"/>
                  <a:pt x="615" y="70"/>
                  <a:pt x="613" y="69"/>
                </a:cubicBezTo>
                <a:cubicBezTo>
                  <a:pt x="613" y="69"/>
                  <a:pt x="612" y="69"/>
                  <a:pt x="611" y="70"/>
                </a:cubicBezTo>
                <a:cubicBezTo>
                  <a:pt x="611" y="70"/>
                  <a:pt x="610" y="71"/>
                  <a:pt x="610" y="72"/>
                </a:cubicBezTo>
                <a:cubicBezTo>
                  <a:pt x="609" y="74"/>
                  <a:pt x="610" y="76"/>
                  <a:pt x="612" y="76"/>
                </a:cubicBezTo>
                <a:close/>
                <a:moveTo>
                  <a:pt x="1927" y="984"/>
                </a:moveTo>
                <a:cubicBezTo>
                  <a:pt x="1930" y="984"/>
                  <a:pt x="1933" y="984"/>
                  <a:pt x="1937" y="986"/>
                </a:cubicBezTo>
                <a:cubicBezTo>
                  <a:pt x="1938" y="987"/>
                  <a:pt x="1939" y="987"/>
                  <a:pt x="1940" y="986"/>
                </a:cubicBezTo>
                <a:cubicBezTo>
                  <a:pt x="1941" y="985"/>
                  <a:pt x="1942" y="985"/>
                  <a:pt x="1943" y="985"/>
                </a:cubicBezTo>
                <a:cubicBezTo>
                  <a:pt x="1944" y="985"/>
                  <a:pt x="1945" y="986"/>
                  <a:pt x="1946" y="986"/>
                </a:cubicBezTo>
                <a:cubicBezTo>
                  <a:pt x="1947" y="986"/>
                  <a:pt x="1949" y="984"/>
                  <a:pt x="1949" y="983"/>
                </a:cubicBezTo>
                <a:cubicBezTo>
                  <a:pt x="1949" y="983"/>
                  <a:pt x="1948" y="982"/>
                  <a:pt x="1947" y="982"/>
                </a:cubicBezTo>
                <a:cubicBezTo>
                  <a:pt x="1944" y="982"/>
                  <a:pt x="1941" y="981"/>
                  <a:pt x="1938" y="979"/>
                </a:cubicBezTo>
                <a:cubicBezTo>
                  <a:pt x="1938" y="978"/>
                  <a:pt x="1937" y="978"/>
                  <a:pt x="1937" y="978"/>
                </a:cubicBezTo>
                <a:cubicBezTo>
                  <a:pt x="1935" y="978"/>
                  <a:pt x="1934" y="978"/>
                  <a:pt x="1933" y="978"/>
                </a:cubicBezTo>
                <a:cubicBezTo>
                  <a:pt x="1932" y="978"/>
                  <a:pt x="1931" y="978"/>
                  <a:pt x="1931" y="977"/>
                </a:cubicBezTo>
                <a:cubicBezTo>
                  <a:pt x="1931" y="976"/>
                  <a:pt x="1931" y="976"/>
                  <a:pt x="1933" y="976"/>
                </a:cubicBezTo>
                <a:cubicBezTo>
                  <a:pt x="1933" y="975"/>
                  <a:pt x="1934" y="975"/>
                  <a:pt x="1934" y="975"/>
                </a:cubicBezTo>
                <a:cubicBezTo>
                  <a:pt x="1935" y="975"/>
                  <a:pt x="1936" y="975"/>
                  <a:pt x="1936" y="974"/>
                </a:cubicBezTo>
                <a:cubicBezTo>
                  <a:pt x="1936" y="974"/>
                  <a:pt x="1935" y="973"/>
                  <a:pt x="1934" y="973"/>
                </a:cubicBezTo>
                <a:cubicBezTo>
                  <a:pt x="1931" y="973"/>
                  <a:pt x="1927" y="972"/>
                  <a:pt x="1924" y="971"/>
                </a:cubicBezTo>
                <a:cubicBezTo>
                  <a:pt x="1922" y="971"/>
                  <a:pt x="1920" y="970"/>
                  <a:pt x="1919" y="969"/>
                </a:cubicBezTo>
                <a:cubicBezTo>
                  <a:pt x="1916" y="968"/>
                  <a:pt x="1914" y="968"/>
                  <a:pt x="1913" y="971"/>
                </a:cubicBezTo>
                <a:cubicBezTo>
                  <a:pt x="1912" y="972"/>
                  <a:pt x="1911" y="972"/>
                  <a:pt x="1910" y="972"/>
                </a:cubicBezTo>
                <a:cubicBezTo>
                  <a:pt x="1908" y="972"/>
                  <a:pt x="1907" y="972"/>
                  <a:pt x="1905" y="972"/>
                </a:cubicBezTo>
                <a:cubicBezTo>
                  <a:pt x="1903" y="971"/>
                  <a:pt x="1901" y="971"/>
                  <a:pt x="1899" y="969"/>
                </a:cubicBezTo>
                <a:cubicBezTo>
                  <a:pt x="1896" y="966"/>
                  <a:pt x="1893" y="966"/>
                  <a:pt x="1890" y="966"/>
                </a:cubicBezTo>
                <a:cubicBezTo>
                  <a:pt x="1887" y="966"/>
                  <a:pt x="1884" y="965"/>
                  <a:pt x="1880" y="965"/>
                </a:cubicBezTo>
                <a:cubicBezTo>
                  <a:pt x="1880" y="967"/>
                  <a:pt x="1879" y="969"/>
                  <a:pt x="1878" y="971"/>
                </a:cubicBezTo>
                <a:cubicBezTo>
                  <a:pt x="1877" y="971"/>
                  <a:pt x="1878" y="973"/>
                  <a:pt x="1879" y="973"/>
                </a:cubicBezTo>
                <a:cubicBezTo>
                  <a:pt x="1881" y="973"/>
                  <a:pt x="1883" y="974"/>
                  <a:pt x="1884" y="976"/>
                </a:cubicBezTo>
                <a:cubicBezTo>
                  <a:pt x="1884" y="977"/>
                  <a:pt x="1886" y="977"/>
                  <a:pt x="1887" y="977"/>
                </a:cubicBezTo>
                <a:cubicBezTo>
                  <a:pt x="1889" y="977"/>
                  <a:pt x="1891" y="978"/>
                  <a:pt x="1893" y="979"/>
                </a:cubicBezTo>
                <a:cubicBezTo>
                  <a:pt x="1895" y="980"/>
                  <a:pt x="1897" y="980"/>
                  <a:pt x="1899" y="979"/>
                </a:cubicBezTo>
                <a:cubicBezTo>
                  <a:pt x="1902" y="979"/>
                  <a:pt x="1906" y="979"/>
                  <a:pt x="1910" y="981"/>
                </a:cubicBezTo>
                <a:cubicBezTo>
                  <a:pt x="1913" y="983"/>
                  <a:pt x="1917" y="984"/>
                  <a:pt x="1920" y="984"/>
                </a:cubicBezTo>
                <a:cubicBezTo>
                  <a:pt x="1922" y="984"/>
                  <a:pt x="1924" y="984"/>
                  <a:pt x="1927" y="984"/>
                </a:cubicBezTo>
                <a:close/>
                <a:moveTo>
                  <a:pt x="1990" y="778"/>
                </a:moveTo>
                <a:cubicBezTo>
                  <a:pt x="1988" y="778"/>
                  <a:pt x="1987" y="778"/>
                  <a:pt x="1985" y="778"/>
                </a:cubicBezTo>
                <a:cubicBezTo>
                  <a:pt x="1982" y="776"/>
                  <a:pt x="1980" y="778"/>
                  <a:pt x="1979" y="781"/>
                </a:cubicBezTo>
                <a:cubicBezTo>
                  <a:pt x="1979" y="782"/>
                  <a:pt x="1978" y="783"/>
                  <a:pt x="1978" y="784"/>
                </a:cubicBezTo>
                <a:cubicBezTo>
                  <a:pt x="1978" y="787"/>
                  <a:pt x="1978" y="790"/>
                  <a:pt x="1977" y="793"/>
                </a:cubicBezTo>
                <a:cubicBezTo>
                  <a:pt x="1977" y="795"/>
                  <a:pt x="1977" y="796"/>
                  <a:pt x="1976" y="796"/>
                </a:cubicBezTo>
                <a:cubicBezTo>
                  <a:pt x="1976" y="797"/>
                  <a:pt x="1975" y="798"/>
                  <a:pt x="1975" y="798"/>
                </a:cubicBezTo>
                <a:cubicBezTo>
                  <a:pt x="1976" y="801"/>
                  <a:pt x="1977" y="804"/>
                  <a:pt x="1978" y="806"/>
                </a:cubicBezTo>
                <a:cubicBezTo>
                  <a:pt x="1978" y="808"/>
                  <a:pt x="1980" y="810"/>
                  <a:pt x="1982" y="810"/>
                </a:cubicBezTo>
                <a:cubicBezTo>
                  <a:pt x="1982" y="810"/>
                  <a:pt x="1982" y="810"/>
                  <a:pt x="1982" y="810"/>
                </a:cubicBezTo>
                <a:cubicBezTo>
                  <a:pt x="1982" y="810"/>
                  <a:pt x="1982" y="810"/>
                  <a:pt x="1982" y="810"/>
                </a:cubicBezTo>
                <a:cubicBezTo>
                  <a:pt x="1982" y="810"/>
                  <a:pt x="1982" y="810"/>
                  <a:pt x="1982" y="810"/>
                </a:cubicBezTo>
                <a:cubicBezTo>
                  <a:pt x="1982" y="810"/>
                  <a:pt x="1982" y="810"/>
                  <a:pt x="1982" y="810"/>
                </a:cubicBezTo>
                <a:cubicBezTo>
                  <a:pt x="1982" y="813"/>
                  <a:pt x="1982" y="815"/>
                  <a:pt x="1985" y="816"/>
                </a:cubicBezTo>
                <a:cubicBezTo>
                  <a:pt x="1986" y="816"/>
                  <a:pt x="1987" y="817"/>
                  <a:pt x="1987" y="817"/>
                </a:cubicBezTo>
                <a:cubicBezTo>
                  <a:pt x="1987" y="817"/>
                  <a:pt x="1987" y="817"/>
                  <a:pt x="1987" y="817"/>
                </a:cubicBezTo>
                <a:cubicBezTo>
                  <a:pt x="1987" y="817"/>
                  <a:pt x="1987" y="817"/>
                  <a:pt x="1987" y="817"/>
                </a:cubicBezTo>
                <a:cubicBezTo>
                  <a:pt x="1987" y="817"/>
                  <a:pt x="1987" y="817"/>
                  <a:pt x="1987" y="817"/>
                </a:cubicBezTo>
                <a:cubicBezTo>
                  <a:pt x="1988" y="817"/>
                  <a:pt x="1989" y="816"/>
                  <a:pt x="1991" y="815"/>
                </a:cubicBezTo>
                <a:cubicBezTo>
                  <a:pt x="1991" y="815"/>
                  <a:pt x="1992" y="815"/>
                  <a:pt x="1993" y="816"/>
                </a:cubicBezTo>
                <a:cubicBezTo>
                  <a:pt x="1993" y="816"/>
                  <a:pt x="1994" y="817"/>
                  <a:pt x="1994" y="817"/>
                </a:cubicBezTo>
                <a:cubicBezTo>
                  <a:pt x="1996" y="818"/>
                  <a:pt x="1998" y="819"/>
                  <a:pt x="2000" y="817"/>
                </a:cubicBezTo>
                <a:cubicBezTo>
                  <a:pt x="1999" y="817"/>
                  <a:pt x="1999" y="817"/>
                  <a:pt x="1999" y="817"/>
                </a:cubicBezTo>
                <a:cubicBezTo>
                  <a:pt x="2000" y="817"/>
                  <a:pt x="2000" y="817"/>
                  <a:pt x="2000" y="817"/>
                </a:cubicBezTo>
                <a:cubicBezTo>
                  <a:pt x="2000" y="817"/>
                  <a:pt x="2000" y="817"/>
                  <a:pt x="2000" y="817"/>
                </a:cubicBezTo>
                <a:cubicBezTo>
                  <a:pt x="2000" y="817"/>
                  <a:pt x="2000" y="817"/>
                  <a:pt x="2000" y="817"/>
                </a:cubicBezTo>
                <a:cubicBezTo>
                  <a:pt x="2000" y="818"/>
                  <a:pt x="2001" y="818"/>
                  <a:pt x="2002" y="819"/>
                </a:cubicBezTo>
                <a:cubicBezTo>
                  <a:pt x="2002" y="821"/>
                  <a:pt x="2003" y="822"/>
                  <a:pt x="2005" y="823"/>
                </a:cubicBezTo>
                <a:cubicBezTo>
                  <a:pt x="2006" y="823"/>
                  <a:pt x="2006" y="824"/>
                  <a:pt x="2005" y="825"/>
                </a:cubicBezTo>
                <a:cubicBezTo>
                  <a:pt x="2003" y="827"/>
                  <a:pt x="2003" y="828"/>
                  <a:pt x="2005" y="829"/>
                </a:cubicBezTo>
                <a:cubicBezTo>
                  <a:pt x="2006" y="829"/>
                  <a:pt x="2007" y="830"/>
                  <a:pt x="2008" y="830"/>
                </a:cubicBezTo>
                <a:cubicBezTo>
                  <a:pt x="2008" y="830"/>
                  <a:pt x="2009" y="830"/>
                  <a:pt x="2009" y="829"/>
                </a:cubicBezTo>
                <a:cubicBezTo>
                  <a:pt x="2009" y="827"/>
                  <a:pt x="2010" y="825"/>
                  <a:pt x="2010" y="824"/>
                </a:cubicBezTo>
                <a:cubicBezTo>
                  <a:pt x="2010" y="823"/>
                  <a:pt x="2010" y="822"/>
                  <a:pt x="2009" y="821"/>
                </a:cubicBezTo>
                <a:cubicBezTo>
                  <a:pt x="2008" y="820"/>
                  <a:pt x="2007" y="819"/>
                  <a:pt x="2006" y="818"/>
                </a:cubicBezTo>
                <a:cubicBezTo>
                  <a:pt x="2006" y="815"/>
                  <a:pt x="2005" y="814"/>
                  <a:pt x="2002" y="813"/>
                </a:cubicBezTo>
                <a:cubicBezTo>
                  <a:pt x="2001" y="813"/>
                  <a:pt x="2000" y="812"/>
                  <a:pt x="1999" y="811"/>
                </a:cubicBezTo>
                <a:cubicBezTo>
                  <a:pt x="1998" y="810"/>
                  <a:pt x="1997" y="810"/>
                  <a:pt x="1996" y="810"/>
                </a:cubicBezTo>
                <a:cubicBezTo>
                  <a:pt x="1996" y="811"/>
                  <a:pt x="1995" y="811"/>
                  <a:pt x="1994" y="811"/>
                </a:cubicBezTo>
                <a:cubicBezTo>
                  <a:pt x="1994" y="811"/>
                  <a:pt x="1994" y="811"/>
                  <a:pt x="1994" y="811"/>
                </a:cubicBezTo>
                <a:cubicBezTo>
                  <a:pt x="1993" y="811"/>
                  <a:pt x="1993" y="811"/>
                  <a:pt x="1992" y="811"/>
                </a:cubicBezTo>
                <a:cubicBezTo>
                  <a:pt x="1991" y="811"/>
                  <a:pt x="1991" y="810"/>
                  <a:pt x="1992" y="809"/>
                </a:cubicBezTo>
                <a:cubicBezTo>
                  <a:pt x="1994" y="806"/>
                  <a:pt x="1994" y="806"/>
                  <a:pt x="1991" y="806"/>
                </a:cubicBezTo>
                <a:cubicBezTo>
                  <a:pt x="1990" y="805"/>
                  <a:pt x="1989" y="805"/>
                  <a:pt x="1989" y="804"/>
                </a:cubicBezTo>
                <a:cubicBezTo>
                  <a:pt x="1989" y="802"/>
                  <a:pt x="1989" y="800"/>
                  <a:pt x="1991" y="799"/>
                </a:cubicBezTo>
                <a:cubicBezTo>
                  <a:pt x="1991" y="798"/>
                  <a:pt x="1992" y="798"/>
                  <a:pt x="1992" y="797"/>
                </a:cubicBezTo>
                <a:cubicBezTo>
                  <a:pt x="1994" y="794"/>
                  <a:pt x="1996" y="790"/>
                  <a:pt x="1994" y="786"/>
                </a:cubicBezTo>
                <a:cubicBezTo>
                  <a:pt x="1992" y="784"/>
                  <a:pt x="1992" y="782"/>
                  <a:pt x="1992" y="780"/>
                </a:cubicBezTo>
                <a:cubicBezTo>
                  <a:pt x="1992" y="779"/>
                  <a:pt x="1992" y="778"/>
                  <a:pt x="1990" y="778"/>
                </a:cubicBezTo>
                <a:close/>
                <a:moveTo>
                  <a:pt x="2135" y="1281"/>
                </a:moveTo>
                <a:cubicBezTo>
                  <a:pt x="2132" y="1281"/>
                  <a:pt x="2129" y="1281"/>
                  <a:pt x="2126" y="1282"/>
                </a:cubicBezTo>
                <a:cubicBezTo>
                  <a:pt x="2124" y="1283"/>
                  <a:pt x="2122" y="1282"/>
                  <a:pt x="2120" y="1281"/>
                </a:cubicBezTo>
                <a:cubicBezTo>
                  <a:pt x="2118" y="1280"/>
                  <a:pt x="2117" y="1279"/>
                  <a:pt x="2116" y="1278"/>
                </a:cubicBezTo>
                <a:cubicBezTo>
                  <a:pt x="2115" y="1277"/>
                  <a:pt x="2114" y="1277"/>
                  <a:pt x="2113" y="1277"/>
                </a:cubicBezTo>
                <a:cubicBezTo>
                  <a:pt x="2112" y="1277"/>
                  <a:pt x="2111" y="1278"/>
                  <a:pt x="2111" y="1280"/>
                </a:cubicBezTo>
                <a:cubicBezTo>
                  <a:pt x="2111" y="1280"/>
                  <a:pt x="2111" y="1281"/>
                  <a:pt x="2111" y="1281"/>
                </a:cubicBezTo>
                <a:cubicBezTo>
                  <a:pt x="2111" y="1287"/>
                  <a:pt x="2112" y="1292"/>
                  <a:pt x="2110" y="1297"/>
                </a:cubicBezTo>
                <a:cubicBezTo>
                  <a:pt x="2110" y="1297"/>
                  <a:pt x="2110" y="1297"/>
                  <a:pt x="2110" y="1299"/>
                </a:cubicBezTo>
                <a:cubicBezTo>
                  <a:pt x="2110" y="1301"/>
                  <a:pt x="2111" y="1303"/>
                  <a:pt x="2111" y="1306"/>
                </a:cubicBezTo>
                <a:cubicBezTo>
                  <a:pt x="2112" y="1309"/>
                  <a:pt x="2114" y="1311"/>
                  <a:pt x="2117" y="1311"/>
                </a:cubicBezTo>
                <a:cubicBezTo>
                  <a:pt x="2117" y="1311"/>
                  <a:pt x="2118" y="1311"/>
                  <a:pt x="2118" y="1311"/>
                </a:cubicBezTo>
                <a:cubicBezTo>
                  <a:pt x="2119" y="1310"/>
                  <a:pt x="2121" y="1309"/>
                  <a:pt x="2122" y="1308"/>
                </a:cubicBezTo>
                <a:cubicBezTo>
                  <a:pt x="2123" y="1307"/>
                  <a:pt x="2124" y="1306"/>
                  <a:pt x="2126" y="1307"/>
                </a:cubicBezTo>
                <a:cubicBezTo>
                  <a:pt x="2127" y="1307"/>
                  <a:pt x="2128" y="1306"/>
                  <a:pt x="2129" y="1305"/>
                </a:cubicBezTo>
                <a:cubicBezTo>
                  <a:pt x="2130" y="1301"/>
                  <a:pt x="2131" y="1298"/>
                  <a:pt x="2134" y="1295"/>
                </a:cubicBezTo>
                <a:cubicBezTo>
                  <a:pt x="2134" y="1295"/>
                  <a:pt x="2134" y="1294"/>
                  <a:pt x="2134" y="1293"/>
                </a:cubicBezTo>
                <a:cubicBezTo>
                  <a:pt x="2135" y="1291"/>
                  <a:pt x="2136" y="1288"/>
                  <a:pt x="2137" y="1285"/>
                </a:cubicBezTo>
                <a:cubicBezTo>
                  <a:pt x="2137" y="1284"/>
                  <a:pt x="2137" y="1284"/>
                  <a:pt x="2137" y="1283"/>
                </a:cubicBezTo>
                <a:cubicBezTo>
                  <a:pt x="2137" y="1282"/>
                  <a:pt x="2136" y="1280"/>
                  <a:pt x="2135" y="1281"/>
                </a:cubicBezTo>
                <a:close/>
                <a:moveTo>
                  <a:pt x="584" y="770"/>
                </a:moveTo>
                <a:cubicBezTo>
                  <a:pt x="585" y="770"/>
                  <a:pt x="585" y="768"/>
                  <a:pt x="584" y="767"/>
                </a:cubicBezTo>
                <a:cubicBezTo>
                  <a:pt x="584" y="766"/>
                  <a:pt x="583" y="765"/>
                  <a:pt x="582" y="765"/>
                </a:cubicBezTo>
                <a:cubicBezTo>
                  <a:pt x="576" y="762"/>
                  <a:pt x="570" y="759"/>
                  <a:pt x="564" y="757"/>
                </a:cubicBezTo>
                <a:cubicBezTo>
                  <a:pt x="562" y="756"/>
                  <a:pt x="561" y="755"/>
                  <a:pt x="559" y="754"/>
                </a:cubicBezTo>
                <a:cubicBezTo>
                  <a:pt x="557" y="753"/>
                  <a:pt x="555" y="752"/>
                  <a:pt x="553" y="751"/>
                </a:cubicBezTo>
                <a:cubicBezTo>
                  <a:pt x="552" y="751"/>
                  <a:pt x="550" y="750"/>
                  <a:pt x="550" y="750"/>
                </a:cubicBezTo>
                <a:cubicBezTo>
                  <a:pt x="547" y="747"/>
                  <a:pt x="544" y="746"/>
                  <a:pt x="541" y="746"/>
                </a:cubicBezTo>
                <a:cubicBezTo>
                  <a:pt x="538" y="746"/>
                  <a:pt x="536" y="746"/>
                  <a:pt x="534" y="745"/>
                </a:cubicBezTo>
                <a:cubicBezTo>
                  <a:pt x="533" y="744"/>
                  <a:pt x="531" y="744"/>
                  <a:pt x="530" y="744"/>
                </a:cubicBezTo>
                <a:cubicBezTo>
                  <a:pt x="526" y="745"/>
                  <a:pt x="522" y="745"/>
                  <a:pt x="518" y="747"/>
                </a:cubicBezTo>
                <a:cubicBezTo>
                  <a:pt x="514" y="749"/>
                  <a:pt x="513" y="752"/>
                  <a:pt x="510" y="755"/>
                </a:cubicBezTo>
                <a:cubicBezTo>
                  <a:pt x="510" y="755"/>
                  <a:pt x="511" y="756"/>
                  <a:pt x="511" y="756"/>
                </a:cubicBezTo>
                <a:cubicBezTo>
                  <a:pt x="512" y="756"/>
                  <a:pt x="513" y="756"/>
                  <a:pt x="514" y="755"/>
                </a:cubicBezTo>
                <a:cubicBezTo>
                  <a:pt x="518" y="753"/>
                  <a:pt x="523" y="752"/>
                  <a:pt x="527" y="750"/>
                </a:cubicBezTo>
                <a:cubicBezTo>
                  <a:pt x="528" y="749"/>
                  <a:pt x="529" y="750"/>
                  <a:pt x="530" y="751"/>
                </a:cubicBezTo>
                <a:cubicBezTo>
                  <a:pt x="531" y="752"/>
                  <a:pt x="532" y="753"/>
                  <a:pt x="533" y="753"/>
                </a:cubicBezTo>
                <a:cubicBezTo>
                  <a:pt x="535" y="754"/>
                  <a:pt x="537" y="754"/>
                  <a:pt x="539" y="754"/>
                </a:cubicBezTo>
                <a:cubicBezTo>
                  <a:pt x="541" y="755"/>
                  <a:pt x="542" y="755"/>
                  <a:pt x="543" y="756"/>
                </a:cubicBezTo>
                <a:cubicBezTo>
                  <a:pt x="546" y="757"/>
                  <a:pt x="549" y="758"/>
                  <a:pt x="552" y="758"/>
                </a:cubicBezTo>
                <a:cubicBezTo>
                  <a:pt x="553" y="758"/>
                  <a:pt x="554" y="759"/>
                  <a:pt x="555" y="761"/>
                </a:cubicBezTo>
                <a:cubicBezTo>
                  <a:pt x="556" y="764"/>
                  <a:pt x="559" y="765"/>
                  <a:pt x="562" y="765"/>
                </a:cubicBezTo>
                <a:cubicBezTo>
                  <a:pt x="562" y="765"/>
                  <a:pt x="562" y="766"/>
                  <a:pt x="562" y="766"/>
                </a:cubicBezTo>
                <a:cubicBezTo>
                  <a:pt x="563" y="766"/>
                  <a:pt x="564" y="767"/>
                  <a:pt x="563" y="768"/>
                </a:cubicBezTo>
                <a:cubicBezTo>
                  <a:pt x="563" y="768"/>
                  <a:pt x="562" y="769"/>
                  <a:pt x="562" y="769"/>
                </a:cubicBezTo>
                <a:cubicBezTo>
                  <a:pt x="561" y="770"/>
                  <a:pt x="562" y="772"/>
                  <a:pt x="563" y="772"/>
                </a:cubicBezTo>
                <a:cubicBezTo>
                  <a:pt x="565" y="772"/>
                  <a:pt x="567" y="772"/>
                  <a:pt x="571" y="772"/>
                </a:cubicBezTo>
                <a:cubicBezTo>
                  <a:pt x="575" y="773"/>
                  <a:pt x="579" y="771"/>
                  <a:pt x="584" y="770"/>
                </a:cubicBezTo>
                <a:close/>
                <a:moveTo>
                  <a:pt x="1583" y="72"/>
                </a:moveTo>
                <a:cubicBezTo>
                  <a:pt x="1583" y="73"/>
                  <a:pt x="1583" y="74"/>
                  <a:pt x="1583" y="73"/>
                </a:cubicBezTo>
                <a:cubicBezTo>
                  <a:pt x="1583" y="75"/>
                  <a:pt x="1582" y="76"/>
                  <a:pt x="1583" y="77"/>
                </a:cubicBezTo>
                <a:cubicBezTo>
                  <a:pt x="1583" y="80"/>
                  <a:pt x="1584" y="83"/>
                  <a:pt x="1585" y="87"/>
                </a:cubicBezTo>
                <a:cubicBezTo>
                  <a:pt x="1585" y="89"/>
                  <a:pt x="1586" y="91"/>
                  <a:pt x="1588" y="92"/>
                </a:cubicBezTo>
                <a:cubicBezTo>
                  <a:pt x="1589" y="93"/>
                  <a:pt x="1589" y="93"/>
                  <a:pt x="1590" y="93"/>
                </a:cubicBezTo>
                <a:cubicBezTo>
                  <a:pt x="1590" y="93"/>
                  <a:pt x="1591" y="92"/>
                  <a:pt x="1591" y="92"/>
                </a:cubicBezTo>
                <a:cubicBezTo>
                  <a:pt x="1595" y="87"/>
                  <a:pt x="1595" y="87"/>
                  <a:pt x="1601" y="83"/>
                </a:cubicBezTo>
                <a:cubicBezTo>
                  <a:pt x="1602" y="82"/>
                  <a:pt x="1604" y="81"/>
                  <a:pt x="1605" y="80"/>
                </a:cubicBezTo>
                <a:cubicBezTo>
                  <a:pt x="1606" y="78"/>
                  <a:pt x="1607" y="77"/>
                  <a:pt x="1608" y="76"/>
                </a:cubicBezTo>
                <a:cubicBezTo>
                  <a:pt x="1608" y="75"/>
                  <a:pt x="1608" y="74"/>
                  <a:pt x="1608" y="73"/>
                </a:cubicBezTo>
                <a:cubicBezTo>
                  <a:pt x="1607" y="72"/>
                  <a:pt x="1606" y="71"/>
                  <a:pt x="1606" y="70"/>
                </a:cubicBezTo>
                <a:cubicBezTo>
                  <a:pt x="1605" y="68"/>
                  <a:pt x="1604" y="66"/>
                  <a:pt x="1601" y="66"/>
                </a:cubicBezTo>
                <a:cubicBezTo>
                  <a:pt x="1599" y="65"/>
                  <a:pt x="1596" y="63"/>
                  <a:pt x="1594" y="62"/>
                </a:cubicBezTo>
                <a:cubicBezTo>
                  <a:pt x="1591" y="61"/>
                  <a:pt x="1588" y="60"/>
                  <a:pt x="1586" y="59"/>
                </a:cubicBezTo>
                <a:cubicBezTo>
                  <a:pt x="1585" y="58"/>
                  <a:pt x="1584" y="58"/>
                  <a:pt x="1582" y="58"/>
                </a:cubicBezTo>
                <a:cubicBezTo>
                  <a:pt x="1582" y="58"/>
                  <a:pt x="1581" y="58"/>
                  <a:pt x="1581" y="58"/>
                </a:cubicBezTo>
                <a:cubicBezTo>
                  <a:pt x="1580" y="61"/>
                  <a:pt x="1578" y="63"/>
                  <a:pt x="1580" y="66"/>
                </a:cubicBezTo>
                <a:cubicBezTo>
                  <a:pt x="1581" y="68"/>
                  <a:pt x="1582" y="70"/>
                  <a:pt x="1583" y="72"/>
                </a:cubicBezTo>
                <a:close/>
                <a:moveTo>
                  <a:pt x="2021" y="844"/>
                </a:moveTo>
                <a:cubicBezTo>
                  <a:pt x="2021" y="845"/>
                  <a:pt x="2021" y="845"/>
                  <a:pt x="2021" y="845"/>
                </a:cubicBezTo>
                <a:cubicBezTo>
                  <a:pt x="2020" y="847"/>
                  <a:pt x="2020" y="849"/>
                  <a:pt x="2019" y="850"/>
                </a:cubicBezTo>
                <a:cubicBezTo>
                  <a:pt x="2018" y="852"/>
                  <a:pt x="2017" y="852"/>
                  <a:pt x="2015" y="854"/>
                </a:cubicBezTo>
                <a:cubicBezTo>
                  <a:pt x="2015" y="854"/>
                  <a:pt x="2014" y="855"/>
                  <a:pt x="2014" y="855"/>
                </a:cubicBezTo>
                <a:cubicBezTo>
                  <a:pt x="2013" y="856"/>
                  <a:pt x="2012" y="857"/>
                  <a:pt x="2012" y="857"/>
                </a:cubicBezTo>
                <a:cubicBezTo>
                  <a:pt x="2011" y="858"/>
                  <a:pt x="2010" y="857"/>
                  <a:pt x="2010" y="857"/>
                </a:cubicBezTo>
                <a:cubicBezTo>
                  <a:pt x="2008" y="855"/>
                  <a:pt x="2006" y="854"/>
                  <a:pt x="2004" y="856"/>
                </a:cubicBezTo>
                <a:cubicBezTo>
                  <a:pt x="2002" y="858"/>
                  <a:pt x="2001" y="859"/>
                  <a:pt x="1999" y="860"/>
                </a:cubicBezTo>
                <a:cubicBezTo>
                  <a:pt x="1997" y="861"/>
                  <a:pt x="1996" y="863"/>
                  <a:pt x="1996" y="865"/>
                </a:cubicBezTo>
                <a:cubicBezTo>
                  <a:pt x="1996" y="865"/>
                  <a:pt x="1996" y="865"/>
                  <a:pt x="1996" y="866"/>
                </a:cubicBezTo>
                <a:cubicBezTo>
                  <a:pt x="1996" y="866"/>
                  <a:pt x="1996" y="867"/>
                  <a:pt x="1997" y="867"/>
                </a:cubicBezTo>
                <a:cubicBezTo>
                  <a:pt x="1997" y="867"/>
                  <a:pt x="1998" y="867"/>
                  <a:pt x="1998" y="867"/>
                </a:cubicBezTo>
                <a:cubicBezTo>
                  <a:pt x="1999" y="866"/>
                  <a:pt x="2000" y="865"/>
                  <a:pt x="2001" y="864"/>
                </a:cubicBezTo>
                <a:cubicBezTo>
                  <a:pt x="2003" y="865"/>
                  <a:pt x="2006" y="865"/>
                  <a:pt x="2008" y="864"/>
                </a:cubicBezTo>
                <a:cubicBezTo>
                  <a:pt x="2009" y="864"/>
                  <a:pt x="2011" y="865"/>
                  <a:pt x="2011" y="866"/>
                </a:cubicBezTo>
                <a:cubicBezTo>
                  <a:pt x="2011" y="867"/>
                  <a:pt x="2011" y="868"/>
                  <a:pt x="2011" y="869"/>
                </a:cubicBezTo>
                <a:cubicBezTo>
                  <a:pt x="2011" y="873"/>
                  <a:pt x="2013" y="876"/>
                  <a:pt x="2017" y="877"/>
                </a:cubicBezTo>
                <a:cubicBezTo>
                  <a:pt x="2018" y="877"/>
                  <a:pt x="2020" y="878"/>
                  <a:pt x="2021" y="878"/>
                </a:cubicBezTo>
                <a:cubicBezTo>
                  <a:pt x="2022" y="878"/>
                  <a:pt x="2023" y="877"/>
                  <a:pt x="2023" y="877"/>
                </a:cubicBezTo>
                <a:cubicBezTo>
                  <a:pt x="2024" y="876"/>
                  <a:pt x="2024" y="875"/>
                  <a:pt x="2024" y="873"/>
                </a:cubicBezTo>
                <a:cubicBezTo>
                  <a:pt x="2024" y="872"/>
                  <a:pt x="2022" y="870"/>
                  <a:pt x="2023" y="868"/>
                </a:cubicBezTo>
                <a:cubicBezTo>
                  <a:pt x="2023" y="868"/>
                  <a:pt x="2024" y="868"/>
                  <a:pt x="2024" y="868"/>
                </a:cubicBezTo>
                <a:cubicBezTo>
                  <a:pt x="2025" y="868"/>
                  <a:pt x="2025" y="868"/>
                  <a:pt x="2026" y="869"/>
                </a:cubicBezTo>
                <a:cubicBezTo>
                  <a:pt x="2027" y="870"/>
                  <a:pt x="2027" y="870"/>
                  <a:pt x="2028" y="869"/>
                </a:cubicBezTo>
                <a:cubicBezTo>
                  <a:pt x="2030" y="868"/>
                  <a:pt x="2031" y="866"/>
                  <a:pt x="2030" y="863"/>
                </a:cubicBezTo>
                <a:cubicBezTo>
                  <a:pt x="2029" y="860"/>
                  <a:pt x="2028" y="857"/>
                  <a:pt x="2028" y="855"/>
                </a:cubicBezTo>
                <a:cubicBezTo>
                  <a:pt x="2027" y="853"/>
                  <a:pt x="2027" y="851"/>
                  <a:pt x="2026" y="850"/>
                </a:cubicBezTo>
                <a:cubicBezTo>
                  <a:pt x="2024" y="849"/>
                  <a:pt x="2023" y="847"/>
                  <a:pt x="2022" y="845"/>
                </a:cubicBezTo>
                <a:cubicBezTo>
                  <a:pt x="2022" y="844"/>
                  <a:pt x="2022" y="844"/>
                  <a:pt x="2021" y="844"/>
                </a:cubicBezTo>
                <a:close/>
                <a:moveTo>
                  <a:pt x="587" y="785"/>
                </a:moveTo>
                <a:cubicBezTo>
                  <a:pt x="589" y="785"/>
                  <a:pt x="591" y="785"/>
                  <a:pt x="592" y="785"/>
                </a:cubicBezTo>
                <a:cubicBezTo>
                  <a:pt x="594" y="785"/>
                  <a:pt x="596" y="785"/>
                  <a:pt x="598" y="785"/>
                </a:cubicBezTo>
                <a:cubicBezTo>
                  <a:pt x="600" y="786"/>
                  <a:pt x="601" y="788"/>
                  <a:pt x="603" y="788"/>
                </a:cubicBezTo>
                <a:cubicBezTo>
                  <a:pt x="603" y="789"/>
                  <a:pt x="604" y="788"/>
                  <a:pt x="604" y="788"/>
                </a:cubicBezTo>
                <a:cubicBezTo>
                  <a:pt x="605" y="788"/>
                  <a:pt x="605" y="788"/>
                  <a:pt x="605" y="787"/>
                </a:cubicBezTo>
                <a:cubicBezTo>
                  <a:pt x="607" y="785"/>
                  <a:pt x="609" y="784"/>
                  <a:pt x="611" y="784"/>
                </a:cubicBezTo>
                <a:cubicBezTo>
                  <a:pt x="612" y="785"/>
                  <a:pt x="613" y="784"/>
                  <a:pt x="614" y="784"/>
                </a:cubicBezTo>
                <a:cubicBezTo>
                  <a:pt x="617" y="782"/>
                  <a:pt x="621" y="783"/>
                  <a:pt x="624" y="783"/>
                </a:cubicBezTo>
                <a:cubicBezTo>
                  <a:pt x="625" y="783"/>
                  <a:pt x="625" y="783"/>
                  <a:pt x="626" y="783"/>
                </a:cubicBezTo>
                <a:cubicBezTo>
                  <a:pt x="626" y="783"/>
                  <a:pt x="627" y="782"/>
                  <a:pt x="627" y="781"/>
                </a:cubicBezTo>
                <a:cubicBezTo>
                  <a:pt x="627" y="781"/>
                  <a:pt x="627" y="780"/>
                  <a:pt x="627" y="780"/>
                </a:cubicBezTo>
                <a:cubicBezTo>
                  <a:pt x="623" y="778"/>
                  <a:pt x="620" y="775"/>
                  <a:pt x="617" y="773"/>
                </a:cubicBezTo>
                <a:cubicBezTo>
                  <a:pt x="617" y="772"/>
                  <a:pt x="615" y="772"/>
                  <a:pt x="614" y="772"/>
                </a:cubicBezTo>
                <a:cubicBezTo>
                  <a:pt x="610" y="771"/>
                  <a:pt x="606" y="770"/>
                  <a:pt x="602" y="771"/>
                </a:cubicBezTo>
                <a:cubicBezTo>
                  <a:pt x="601" y="772"/>
                  <a:pt x="600" y="771"/>
                  <a:pt x="598" y="770"/>
                </a:cubicBezTo>
                <a:cubicBezTo>
                  <a:pt x="598" y="770"/>
                  <a:pt x="597" y="770"/>
                  <a:pt x="597" y="769"/>
                </a:cubicBezTo>
                <a:cubicBezTo>
                  <a:pt x="596" y="769"/>
                  <a:pt x="594" y="770"/>
                  <a:pt x="593" y="771"/>
                </a:cubicBezTo>
                <a:cubicBezTo>
                  <a:pt x="593" y="772"/>
                  <a:pt x="593" y="773"/>
                  <a:pt x="594" y="773"/>
                </a:cubicBezTo>
                <a:cubicBezTo>
                  <a:pt x="596" y="775"/>
                  <a:pt x="595" y="777"/>
                  <a:pt x="596" y="779"/>
                </a:cubicBezTo>
                <a:cubicBezTo>
                  <a:pt x="596" y="780"/>
                  <a:pt x="596" y="780"/>
                  <a:pt x="594" y="779"/>
                </a:cubicBezTo>
                <a:cubicBezTo>
                  <a:pt x="593" y="779"/>
                  <a:pt x="592" y="780"/>
                  <a:pt x="591" y="780"/>
                </a:cubicBezTo>
                <a:cubicBezTo>
                  <a:pt x="589" y="781"/>
                  <a:pt x="587" y="781"/>
                  <a:pt x="585" y="781"/>
                </a:cubicBezTo>
                <a:cubicBezTo>
                  <a:pt x="584" y="781"/>
                  <a:pt x="584" y="782"/>
                  <a:pt x="584" y="782"/>
                </a:cubicBezTo>
                <a:cubicBezTo>
                  <a:pt x="584" y="784"/>
                  <a:pt x="586" y="785"/>
                  <a:pt x="587" y="785"/>
                </a:cubicBezTo>
                <a:close/>
                <a:moveTo>
                  <a:pt x="678" y="202"/>
                </a:moveTo>
                <a:cubicBezTo>
                  <a:pt x="679" y="204"/>
                  <a:pt x="679" y="206"/>
                  <a:pt x="678" y="208"/>
                </a:cubicBezTo>
                <a:cubicBezTo>
                  <a:pt x="677" y="211"/>
                  <a:pt x="681" y="214"/>
                  <a:pt x="684" y="214"/>
                </a:cubicBezTo>
                <a:cubicBezTo>
                  <a:pt x="685" y="214"/>
                  <a:pt x="687" y="213"/>
                  <a:pt x="689" y="213"/>
                </a:cubicBezTo>
                <a:cubicBezTo>
                  <a:pt x="690" y="213"/>
                  <a:pt x="691" y="213"/>
                  <a:pt x="692" y="214"/>
                </a:cubicBezTo>
                <a:cubicBezTo>
                  <a:pt x="694" y="215"/>
                  <a:pt x="696" y="215"/>
                  <a:pt x="698" y="215"/>
                </a:cubicBezTo>
                <a:cubicBezTo>
                  <a:pt x="699" y="215"/>
                  <a:pt x="700" y="214"/>
                  <a:pt x="700" y="213"/>
                </a:cubicBezTo>
                <a:cubicBezTo>
                  <a:pt x="700" y="210"/>
                  <a:pt x="700" y="207"/>
                  <a:pt x="699" y="204"/>
                </a:cubicBezTo>
                <a:cubicBezTo>
                  <a:pt x="698" y="200"/>
                  <a:pt x="696" y="198"/>
                  <a:pt x="692" y="197"/>
                </a:cubicBezTo>
                <a:cubicBezTo>
                  <a:pt x="689" y="197"/>
                  <a:pt x="686" y="196"/>
                  <a:pt x="683" y="194"/>
                </a:cubicBezTo>
                <a:cubicBezTo>
                  <a:pt x="682" y="194"/>
                  <a:pt x="681" y="194"/>
                  <a:pt x="680" y="195"/>
                </a:cubicBezTo>
                <a:cubicBezTo>
                  <a:pt x="680" y="196"/>
                  <a:pt x="679" y="197"/>
                  <a:pt x="678" y="199"/>
                </a:cubicBezTo>
                <a:cubicBezTo>
                  <a:pt x="678" y="200"/>
                  <a:pt x="678" y="201"/>
                  <a:pt x="678" y="202"/>
                </a:cubicBezTo>
                <a:close/>
                <a:moveTo>
                  <a:pt x="678" y="199"/>
                </a:moveTo>
                <a:cubicBezTo>
                  <a:pt x="678" y="199"/>
                  <a:pt x="678" y="199"/>
                  <a:pt x="678" y="199"/>
                </a:cubicBezTo>
                <a:cubicBezTo>
                  <a:pt x="678" y="199"/>
                  <a:pt x="678" y="199"/>
                  <a:pt x="678" y="199"/>
                </a:cubicBezTo>
                <a:cubicBezTo>
                  <a:pt x="678" y="199"/>
                  <a:pt x="678" y="199"/>
                  <a:pt x="678" y="199"/>
                </a:cubicBezTo>
                <a:cubicBezTo>
                  <a:pt x="678" y="199"/>
                  <a:pt x="678" y="199"/>
                  <a:pt x="678" y="199"/>
                </a:cubicBezTo>
                <a:close/>
                <a:moveTo>
                  <a:pt x="1694" y="848"/>
                </a:moveTo>
                <a:cubicBezTo>
                  <a:pt x="1694" y="848"/>
                  <a:pt x="1693" y="848"/>
                  <a:pt x="1692" y="847"/>
                </a:cubicBezTo>
                <a:cubicBezTo>
                  <a:pt x="1692" y="847"/>
                  <a:pt x="1691" y="848"/>
                  <a:pt x="1691" y="848"/>
                </a:cubicBezTo>
                <a:cubicBezTo>
                  <a:pt x="1691" y="849"/>
                  <a:pt x="1692" y="850"/>
                  <a:pt x="1692" y="851"/>
                </a:cubicBezTo>
                <a:cubicBezTo>
                  <a:pt x="1689" y="854"/>
                  <a:pt x="1690" y="858"/>
                  <a:pt x="1689" y="861"/>
                </a:cubicBezTo>
                <a:cubicBezTo>
                  <a:pt x="1689" y="866"/>
                  <a:pt x="1690" y="870"/>
                  <a:pt x="1692" y="874"/>
                </a:cubicBezTo>
                <a:cubicBezTo>
                  <a:pt x="1693" y="876"/>
                  <a:pt x="1695" y="877"/>
                  <a:pt x="1697" y="877"/>
                </a:cubicBezTo>
                <a:cubicBezTo>
                  <a:pt x="1703" y="876"/>
                  <a:pt x="1707" y="870"/>
                  <a:pt x="1705" y="864"/>
                </a:cubicBezTo>
                <a:cubicBezTo>
                  <a:pt x="1703" y="858"/>
                  <a:pt x="1699" y="853"/>
                  <a:pt x="1694" y="848"/>
                </a:cubicBezTo>
                <a:close/>
                <a:moveTo>
                  <a:pt x="640" y="95"/>
                </a:moveTo>
                <a:cubicBezTo>
                  <a:pt x="640" y="97"/>
                  <a:pt x="641" y="97"/>
                  <a:pt x="642" y="97"/>
                </a:cubicBezTo>
                <a:cubicBezTo>
                  <a:pt x="645" y="98"/>
                  <a:pt x="648" y="98"/>
                  <a:pt x="652" y="98"/>
                </a:cubicBezTo>
                <a:cubicBezTo>
                  <a:pt x="652" y="98"/>
                  <a:pt x="653" y="97"/>
                  <a:pt x="654" y="96"/>
                </a:cubicBezTo>
                <a:cubicBezTo>
                  <a:pt x="654" y="95"/>
                  <a:pt x="654" y="93"/>
                  <a:pt x="656" y="92"/>
                </a:cubicBezTo>
                <a:cubicBezTo>
                  <a:pt x="656" y="92"/>
                  <a:pt x="656" y="92"/>
                  <a:pt x="656" y="92"/>
                </a:cubicBezTo>
                <a:cubicBezTo>
                  <a:pt x="656" y="92"/>
                  <a:pt x="656" y="92"/>
                  <a:pt x="656" y="92"/>
                </a:cubicBezTo>
                <a:cubicBezTo>
                  <a:pt x="655" y="92"/>
                  <a:pt x="655" y="92"/>
                  <a:pt x="655" y="92"/>
                </a:cubicBezTo>
                <a:cubicBezTo>
                  <a:pt x="657" y="90"/>
                  <a:pt x="657" y="87"/>
                  <a:pt x="656" y="85"/>
                </a:cubicBezTo>
                <a:cubicBezTo>
                  <a:pt x="654" y="83"/>
                  <a:pt x="653" y="80"/>
                  <a:pt x="651" y="78"/>
                </a:cubicBezTo>
                <a:cubicBezTo>
                  <a:pt x="651" y="77"/>
                  <a:pt x="651" y="76"/>
                  <a:pt x="650" y="75"/>
                </a:cubicBezTo>
                <a:cubicBezTo>
                  <a:pt x="649" y="74"/>
                  <a:pt x="647" y="74"/>
                  <a:pt x="646" y="75"/>
                </a:cubicBezTo>
                <a:cubicBezTo>
                  <a:pt x="643" y="78"/>
                  <a:pt x="641" y="82"/>
                  <a:pt x="641" y="86"/>
                </a:cubicBezTo>
                <a:cubicBezTo>
                  <a:pt x="641" y="88"/>
                  <a:pt x="640" y="89"/>
                  <a:pt x="639" y="91"/>
                </a:cubicBezTo>
                <a:cubicBezTo>
                  <a:pt x="639" y="92"/>
                  <a:pt x="640" y="94"/>
                  <a:pt x="640" y="95"/>
                </a:cubicBezTo>
                <a:close/>
                <a:moveTo>
                  <a:pt x="1321" y="93"/>
                </a:moveTo>
                <a:cubicBezTo>
                  <a:pt x="1319" y="93"/>
                  <a:pt x="1318" y="95"/>
                  <a:pt x="1318" y="97"/>
                </a:cubicBezTo>
                <a:cubicBezTo>
                  <a:pt x="1320" y="98"/>
                  <a:pt x="1320" y="98"/>
                  <a:pt x="1320" y="99"/>
                </a:cubicBezTo>
                <a:cubicBezTo>
                  <a:pt x="1320" y="100"/>
                  <a:pt x="1320" y="101"/>
                  <a:pt x="1320" y="102"/>
                </a:cubicBezTo>
                <a:cubicBezTo>
                  <a:pt x="1320" y="104"/>
                  <a:pt x="1321" y="106"/>
                  <a:pt x="1323" y="106"/>
                </a:cubicBezTo>
                <a:cubicBezTo>
                  <a:pt x="1324" y="106"/>
                  <a:pt x="1325" y="107"/>
                  <a:pt x="1326" y="107"/>
                </a:cubicBezTo>
                <a:cubicBezTo>
                  <a:pt x="1327" y="107"/>
                  <a:pt x="1328" y="106"/>
                  <a:pt x="1329" y="105"/>
                </a:cubicBezTo>
                <a:cubicBezTo>
                  <a:pt x="1330" y="104"/>
                  <a:pt x="1330" y="103"/>
                  <a:pt x="1331" y="101"/>
                </a:cubicBezTo>
                <a:cubicBezTo>
                  <a:pt x="1331" y="100"/>
                  <a:pt x="1331" y="99"/>
                  <a:pt x="1332" y="98"/>
                </a:cubicBezTo>
                <a:cubicBezTo>
                  <a:pt x="1334" y="97"/>
                  <a:pt x="1334" y="94"/>
                  <a:pt x="1336" y="92"/>
                </a:cubicBezTo>
                <a:cubicBezTo>
                  <a:pt x="1338" y="91"/>
                  <a:pt x="1338" y="89"/>
                  <a:pt x="1337" y="88"/>
                </a:cubicBezTo>
                <a:cubicBezTo>
                  <a:pt x="1336" y="86"/>
                  <a:pt x="1334" y="85"/>
                  <a:pt x="1333" y="83"/>
                </a:cubicBezTo>
                <a:cubicBezTo>
                  <a:pt x="1333" y="83"/>
                  <a:pt x="1332" y="83"/>
                  <a:pt x="1331" y="83"/>
                </a:cubicBezTo>
                <a:cubicBezTo>
                  <a:pt x="1329" y="84"/>
                  <a:pt x="1328" y="84"/>
                  <a:pt x="1328" y="87"/>
                </a:cubicBezTo>
                <a:cubicBezTo>
                  <a:pt x="1328" y="89"/>
                  <a:pt x="1327" y="91"/>
                  <a:pt x="1325" y="92"/>
                </a:cubicBezTo>
                <a:cubicBezTo>
                  <a:pt x="1325" y="92"/>
                  <a:pt x="1325" y="92"/>
                  <a:pt x="1325" y="92"/>
                </a:cubicBezTo>
                <a:cubicBezTo>
                  <a:pt x="1325" y="92"/>
                  <a:pt x="1325" y="92"/>
                  <a:pt x="1325" y="92"/>
                </a:cubicBezTo>
                <a:cubicBezTo>
                  <a:pt x="1325" y="92"/>
                  <a:pt x="1325" y="92"/>
                  <a:pt x="1325" y="92"/>
                </a:cubicBezTo>
                <a:cubicBezTo>
                  <a:pt x="1324" y="93"/>
                  <a:pt x="1323" y="93"/>
                  <a:pt x="1321" y="93"/>
                </a:cubicBezTo>
                <a:close/>
                <a:moveTo>
                  <a:pt x="1980" y="721"/>
                </a:moveTo>
                <a:cubicBezTo>
                  <a:pt x="1979" y="720"/>
                  <a:pt x="1979" y="720"/>
                  <a:pt x="1978" y="721"/>
                </a:cubicBezTo>
                <a:cubicBezTo>
                  <a:pt x="1977" y="722"/>
                  <a:pt x="1976" y="723"/>
                  <a:pt x="1975" y="724"/>
                </a:cubicBezTo>
                <a:cubicBezTo>
                  <a:pt x="1974" y="726"/>
                  <a:pt x="1973" y="728"/>
                  <a:pt x="1972" y="730"/>
                </a:cubicBezTo>
                <a:cubicBezTo>
                  <a:pt x="1971" y="732"/>
                  <a:pt x="1971" y="734"/>
                  <a:pt x="1971" y="737"/>
                </a:cubicBezTo>
                <a:cubicBezTo>
                  <a:pt x="1971" y="741"/>
                  <a:pt x="1971" y="744"/>
                  <a:pt x="1975" y="747"/>
                </a:cubicBezTo>
                <a:cubicBezTo>
                  <a:pt x="1976" y="748"/>
                  <a:pt x="1976" y="749"/>
                  <a:pt x="1977" y="749"/>
                </a:cubicBezTo>
                <a:cubicBezTo>
                  <a:pt x="1978" y="750"/>
                  <a:pt x="1978" y="750"/>
                  <a:pt x="1979" y="749"/>
                </a:cubicBezTo>
                <a:cubicBezTo>
                  <a:pt x="1979" y="748"/>
                  <a:pt x="1979" y="746"/>
                  <a:pt x="1980" y="745"/>
                </a:cubicBezTo>
                <a:cubicBezTo>
                  <a:pt x="1982" y="741"/>
                  <a:pt x="1982" y="738"/>
                  <a:pt x="1982" y="734"/>
                </a:cubicBezTo>
                <a:cubicBezTo>
                  <a:pt x="1982" y="731"/>
                  <a:pt x="1983" y="728"/>
                  <a:pt x="1983" y="725"/>
                </a:cubicBezTo>
                <a:cubicBezTo>
                  <a:pt x="1983" y="723"/>
                  <a:pt x="1982" y="721"/>
                  <a:pt x="1980" y="721"/>
                </a:cubicBezTo>
                <a:close/>
                <a:moveTo>
                  <a:pt x="1351" y="80"/>
                </a:moveTo>
                <a:cubicBezTo>
                  <a:pt x="1352" y="80"/>
                  <a:pt x="1352" y="81"/>
                  <a:pt x="1353" y="81"/>
                </a:cubicBezTo>
                <a:cubicBezTo>
                  <a:pt x="1353" y="81"/>
                  <a:pt x="1353" y="81"/>
                  <a:pt x="1353" y="81"/>
                </a:cubicBezTo>
                <a:cubicBezTo>
                  <a:pt x="1353" y="81"/>
                  <a:pt x="1353" y="81"/>
                  <a:pt x="1353" y="81"/>
                </a:cubicBezTo>
                <a:cubicBezTo>
                  <a:pt x="1353" y="81"/>
                  <a:pt x="1353" y="81"/>
                  <a:pt x="1353" y="81"/>
                </a:cubicBezTo>
                <a:cubicBezTo>
                  <a:pt x="1353" y="81"/>
                  <a:pt x="1353" y="81"/>
                  <a:pt x="1353" y="81"/>
                </a:cubicBezTo>
                <a:cubicBezTo>
                  <a:pt x="1352" y="81"/>
                  <a:pt x="1351" y="82"/>
                  <a:pt x="1350" y="82"/>
                </a:cubicBezTo>
                <a:cubicBezTo>
                  <a:pt x="1349" y="82"/>
                  <a:pt x="1349" y="83"/>
                  <a:pt x="1349" y="84"/>
                </a:cubicBezTo>
                <a:cubicBezTo>
                  <a:pt x="1349" y="84"/>
                  <a:pt x="1349" y="85"/>
                  <a:pt x="1350" y="85"/>
                </a:cubicBezTo>
                <a:cubicBezTo>
                  <a:pt x="1352" y="86"/>
                  <a:pt x="1355" y="86"/>
                  <a:pt x="1357" y="87"/>
                </a:cubicBezTo>
                <a:cubicBezTo>
                  <a:pt x="1358" y="88"/>
                  <a:pt x="1359" y="87"/>
                  <a:pt x="1360" y="87"/>
                </a:cubicBezTo>
                <a:cubicBezTo>
                  <a:pt x="1360" y="87"/>
                  <a:pt x="1361" y="87"/>
                  <a:pt x="1361" y="86"/>
                </a:cubicBezTo>
                <a:cubicBezTo>
                  <a:pt x="1362" y="83"/>
                  <a:pt x="1364" y="82"/>
                  <a:pt x="1366" y="80"/>
                </a:cubicBezTo>
                <a:cubicBezTo>
                  <a:pt x="1367" y="79"/>
                  <a:pt x="1367" y="78"/>
                  <a:pt x="1366" y="77"/>
                </a:cubicBezTo>
                <a:cubicBezTo>
                  <a:pt x="1366" y="77"/>
                  <a:pt x="1365" y="76"/>
                  <a:pt x="1365" y="76"/>
                </a:cubicBezTo>
                <a:cubicBezTo>
                  <a:pt x="1365" y="76"/>
                  <a:pt x="1365" y="76"/>
                  <a:pt x="1365" y="76"/>
                </a:cubicBezTo>
                <a:cubicBezTo>
                  <a:pt x="1365" y="76"/>
                  <a:pt x="1365" y="76"/>
                  <a:pt x="1365" y="76"/>
                </a:cubicBezTo>
                <a:cubicBezTo>
                  <a:pt x="1365" y="76"/>
                  <a:pt x="1365" y="76"/>
                  <a:pt x="1365" y="76"/>
                </a:cubicBezTo>
                <a:cubicBezTo>
                  <a:pt x="1365" y="77"/>
                  <a:pt x="1364" y="76"/>
                  <a:pt x="1364" y="76"/>
                </a:cubicBezTo>
                <a:cubicBezTo>
                  <a:pt x="1364" y="76"/>
                  <a:pt x="1363" y="76"/>
                  <a:pt x="1363" y="76"/>
                </a:cubicBezTo>
                <a:cubicBezTo>
                  <a:pt x="1363" y="76"/>
                  <a:pt x="1363" y="76"/>
                  <a:pt x="1363" y="76"/>
                </a:cubicBezTo>
                <a:cubicBezTo>
                  <a:pt x="1364" y="76"/>
                  <a:pt x="1364" y="76"/>
                  <a:pt x="1364" y="76"/>
                </a:cubicBezTo>
                <a:cubicBezTo>
                  <a:pt x="1363" y="76"/>
                  <a:pt x="1361" y="75"/>
                  <a:pt x="1360" y="75"/>
                </a:cubicBezTo>
                <a:cubicBezTo>
                  <a:pt x="1360" y="74"/>
                  <a:pt x="1359" y="74"/>
                  <a:pt x="1360" y="73"/>
                </a:cubicBezTo>
                <a:cubicBezTo>
                  <a:pt x="1360" y="70"/>
                  <a:pt x="1357" y="67"/>
                  <a:pt x="1359" y="63"/>
                </a:cubicBezTo>
                <a:cubicBezTo>
                  <a:pt x="1359" y="63"/>
                  <a:pt x="1359" y="62"/>
                  <a:pt x="1358" y="62"/>
                </a:cubicBezTo>
                <a:cubicBezTo>
                  <a:pt x="1356" y="60"/>
                  <a:pt x="1353" y="61"/>
                  <a:pt x="1353" y="64"/>
                </a:cubicBezTo>
                <a:cubicBezTo>
                  <a:pt x="1353" y="67"/>
                  <a:pt x="1353" y="70"/>
                  <a:pt x="1351" y="72"/>
                </a:cubicBezTo>
                <a:cubicBezTo>
                  <a:pt x="1350" y="73"/>
                  <a:pt x="1351" y="74"/>
                  <a:pt x="1352" y="74"/>
                </a:cubicBezTo>
                <a:cubicBezTo>
                  <a:pt x="1352" y="75"/>
                  <a:pt x="1352" y="75"/>
                  <a:pt x="1353" y="75"/>
                </a:cubicBezTo>
                <a:cubicBezTo>
                  <a:pt x="1353" y="75"/>
                  <a:pt x="1352" y="76"/>
                  <a:pt x="1352" y="76"/>
                </a:cubicBezTo>
                <a:cubicBezTo>
                  <a:pt x="1350" y="76"/>
                  <a:pt x="1348" y="76"/>
                  <a:pt x="1348" y="77"/>
                </a:cubicBezTo>
                <a:cubicBezTo>
                  <a:pt x="1348" y="80"/>
                  <a:pt x="1350" y="80"/>
                  <a:pt x="1351" y="80"/>
                </a:cubicBezTo>
                <a:close/>
                <a:moveTo>
                  <a:pt x="1358" y="78"/>
                </a:moveTo>
                <a:cubicBezTo>
                  <a:pt x="1358" y="78"/>
                  <a:pt x="1358" y="78"/>
                  <a:pt x="1358" y="78"/>
                </a:cubicBezTo>
                <a:cubicBezTo>
                  <a:pt x="1358" y="78"/>
                  <a:pt x="1358" y="78"/>
                  <a:pt x="1358" y="78"/>
                </a:cubicBezTo>
                <a:cubicBezTo>
                  <a:pt x="1358" y="77"/>
                  <a:pt x="1358" y="77"/>
                  <a:pt x="1358" y="77"/>
                </a:cubicBezTo>
                <a:lnTo>
                  <a:pt x="1358" y="78"/>
                </a:lnTo>
                <a:close/>
                <a:moveTo>
                  <a:pt x="611" y="149"/>
                </a:moveTo>
                <a:cubicBezTo>
                  <a:pt x="610" y="151"/>
                  <a:pt x="609" y="153"/>
                  <a:pt x="611" y="155"/>
                </a:cubicBezTo>
                <a:cubicBezTo>
                  <a:pt x="613" y="157"/>
                  <a:pt x="615" y="159"/>
                  <a:pt x="618" y="160"/>
                </a:cubicBezTo>
                <a:cubicBezTo>
                  <a:pt x="618" y="161"/>
                  <a:pt x="619" y="161"/>
                  <a:pt x="619" y="161"/>
                </a:cubicBezTo>
                <a:cubicBezTo>
                  <a:pt x="621" y="162"/>
                  <a:pt x="623" y="161"/>
                  <a:pt x="624" y="160"/>
                </a:cubicBezTo>
                <a:cubicBezTo>
                  <a:pt x="624" y="157"/>
                  <a:pt x="625" y="155"/>
                  <a:pt x="626" y="153"/>
                </a:cubicBezTo>
                <a:cubicBezTo>
                  <a:pt x="626" y="152"/>
                  <a:pt x="626" y="151"/>
                  <a:pt x="626" y="150"/>
                </a:cubicBezTo>
                <a:cubicBezTo>
                  <a:pt x="626" y="147"/>
                  <a:pt x="625" y="145"/>
                  <a:pt x="624" y="143"/>
                </a:cubicBezTo>
                <a:cubicBezTo>
                  <a:pt x="623" y="142"/>
                  <a:pt x="621" y="142"/>
                  <a:pt x="620" y="143"/>
                </a:cubicBezTo>
                <a:cubicBezTo>
                  <a:pt x="619" y="143"/>
                  <a:pt x="618" y="143"/>
                  <a:pt x="617" y="143"/>
                </a:cubicBezTo>
                <a:cubicBezTo>
                  <a:pt x="616" y="145"/>
                  <a:pt x="613" y="147"/>
                  <a:pt x="611" y="149"/>
                </a:cubicBezTo>
                <a:close/>
                <a:moveTo>
                  <a:pt x="617" y="143"/>
                </a:moveTo>
                <a:cubicBezTo>
                  <a:pt x="617" y="143"/>
                  <a:pt x="617" y="142"/>
                  <a:pt x="617" y="142"/>
                </a:cubicBezTo>
                <a:cubicBezTo>
                  <a:pt x="617" y="142"/>
                  <a:pt x="617" y="142"/>
                  <a:pt x="617" y="142"/>
                </a:cubicBezTo>
                <a:cubicBezTo>
                  <a:pt x="617" y="143"/>
                  <a:pt x="617" y="143"/>
                  <a:pt x="617" y="143"/>
                </a:cubicBezTo>
                <a:cubicBezTo>
                  <a:pt x="617" y="143"/>
                  <a:pt x="617" y="143"/>
                  <a:pt x="617" y="143"/>
                </a:cubicBezTo>
                <a:close/>
                <a:moveTo>
                  <a:pt x="1860" y="64"/>
                </a:moveTo>
                <a:cubicBezTo>
                  <a:pt x="1865" y="66"/>
                  <a:pt x="1869" y="67"/>
                  <a:pt x="1874" y="67"/>
                </a:cubicBezTo>
                <a:cubicBezTo>
                  <a:pt x="1875" y="67"/>
                  <a:pt x="1876" y="67"/>
                  <a:pt x="1877" y="67"/>
                </a:cubicBezTo>
                <a:cubicBezTo>
                  <a:pt x="1880" y="66"/>
                  <a:pt x="1881" y="65"/>
                  <a:pt x="1882" y="62"/>
                </a:cubicBezTo>
                <a:cubicBezTo>
                  <a:pt x="1882" y="61"/>
                  <a:pt x="1882" y="60"/>
                  <a:pt x="1882" y="60"/>
                </a:cubicBezTo>
                <a:cubicBezTo>
                  <a:pt x="1881" y="57"/>
                  <a:pt x="1879" y="56"/>
                  <a:pt x="1876" y="56"/>
                </a:cubicBezTo>
                <a:cubicBezTo>
                  <a:pt x="1874" y="56"/>
                  <a:pt x="1872" y="57"/>
                  <a:pt x="1870" y="57"/>
                </a:cubicBezTo>
                <a:cubicBezTo>
                  <a:pt x="1868" y="57"/>
                  <a:pt x="1865" y="57"/>
                  <a:pt x="1863" y="57"/>
                </a:cubicBezTo>
                <a:cubicBezTo>
                  <a:pt x="1863" y="57"/>
                  <a:pt x="1862" y="57"/>
                  <a:pt x="1861" y="57"/>
                </a:cubicBezTo>
                <a:cubicBezTo>
                  <a:pt x="1860" y="58"/>
                  <a:pt x="1859" y="58"/>
                  <a:pt x="1857" y="58"/>
                </a:cubicBezTo>
                <a:cubicBezTo>
                  <a:pt x="1857" y="58"/>
                  <a:pt x="1856" y="59"/>
                  <a:pt x="1856" y="60"/>
                </a:cubicBezTo>
                <a:cubicBezTo>
                  <a:pt x="1857" y="61"/>
                  <a:pt x="1859" y="63"/>
                  <a:pt x="1860" y="64"/>
                </a:cubicBezTo>
                <a:close/>
                <a:moveTo>
                  <a:pt x="2216" y="952"/>
                </a:moveTo>
                <a:cubicBezTo>
                  <a:pt x="2214" y="952"/>
                  <a:pt x="2212" y="952"/>
                  <a:pt x="2212" y="955"/>
                </a:cubicBezTo>
                <a:cubicBezTo>
                  <a:pt x="2211" y="958"/>
                  <a:pt x="2208" y="960"/>
                  <a:pt x="2206" y="961"/>
                </a:cubicBezTo>
                <a:cubicBezTo>
                  <a:pt x="2204" y="961"/>
                  <a:pt x="2202" y="961"/>
                  <a:pt x="2201" y="960"/>
                </a:cubicBezTo>
                <a:cubicBezTo>
                  <a:pt x="2201" y="959"/>
                  <a:pt x="2201" y="959"/>
                  <a:pt x="2201" y="959"/>
                </a:cubicBezTo>
                <a:cubicBezTo>
                  <a:pt x="2201" y="959"/>
                  <a:pt x="2201" y="959"/>
                  <a:pt x="2201" y="959"/>
                </a:cubicBezTo>
                <a:cubicBezTo>
                  <a:pt x="2201" y="960"/>
                  <a:pt x="2201" y="960"/>
                  <a:pt x="2201" y="960"/>
                </a:cubicBezTo>
                <a:cubicBezTo>
                  <a:pt x="2198" y="960"/>
                  <a:pt x="2196" y="961"/>
                  <a:pt x="2193" y="961"/>
                </a:cubicBezTo>
                <a:cubicBezTo>
                  <a:pt x="2192" y="961"/>
                  <a:pt x="2192" y="961"/>
                  <a:pt x="2191" y="961"/>
                </a:cubicBezTo>
                <a:cubicBezTo>
                  <a:pt x="2190" y="961"/>
                  <a:pt x="2190" y="961"/>
                  <a:pt x="2189" y="961"/>
                </a:cubicBezTo>
                <a:cubicBezTo>
                  <a:pt x="2189" y="961"/>
                  <a:pt x="2188" y="962"/>
                  <a:pt x="2188" y="962"/>
                </a:cubicBezTo>
                <a:cubicBezTo>
                  <a:pt x="2188" y="963"/>
                  <a:pt x="2188" y="964"/>
                  <a:pt x="2188" y="964"/>
                </a:cubicBezTo>
                <a:cubicBezTo>
                  <a:pt x="2194" y="968"/>
                  <a:pt x="2200" y="969"/>
                  <a:pt x="2206" y="968"/>
                </a:cubicBezTo>
                <a:cubicBezTo>
                  <a:pt x="2207" y="968"/>
                  <a:pt x="2207" y="967"/>
                  <a:pt x="2208" y="967"/>
                </a:cubicBezTo>
                <a:cubicBezTo>
                  <a:pt x="2211" y="966"/>
                  <a:pt x="2212" y="963"/>
                  <a:pt x="2215" y="962"/>
                </a:cubicBezTo>
                <a:cubicBezTo>
                  <a:pt x="2215" y="962"/>
                  <a:pt x="2216" y="961"/>
                  <a:pt x="2216" y="961"/>
                </a:cubicBezTo>
                <a:cubicBezTo>
                  <a:pt x="2216" y="959"/>
                  <a:pt x="2217" y="958"/>
                  <a:pt x="2218" y="956"/>
                </a:cubicBezTo>
                <a:cubicBezTo>
                  <a:pt x="2219" y="954"/>
                  <a:pt x="2218" y="952"/>
                  <a:pt x="2216" y="952"/>
                </a:cubicBezTo>
                <a:close/>
                <a:moveTo>
                  <a:pt x="570" y="61"/>
                </a:moveTo>
                <a:cubicBezTo>
                  <a:pt x="572" y="62"/>
                  <a:pt x="574" y="63"/>
                  <a:pt x="576" y="65"/>
                </a:cubicBezTo>
                <a:cubicBezTo>
                  <a:pt x="578" y="65"/>
                  <a:pt x="579" y="67"/>
                  <a:pt x="581" y="68"/>
                </a:cubicBezTo>
                <a:cubicBezTo>
                  <a:pt x="584" y="70"/>
                  <a:pt x="589" y="68"/>
                  <a:pt x="589" y="64"/>
                </a:cubicBezTo>
                <a:cubicBezTo>
                  <a:pt x="589" y="63"/>
                  <a:pt x="589" y="62"/>
                  <a:pt x="590" y="61"/>
                </a:cubicBezTo>
                <a:cubicBezTo>
                  <a:pt x="590" y="61"/>
                  <a:pt x="590" y="60"/>
                  <a:pt x="590" y="60"/>
                </a:cubicBezTo>
                <a:cubicBezTo>
                  <a:pt x="590" y="57"/>
                  <a:pt x="588" y="55"/>
                  <a:pt x="586" y="56"/>
                </a:cubicBezTo>
                <a:cubicBezTo>
                  <a:pt x="583" y="56"/>
                  <a:pt x="581" y="57"/>
                  <a:pt x="578" y="57"/>
                </a:cubicBezTo>
                <a:cubicBezTo>
                  <a:pt x="576" y="56"/>
                  <a:pt x="574" y="57"/>
                  <a:pt x="572" y="57"/>
                </a:cubicBezTo>
                <a:cubicBezTo>
                  <a:pt x="571" y="57"/>
                  <a:pt x="570" y="58"/>
                  <a:pt x="570" y="59"/>
                </a:cubicBezTo>
                <a:cubicBezTo>
                  <a:pt x="569" y="59"/>
                  <a:pt x="569" y="60"/>
                  <a:pt x="569" y="60"/>
                </a:cubicBezTo>
                <a:cubicBezTo>
                  <a:pt x="569" y="61"/>
                  <a:pt x="570" y="61"/>
                  <a:pt x="570" y="61"/>
                </a:cubicBezTo>
                <a:close/>
                <a:moveTo>
                  <a:pt x="1850" y="112"/>
                </a:moveTo>
                <a:cubicBezTo>
                  <a:pt x="1851" y="112"/>
                  <a:pt x="1851" y="112"/>
                  <a:pt x="1851" y="112"/>
                </a:cubicBezTo>
                <a:cubicBezTo>
                  <a:pt x="1854" y="110"/>
                  <a:pt x="1856" y="110"/>
                  <a:pt x="1859" y="110"/>
                </a:cubicBezTo>
                <a:cubicBezTo>
                  <a:pt x="1863" y="110"/>
                  <a:pt x="1866" y="109"/>
                  <a:pt x="1869" y="109"/>
                </a:cubicBezTo>
                <a:cubicBezTo>
                  <a:pt x="1870" y="109"/>
                  <a:pt x="1871" y="107"/>
                  <a:pt x="1870" y="106"/>
                </a:cubicBezTo>
                <a:cubicBezTo>
                  <a:pt x="1869" y="103"/>
                  <a:pt x="1867" y="101"/>
                  <a:pt x="1864" y="100"/>
                </a:cubicBezTo>
                <a:cubicBezTo>
                  <a:pt x="1862" y="100"/>
                  <a:pt x="1861" y="99"/>
                  <a:pt x="1860" y="99"/>
                </a:cubicBezTo>
                <a:cubicBezTo>
                  <a:pt x="1858" y="98"/>
                  <a:pt x="1857" y="99"/>
                  <a:pt x="1855" y="99"/>
                </a:cubicBezTo>
                <a:cubicBezTo>
                  <a:pt x="1854" y="99"/>
                  <a:pt x="1852" y="100"/>
                  <a:pt x="1852" y="101"/>
                </a:cubicBezTo>
                <a:cubicBezTo>
                  <a:pt x="1852" y="103"/>
                  <a:pt x="1851" y="105"/>
                  <a:pt x="1851" y="108"/>
                </a:cubicBezTo>
                <a:cubicBezTo>
                  <a:pt x="1851" y="108"/>
                  <a:pt x="1850" y="110"/>
                  <a:pt x="1850" y="111"/>
                </a:cubicBezTo>
                <a:cubicBezTo>
                  <a:pt x="1850" y="112"/>
                  <a:pt x="1850" y="112"/>
                  <a:pt x="1850" y="112"/>
                </a:cubicBezTo>
                <a:close/>
                <a:moveTo>
                  <a:pt x="1909" y="769"/>
                </a:moveTo>
                <a:cubicBezTo>
                  <a:pt x="1910" y="768"/>
                  <a:pt x="1909" y="767"/>
                  <a:pt x="1908" y="767"/>
                </a:cubicBezTo>
                <a:cubicBezTo>
                  <a:pt x="1907" y="766"/>
                  <a:pt x="1906" y="766"/>
                  <a:pt x="1905" y="766"/>
                </a:cubicBezTo>
                <a:cubicBezTo>
                  <a:pt x="1905" y="766"/>
                  <a:pt x="1904" y="766"/>
                  <a:pt x="1904" y="766"/>
                </a:cubicBezTo>
                <a:cubicBezTo>
                  <a:pt x="1900" y="766"/>
                  <a:pt x="1896" y="768"/>
                  <a:pt x="1894" y="771"/>
                </a:cubicBezTo>
                <a:cubicBezTo>
                  <a:pt x="1893" y="771"/>
                  <a:pt x="1893" y="772"/>
                  <a:pt x="1893" y="773"/>
                </a:cubicBezTo>
                <a:cubicBezTo>
                  <a:pt x="1892" y="776"/>
                  <a:pt x="1894" y="779"/>
                  <a:pt x="1897" y="780"/>
                </a:cubicBezTo>
                <a:cubicBezTo>
                  <a:pt x="1900" y="781"/>
                  <a:pt x="1904" y="780"/>
                  <a:pt x="1906" y="777"/>
                </a:cubicBezTo>
                <a:cubicBezTo>
                  <a:pt x="1908" y="775"/>
                  <a:pt x="1909" y="772"/>
                  <a:pt x="1909" y="769"/>
                </a:cubicBezTo>
                <a:close/>
                <a:moveTo>
                  <a:pt x="1166" y="607"/>
                </a:moveTo>
                <a:cubicBezTo>
                  <a:pt x="1167" y="610"/>
                  <a:pt x="1167" y="614"/>
                  <a:pt x="1167" y="617"/>
                </a:cubicBezTo>
                <a:cubicBezTo>
                  <a:pt x="1167" y="622"/>
                  <a:pt x="1170" y="623"/>
                  <a:pt x="1174" y="620"/>
                </a:cubicBezTo>
                <a:cubicBezTo>
                  <a:pt x="1175" y="620"/>
                  <a:pt x="1176" y="619"/>
                  <a:pt x="1176" y="618"/>
                </a:cubicBezTo>
                <a:cubicBezTo>
                  <a:pt x="1176" y="616"/>
                  <a:pt x="1176" y="614"/>
                  <a:pt x="1176" y="612"/>
                </a:cubicBezTo>
                <a:cubicBezTo>
                  <a:pt x="1176" y="612"/>
                  <a:pt x="1176" y="612"/>
                  <a:pt x="1176" y="612"/>
                </a:cubicBezTo>
                <a:cubicBezTo>
                  <a:pt x="1176" y="611"/>
                  <a:pt x="1176" y="610"/>
                  <a:pt x="1176" y="609"/>
                </a:cubicBezTo>
                <a:cubicBezTo>
                  <a:pt x="1176" y="608"/>
                  <a:pt x="1176" y="607"/>
                  <a:pt x="1176" y="606"/>
                </a:cubicBezTo>
                <a:cubicBezTo>
                  <a:pt x="1176" y="604"/>
                  <a:pt x="1173" y="600"/>
                  <a:pt x="1169" y="603"/>
                </a:cubicBezTo>
                <a:cubicBezTo>
                  <a:pt x="1168" y="603"/>
                  <a:pt x="1167" y="604"/>
                  <a:pt x="1166" y="605"/>
                </a:cubicBezTo>
                <a:cubicBezTo>
                  <a:pt x="1166" y="605"/>
                  <a:pt x="1165" y="606"/>
                  <a:pt x="1166" y="607"/>
                </a:cubicBezTo>
                <a:close/>
                <a:moveTo>
                  <a:pt x="663" y="294"/>
                </a:moveTo>
                <a:cubicBezTo>
                  <a:pt x="662" y="297"/>
                  <a:pt x="664" y="299"/>
                  <a:pt x="666" y="299"/>
                </a:cubicBezTo>
                <a:cubicBezTo>
                  <a:pt x="671" y="299"/>
                  <a:pt x="675" y="297"/>
                  <a:pt x="677" y="293"/>
                </a:cubicBezTo>
                <a:cubicBezTo>
                  <a:pt x="677" y="292"/>
                  <a:pt x="678" y="290"/>
                  <a:pt x="678" y="289"/>
                </a:cubicBezTo>
                <a:cubicBezTo>
                  <a:pt x="679" y="288"/>
                  <a:pt x="678" y="286"/>
                  <a:pt x="676" y="285"/>
                </a:cubicBezTo>
                <a:cubicBezTo>
                  <a:pt x="674" y="284"/>
                  <a:pt x="672" y="284"/>
                  <a:pt x="670" y="285"/>
                </a:cubicBezTo>
                <a:cubicBezTo>
                  <a:pt x="667" y="287"/>
                  <a:pt x="664" y="290"/>
                  <a:pt x="663" y="294"/>
                </a:cubicBezTo>
                <a:cubicBezTo>
                  <a:pt x="663" y="294"/>
                  <a:pt x="663" y="294"/>
                  <a:pt x="663" y="294"/>
                </a:cubicBezTo>
                <a:close/>
                <a:moveTo>
                  <a:pt x="247" y="418"/>
                </a:moveTo>
                <a:cubicBezTo>
                  <a:pt x="246" y="417"/>
                  <a:pt x="244" y="418"/>
                  <a:pt x="244" y="419"/>
                </a:cubicBezTo>
                <a:cubicBezTo>
                  <a:pt x="243" y="420"/>
                  <a:pt x="242" y="422"/>
                  <a:pt x="242" y="423"/>
                </a:cubicBezTo>
                <a:cubicBezTo>
                  <a:pt x="242" y="425"/>
                  <a:pt x="242" y="426"/>
                  <a:pt x="243" y="428"/>
                </a:cubicBezTo>
                <a:cubicBezTo>
                  <a:pt x="243" y="428"/>
                  <a:pt x="242" y="428"/>
                  <a:pt x="242" y="428"/>
                </a:cubicBezTo>
                <a:cubicBezTo>
                  <a:pt x="243" y="430"/>
                  <a:pt x="243" y="431"/>
                  <a:pt x="243" y="432"/>
                </a:cubicBezTo>
                <a:cubicBezTo>
                  <a:pt x="243" y="436"/>
                  <a:pt x="244" y="439"/>
                  <a:pt x="246" y="442"/>
                </a:cubicBezTo>
                <a:cubicBezTo>
                  <a:pt x="246" y="443"/>
                  <a:pt x="246" y="443"/>
                  <a:pt x="247" y="443"/>
                </a:cubicBezTo>
                <a:cubicBezTo>
                  <a:pt x="247" y="443"/>
                  <a:pt x="248" y="443"/>
                  <a:pt x="248" y="443"/>
                </a:cubicBezTo>
                <a:cubicBezTo>
                  <a:pt x="248" y="443"/>
                  <a:pt x="248" y="443"/>
                  <a:pt x="248" y="443"/>
                </a:cubicBezTo>
                <a:cubicBezTo>
                  <a:pt x="247" y="438"/>
                  <a:pt x="248" y="434"/>
                  <a:pt x="249" y="429"/>
                </a:cubicBezTo>
                <a:cubicBezTo>
                  <a:pt x="250" y="427"/>
                  <a:pt x="251" y="424"/>
                  <a:pt x="252" y="422"/>
                </a:cubicBezTo>
                <a:cubicBezTo>
                  <a:pt x="252" y="421"/>
                  <a:pt x="252" y="421"/>
                  <a:pt x="251" y="420"/>
                </a:cubicBezTo>
                <a:cubicBezTo>
                  <a:pt x="250" y="419"/>
                  <a:pt x="248" y="419"/>
                  <a:pt x="247" y="418"/>
                </a:cubicBezTo>
                <a:close/>
                <a:moveTo>
                  <a:pt x="2007" y="1000"/>
                </a:moveTo>
                <a:cubicBezTo>
                  <a:pt x="2010" y="999"/>
                  <a:pt x="2013" y="998"/>
                  <a:pt x="2016" y="995"/>
                </a:cubicBezTo>
                <a:cubicBezTo>
                  <a:pt x="2018" y="993"/>
                  <a:pt x="2021" y="991"/>
                  <a:pt x="2025" y="990"/>
                </a:cubicBezTo>
                <a:cubicBezTo>
                  <a:pt x="2026" y="990"/>
                  <a:pt x="2028" y="989"/>
                  <a:pt x="2029" y="989"/>
                </a:cubicBezTo>
                <a:cubicBezTo>
                  <a:pt x="2030" y="988"/>
                  <a:pt x="2031" y="988"/>
                  <a:pt x="2031" y="986"/>
                </a:cubicBezTo>
                <a:cubicBezTo>
                  <a:pt x="2031" y="986"/>
                  <a:pt x="2030" y="985"/>
                  <a:pt x="2028" y="985"/>
                </a:cubicBezTo>
                <a:cubicBezTo>
                  <a:pt x="2024" y="985"/>
                  <a:pt x="2019" y="985"/>
                  <a:pt x="2015" y="988"/>
                </a:cubicBezTo>
                <a:cubicBezTo>
                  <a:pt x="2014" y="989"/>
                  <a:pt x="2012" y="989"/>
                  <a:pt x="2011" y="990"/>
                </a:cubicBezTo>
                <a:cubicBezTo>
                  <a:pt x="2010" y="990"/>
                  <a:pt x="2009" y="991"/>
                  <a:pt x="2008" y="992"/>
                </a:cubicBezTo>
                <a:cubicBezTo>
                  <a:pt x="2006" y="994"/>
                  <a:pt x="2005" y="997"/>
                  <a:pt x="2005" y="999"/>
                </a:cubicBezTo>
                <a:cubicBezTo>
                  <a:pt x="2006" y="1000"/>
                  <a:pt x="2007" y="1000"/>
                  <a:pt x="2007" y="1000"/>
                </a:cubicBezTo>
                <a:close/>
                <a:moveTo>
                  <a:pt x="64" y="228"/>
                </a:moveTo>
                <a:cubicBezTo>
                  <a:pt x="65" y="228"/>
                  <a:pt x="66" y="228"/>
                  <a:pt x="67" y="228"/>
                </a:cubicBezTo>
                <a:cubicBezTo>
                  <a:pt x="69" y="229"/>
                  <a:pt x="70" y="229"/>
                  <a:pt x="71" y="231"/>
                </a:cubicBezTo>
                <a:cubicBezTo>
                  <a:pt x="71" y="233"/>
                  <a:pt x="72" y="234"/>
                  <a:pt x="72" y="236"/>
                </a:cubicBezTo>
                <a:cubicBezTo>
                  <a:pt x="73" y="237"/>
                  <a:pt x="74" y="237"/>
                  <a:pt x="75" y="237"/>
                </a:cubicBezTo>
                <a:cubicBezTo>
                  <a:pt x="76" y="236"/>
                  <a:pt x="78" y="236"/>
                  <a:pt x="80" y="235"/>
                </a:cubicBezTo>
                <a:cubicBezTo>
                  <a:pt x="80" y="235"/>
                  <a:pt x="80" y="235"/>
                  <a:pt x="80" y="235"/>
                </a:cubicBezTo>
                <a:cubicBezTo>
                  <a:pt x="80" y="234"/>
                  <a:pt x="80" y="234"/>
                  <a:pt x="80" y="234"/>
                </a:cubicBezTo>
                <a:cubicBezTo>
                  <a:pt x="79" y="232"/>
                  <a:pt x="78" y="230"/>
                  <a:pt x="77" y="228"/>
                </a:cubicBezTo>
                <a:cubicBezTo>
                  <a:pt x="76" y="225"/>
                  <a:pt x="75" y="224"/>
                  <a:pt x="72" y="223"/>
                </a:cubicBezTo>
                <a:cubicBezTo>
                  <a:pt x="71" y="223"/>
                  <a:pt x="69" y="222"/>
                  <a:pt x="68" y="221"/>
                </a:cubicBezTo>
                <a:cubicBezTo>
                  <a:pt x="68" y="221"/>
                  <a:pt x="67" y="221"/>
                  <a:pt x="67" y="221"/>
                </a:cubicBezTo>
                <a:cubicBezTo>
                  <a:pt x="66" y="222"/>
                  <a:pt x="64" y="223"/>
                  <a:pt x="64" y="225"/>
                </a:cubicBezTo>
                <a:cubicBezTo>
                  <a:pt x="63" y="226"/>
                  <a:pt x="64" y="227"/>
                  <a:pt x="64" y="228"/>
                </a:cubicBezTo>
                <a:close/>
                <a:moveTo>
                  <a:pt x="651" y="111"/>
                </a:moveTo>
                <a:cubicBezTo>
                  <a:pt x="653" y="111"/>
                  <a:pt x="654" y="110"/>
                  <a:pt x="655" y="109"/>
                </a:cubicBezTo>
                <a:cubicBezTo>
                  <a:pt x="655" y="109"/>
                  <a:pt x="656" y="107"/>
                  <a:pt x="655" y="107"/>
                </a:cubicBezTo>
                <a:cubicBezTo>
                  <a:pt x="652" y="104"/>
                  <a:pt x="648" y="101"/>
                  <a:pt x="643" y="101"/>
                </a:cubicBezTo>
                <a:cubicBezTo>
                  <a:pt x="641" y="100"/>
                  <a:pt x="639" y="102"/>
                  <a:pt x="639" y="104"/>
                </a:cubicBezTo>
                <a:cubicBezTo>
                  <a:pt x="638" y="105"/>
                  <a:pt x="639" y="106"/>
                  <a:pt x="639" y="107"/>
                </a:cubicBezTo>
                <a:cubicBezTo>
                  <a:pt x="643" y="109"/>
                  <a:pt x="647" y="110"/>
                  <a:pt x="650" y="111"/>
                </a:cubicBezTo>
                <a:cubicBezTo>
                  <a:pt x="651" y="111"/>
                  <a:pt x="651" y="111"/>
                  <a:pt x="651" y="111"/>
                </a:cubicBezTo>
                <a:close/>
                <a:moveTo>
                  <a:pt x="2013" y="825"/>
                </a:moveTo>
                <a:cubicBezTo>
                  <a:pt x="2012" y="825"/>
                  <a:pt x="2011" y="826"/>
                  <a:pt x="2012" y="827"/>
                </a:cubicBezTo>
                <a:cubicBezTo>
                  <a:pt x="2012" y="829"/>
                  <a:pt x="2013" y="830"/>
                  <a:pt x="2014" y="831"/>
                </a:cubicBezTo>
                <a:cubicBezTo>
                  <a:pt x="2014" y="831"/>
                  <a:pt x="2014" y="831"/>
                  <a:pt x="2014" y="831"/>
                </a:cubicBezTo>
                <a:cubicBezTo>
                  <a:pt x="2014" y="831"/>
                  <a:pt x="2014" y="831"/>
                  <a:pt x="2014" y="831"/>
                </a:cubicBezTo>
                <a:cubicBezTo>
                  <a:pt x="2014" y="831"/>
                  <a:pt x="2014" y="831"/>
                  <a:pt x="2014" y="831"/>
                </a:cubicBezTo>
                <a:cubicBezTo>
                  <a:pt x="2014" y="832"/>
                  <a:pt x="2014" y="832"/>
                  <a:pt x="2015" y="832"/>
                </a:cubicBezTo>
                <a:cubicBezTo>
                  <a:pt x="2015" y="832"/>
                  <a:pt x="2015" y="833"/>
                  <a:pt x="2015" y="833"/>
                </a:cubicBezTo>
                <a:cubicBezTo>
                  <a:pt x="2014" y="833"/>
                  <a:pt x="2014" y="833"/>
                  <a:pt x="2014" y="833"/>
                </a:cubicBezTo>
                <a:cubicBezTo>
                  <a:pt x="2014" y="832"/>
                  <a:pt x="2014" y="832"/>
                  <a:pt x="2014" y="831"/>
                </a:cubicBezTo>
                <a:cubicBezTo>
                  <a:pt x="2014" y="831"/>
                  <a:pt x="2014" y="831"/>
                  <a:pt x="2014" y="831"/>
                </a:cubicBezTo>
                <a:cubicBezTo>
                  <a:pt x="2013" y="831"/>
                  <a:pt x="2013" y="832"/>
                  <a:pt x="2013" y="832"/>
                </a:cubicBezTo>
                <a:cubicBezTo>
                  <a:pt x="2012" y="834"/>
                  <a:pt x="2011" y="836"/>
                  <a:pt x="2013" y="838"/>
                </a:cubicBezTo>
                <a:cubicBezTo>
                  <a:pt x="2014" y="840"/>
                  <a:pt x="2015" y="841"/>
                  <a:pt x="2016" y="843"/>
                </a:cubicBezTo>
                <a:cubicBezTo>
                  <a:pt x="2016" y="843"/>
                  <a:pt x="2017" y="843"/>
                  <a:pt x="2017" y="843"/>
                </a:cubicBezTo>
                <a:cubicBezTo>
                  <a:pt x="2018" y="843"/>
                  <a:pt x="2019" y="842"/>
                  <a:pt x="2019" y="841"/>
                </a:cubicBezTo>
                <a:cubicBezTo>
                  <a:pt x="2018" y="840"/>
                  <a:pt x="2018" y="840"/>
                  <a:pt x="2018" y="839"/>
                </a:cubicBezTo>
                <a:cubicBezTo>
                  <a:pt x="2018" y="838"/>
                  <a:pt x="2018" y="837"/>
                  <a:pt x="2018" y="837"/>
                </a:cubicBezTo>
                <a:cubicBezTo>
                  <a:pt x="2021" y="836"/>
                  <a:pt x="2021" y="834"/>
                  <a:pt x="2021" y="832"/>
                </a:cubicBezTo>
                <a:cubicBezTo>
                  <a:pt x="2020" y="830"/>
                  <a:pt x="2020" y="828"/>
                  <a:pt x="2019" y="827"/>
                </a:cubicBezTo>
                <a:cubicBezTo>
                  <a:pt x="2018" y="825"/>
                  <a:pt x="2016" y="824"/>
                  <a:pt x="2013" y="825"/>
                </a:cubicBezTo>
                <a:close/>
                <a:moveTo>
                  <a:pt x="1374" y="78"/>
                </a:moveTo>
                <a:cubicBezTo>
                  <a:pt x="1374" y="78"/>
                  <a:pt x="1373" y="78"/>
                  <a:pt x="1373" y="79"/>
                </a:cubicBezTo>
                <a:cubicBezTo>
                  <a:pt x="1373" y="81"/>
                  <a:pt x="1373" y="84"/>
                  <a:pt x="1374" y="87"/>
                </a:cubicBezTo>
                <a:cubicBezTo>
                  <a:pt x="1375" y="87"/>
                  <a:pt x="1376" y="89"/>
                  <a:pt x="1377" y="89"/>
                </a:cubicBezTo>
                <a:cubicBezTo>
                  <a:pt x="1379" y="89"/>
                  <a:pt x="1382" y="89"/>
                  <a:pt x="1384" y="87"/>
                </a:cubicBezTo>
                <a:cubicBezTo>
                  <a:pt x="1384" y="86"/>
                  <a:pt x="1385" y="85"/>
                  <a:pt x="1384" y="84"/>
                </a:cubicBezTo>
                <a:cubicBezTo>
                  <a:pt x="1384" y="84"/>
                  <a:pt x="1384" y="84"/>
                  <a:pt x="1384" y="84"/>
                </a:cubicBezTo>
                <a:cubicBezTo>
                  <a:pt x="1383" y="83"/>
                  <a:pt x="1383" y="83"/>
                  <a:pt x="1383" y="82"/>
                </a:cubicBezTo>
                <a:cubicBezTo>
                  <a:pt x="1382" y="81"/>
                  <a:pt x="1382" y="81"/>
                  <a:pt x="1383" y="79"/>
                </a:cubicBezTo>
                <a:cubicBezTo>
                  <a:pt x="1384" y="78"/>
                  <a:pt x="1385" y="77"/>
                  <a:pt x="1384" y="76"/>
                </a:cubicBezTo>
                <a:cubicBezTo>
                  <a:pt x="1383" y="74"/>
                  <a:pt x="1381" y="75"/>
                  <a:pt x="1380" y="75"/>
                </a:cubicBezTo>
                <a:cubicBezTo>
                  <a:pt x="1379" y="76"/>
                  <a:pt x="1378" y="76"/>
                  <a:pt x="1377" y="76"/>
                </a:cubicBezTo>
                <a:cubicBezTo>
                  <a:pt x="1377" y="76"/>
                  <a:pt x="1377" y="76"/>
                  <a:pt x="1377" y="76"/>
                </a:cubicBezTo>
                <a:cubicBezTo>
                  <a:pt x="1377" y="76"/>
                  <a:pt x="1377" y="76"/>
                  <a:pt x="1377" y="76"/>
                </a:cubicBezTo>
                <a:cubicBezTo>
                  <a:pt x="1377" y="76"/>
                  <a:pt x="1377" y="76"/>
                  <a:pt x="1377" y="76"/>
                </a:cubicBezTo>
                <a:cubicBezTo>
                  <a:pt x="1376" y="77"/>
                  <a:pt x="1375" y="77"/>
                  <a:pt x="1374" y="78"/>
                </a:cubicBezTo>
                <a:close/>
                <a:moveTo>
                  <a:pt x="1309" y="98"/>
                </a:moveTo>
                <a:cubicBezTo>
                  <a:pt x="1311" y="99"/>
                  <a:pt x="1314" y="99"/>
                  <a:pt x="1316" y="99"/>
                </a:cubicBezTo>
                <a:cubicBezTo>
                  <a:pt x="1318" y="100"/>
                  <a:pt x="1317" y="98"/>
                  <a:pt x="1318" y="97"/>
                </a:cubicBezTo>
                <a:cubicBezTo>
                  <a:pt x="1317" y="97"/>
                  <a:pt x="1317" y="96"/>
                  <a:pt x="1317" y="96"/>
                </a:cubicBezTo>
                <a:cubicBezTo>
                  <a:pt x="1316" y="94"/>
                  <a:pt x="1316" y="93"/>
                  <a:pt x="1317" y="92"/>
                </a:cubicBezTo>
                <a:cubicBezTo>
                  <a:pt x="1318" y="91"/>
                  <a:pt x="1319" y="91"/>
                  <a:pt x="1321" y="91"/>
                </a:cubicBezTo>
                <a:cubicBezTo>
                  <a:pt x="1322" y="92"/>
                  <a:pt x="1323" y="92"/>
                  <a:pt x="1325" y="92"/>
                </a:cubicBezTo>
                <a:cubicBezTo>
                  <a:pt x="1325" y="91"/>
                  <a:pt x="1325" y="91"/>
                  <a:pt x="1324" y="90"/>
                </a:cubicBezTo>
                <a:cubicBezTo>
                  <a:pt x="1323" y="88"/>
                  <a:pt x="1320" y="87"/>
                  <a:pt x="1318" y="87"/>
                </a:cubicBezTo>
                <a:cubicBezTo>
                  <a:pt x="1317" y="87"/>
                  <a:pt x="1315" y="87"/>
                  <a:pt x="1314" y="87"/>
                </a:cubicBezTo>
                <a:cubicBezTo>
                  <a:pt x="1312" y="89"/>
                  <a:pt x="1309" y="91"/>
                  <a:pt x="1307" y="94"/>
                </a:cubicBezTo>
                <a:cubicBezTo>
                  <a:pt x="1306" y="95"/>
                  <a:pt x="1307" y="98"/>
                  <a:pt x="1309" y="98"/>
                </a:cubicBezTo>
                <a:close/>
                <a:moveTo>
                  <a:pt x="1318" y="97"/>
                </a:moveTo>
                <a:cubicBezTo>
                  <a:pt x="1318" y="97"/>
                  <a:pt x="1318" y="97"/>
                  <a:pt x="1318" y="97"/>
                </a:cubicBezTo>
                <a:cubicBezTo>
                  <a:pt x="1318" y="97"/>
                  <a:pt x="1318" y="97"/>
                  <a:pt x="1318" y="97"/>
                </a:cubicBezTo>
                <a:cubicBezTo>
                  <a:pt x="1318" y="97"/>
                  <a:pt x="1318" y="97"/>
                  <a:pt x="1318" y="97"/>
                </a:cubicBezTo>
                <a:close/>
                <a:moveTo>
                  <a:pt x="1360" y="92"/>
                </a:moveTo>
                <a:cubicBezTo>
                  <a:pt x="1360" y="93"/>
                  <a:pt x="1359" y="93"/>
                  <a:pt x="1359" y="94"/>
                </a:cubicBezTo>
                <a:cubicBezTo>
                  <a:pt x="1359" y="96"/>
                  <a:pt x="1360" y="98"/>
                  <a:pt x="1362" y="99"/>
                </a:cubicBezTo>
                <a:cubicBezTo>
                  <a:pt x="1362" y="100"/>
                  <a:pt x="1364" y="101"/>
                  <a:pt x="1365" y="100"/>
                </a:cubicBezTo>
                <a:cubicBezTo>
                  <a:pt x="1366" y="100"/>
                  <a:pt x="1367" y="99"/>
                  <a:pt x="1368" y="99"/>
                </a:cubicBezTo>
                <a:cubicBezTo>
                  <a:pt x="1370" y="98"/>
                  <a:pt x="1370" y="97"/>
                  <a:pt x="1371" y="96"/>
                </a:cubicBezTo>
                <a:cubicBezTo>
                  <a:pt x="1371" y="95"/>
                  <a:pt x="1372" y="94"/>
                  <a:pt x="1372" y="93"/>
                </a:cubicBezTo>
                <a:cubicBezTo>
                  <a:pt x="1373" y="92"/>
                  <a:pt x="1373" y="91"/>
                  <a:pt x="1372" y="90"/>
                </a:cubicBezTo>
                <a:cubicBezTo>
                  <a:pt x="1371" y="89"/>
                  <a:pt x="1370" y="89"/>
                  <a:pt x="1368" y="89"/>
                </a:cubicBezTo>
                <a:cubicBezTo>
                  <a:pt x="1368" y="88"/>
                  <a:pt x="1367" y="88"/>
                  <a:pt x="1367" y="89"/>
                </a:cubicBezTo>
                <a:cubicBezTo>
                  <a:pt x="1365" y="91"/>
                  <a:pt x="1363" y="92"/>
                  <a:pt x="1360" y="92"/>
                </a:cubicBezTo>
                <a:close/>
                <a:moveTo>
                  <a:pt x="1387" y="75"/>
                </a:moveTo>
                <a:cubicBezTo>
                  <a:pt x="1388" y="75"/>
                  <a:pt x="1389" y="75"/>
                  <a:pt x="1389" y="75"/>
                </a:cubicBezTo>
                <a:cubicBezTo>
                  <a:pt x="1390" y="73"/>
                  <a:pt x="1391" y="70"/>
                  <a:pt x="1393" y="69"/>
                </a:cubicBezTo>
                <a:cubicBezTo>
                  <a:pt x="1393" y="69"/>
                  <a:pt x="1393" y="68"/>
                  <a:pt x="1393" y="67"/>
                </a:cubicBezTo>
                <a:cubicBezTo>
                  <a:pt x="1391" y="65"/>
                  <a:pt x="1391" y="62"/>
                  <a:pt x="1389" y="60"/>
                </a:cubicBezTo>
                <a:cubicBezTo>
                  <a:pt x="1388" y="60"/>
                  <a:pt x="1387" y="60"/>
                  <a:pt x="1386" y="60"/>
                </a:cubicBezTo>
                <a:cubicBezTo>
                  <a:pt x="1385" y="62"/>
                  <a:pt x="1384" y="63"/>
                  <a:pt x="1383" y="64"/>
                </a:cubicBezTo>
                <a:cubicBezTo>
                  <a:pt x="1383" y="65"/>
                  <a:pt x="1383" y="66"/>
                  <a:pt x="1383" y="66"/>
                </a:cubicBezTo>
                <a:cubicBezTo>
                  <a:pt x="1382" y="71"/>
                  <a:pt x="1384" y="73"/>
                  <a:pt x="1387" y="75"/>
                </a:cubicBezTo>
                <a:close/>
                <a:moveTo>
                  <a:pt x="2042" y="948"/>
                </a:moveTo>
                <a:cubicBezTo>
                  <a:pt x="2047" y="947"/>
                  <a:pt x="2053" y="947"/>
                  <a:pt x="2058" y="949"/>
                </a:cubicBezTo>
                <a:cubicBezTo>
                  <a:pt x="2058" y="950"/>
                  <a:pt x="2059" y="950"/>
                  <a:pt x="2059" y="950"/>
                </a:cubicBezTo>
                <a:cubicBezTo>
                  <a:pt x="2060" y="950"/>
                  <a:pt x="2061" y="949"/>
                  <a:pt x="2061" y="948"/>
                </a:cubicBezTo>
                <a:cubicBezTo>
                  <a:pt x="2061" y="948"/>
                  <a:pt x="2061" y="947"/>
                  <a:pt x="2060" y="946"/>
                </a:cubicBezTo>
                <a:cubicBezTo>
                  <a:pt x="2060" y="945"/>
                  <a:pt x="2059" y="945"/>
                  <a:pt x="2058" y="944"/>
                </a:cubicBezTo>
                <a:cubicBezTo>
                  <a:pt x="2053" y="942"/>
                  <a:pt x="2048" y="941"/>
                  <a:pt x="2043" y="942"/>
                </a:cubicBezTo>
                <a:cubicBezTo>
                  <a:pt x="2041" y="943"/>
                  <a:pt x="2040" y="944"/>
                  <a:pt x="2040" y="945"/>
                </a:cubicBezTo>
                <a:cubicBezTo>
                  <a:pt x="2040" y="947"/>
                  <a:pt x="2041" y="948"/>
                  <a:pt x="2042" y="948"/>
                </a:cubicBezTo>
                <a:close/>
                <a:moveTo>
                  <a:pt x="2308" y="1101"/>
                </a:moveTo>
                <a:cubicBezTo>
                  <a:pt x="2308" y="1101"/>
                  <a:pt x="2309" y="1101"/>
                  <a:pt x="2310" y="1100"/>
                </a:cubicBezTo>
                <a:cubicBezTo>
                  <a:pt x="2310" y="1100"/>
                  <a:pt x="2310" y="1100"/>
                  <a:pt x="2310" y="1100"/>
                </a:cubicBezTo>
                <a:cubicBezTo>
                  <a:pt x="2310" y="1099"/>
                  <a:pt x="2310" y="1099"/>
                  <a:pt x="2310" y="1098"/>
                </a:cubicBezTo>
                <a:cubicBezTo>
                  <a:pt x="2307" y="1094"/>
                  <a:pt x="2303" y="1091"/>
                  <a:pt x="2300" y="1087"/>
                </a:cubicBezTo>
                <a:cubicBezTo>
                  <a:pt x="2299" y="1086"/>
                  <a:pt x="2298" y="1085"/>
                  <a:pt x="2296" y="1083"/>
                </a:cubicBezTo>
                <a:cubicBezTo>
                  <a:pt x="2296" y="1083"/>
                  <a:pt x="2295" y="1083"/>
                  <a:pt x="2295" y="1083"/>
                </a:cubicBezTo>
                <a:cubicBezTo>
                  <a:pt x="2294" y="1082"/>
                  <a:pt x="2294" y="1082"/>
                  <a:pt x="2293" y="1083"/>
                </a:cubicBezTo>
                <a:cubicBezTo>
                  <a:pt x="2293" y="1083"/>
                  <a:pt x="2293" y="1084"/>
                  <a:pt x="2293" y="1084"/>
                </a:cubicBezTo>
                <a:cubicBezTo>
                  <a:pt x="2294" y="1088"/>
                  <a:pt x="2296" y="1091"/>
                  <a:pt x="2299" y="1093"/>
                </a:cubicBezTo>
                <a:cubicBezTo>
                  <a:pt x="2302" y="1096"/>
                  <a:pt x="2304" y="1099"/>
                  <a:pt x="2308" y="1101"/>
                </a:cubicBezTo>
                <a:close/>
                <a:moveTo>
                  <a:pt x="1952" y="987"/>
                </a:moveTo>
                <a:cubicBezTo>
                  <a:pt x="1954" y="988"/>
                  <a:pt x="1955" y="988"/>
                  <a:pt x="1957" y="989"/>
                </a:cubicBezTo>
                <a:cubicBezTo>
                  <a:pt x="1958" y="989"/>
                  <a:pt x="1959" y="989"/>
                  <a:pt x="1960" y="990"/>
                </a:cubicBezTo>
                <a:cubicBezTo>
                  <a:pt x="1965" y="989"/>
                  <a:pt x="1970" y="988"/>
                  <a:pt x="1974" y="987"/>
                </a:cubicBezTo>
                <a:cubicBezTo>
                  <a:pt x="1975" y="987"/>
                  <a:pt x="1975" y="986"/>
                  <a:pt x="1974" y="985"/>
                </a:cubicBezTo>
                <a:cubicBezTo>
                  <a:pt x="1972" y="983"/>
                  <a:pt x="1969" y="982"/>
                  <a:pt x="1966" y="982"/>
                </a:cubicBezTo>
                <a:cubicBezTo>
                  <a:pt x="1965" y="982"/>
                  <a:pt x="1965" y="983"/>
                  <a:pt x="1965" y="983"/>
                </a:cubicBezTo>
                <a:cubicBezTo>
                  <a:pt x="1964" y="984"/>
                  <a:pt x="1964" y="984"/>
                  <a:pt x="1964" y="985"/>
                </a:cubicBezTo>
                <a:cubicBezTo>
                  <a:pt x="1961" y="983"/>
                  <a:pt x="1958" y="985"/>
                  <a:pt x="1955" y="984"/>
                </a:cubicBezTo>
                <a:cubicBezTo>
                  <a:pt x="1953" y="983"/>
                  <a:pt x="1952" y="984"/>
                  <a:pt x="1952" y="985"/>
                </a:cubicBezTo>
                <a:cubicBezTo>
                  <a:pt x="1951" y="986"/>
                  <a:pt x="1951" y="987"/>
                  <a:pt x="1952" y="987"/>
                </a:cubicBezTo>
                <a:close/>
                <a:moveTo>
                  <a:pt x="1999" y="987"/>
                </a:moveTo>
                <a:cubicBezTo>
                  <a:pt x="2000" y="987"/>
                  <a:pt x="2001" y="986"/>
                  <a:pt x="2001" y="985"/>
                </a:cubicBezTo>
                <a:cubicBezTo>
                  <a:pt x="2002" y="985"/>
                  <a:pt x="2002" y="985"/>
                  <a:pt x="2002" y="984"/>
                </a:cubicBezTo>
                <a:cubicBezTo>
                  <a:pt x="2003" y="984"/>
                  <a:pt x="2003" y="983"/>
                  <a:pt x="2002" y="983"/>
                </a:cubicBezTo>
                <a:cubicBezTo>
                  <a:pt x="2002" y="983"/>
                  <a:pt x="2001" y="982"/>
                  <a:pt x="2001" y="982"/>
                </a:cubicBezTo>
                <a:cubicBezTo>
                  <a:pt x="1999" y="983"/>
                  <a:pt x="1996" y="984"/>
                  <a:pt x="1994" y="984"/>
                </a:cubicBezTo>
                <a:cubicBezTo>
                  <a:pt x="1991" y="983"/>
                  <a:pt x="1989" y="983"/>
                  <a:pt x="1986" y="983"/>
                </a:cubicBezTo>
                <a:cubicBezTo>
                  <a:pt x="1986" y="983"/>
                  <a:pt x="1985" y="982"/>
                  <a:pt x="1985" y="982"/>
                </a:cubicBezTo>
                <a:cubicBezTo>
                  <a:pt x="1983" y="982"/>
                  <a:pt x="1981" y="983"/>
                  <a:pt x="1980" y="984"/>
                </a:cubicBezTo>
                <a:cubicBezTo>
                  <a:pt x="1979" y="985"/>
                  <a:pt x="1979" y="985"/>
                  <a:pt x="1979" y="986"/>
                </a:cubicBezTo>
                <a:cubicBezTo>
                  <a:pt x="1979" y="986"/>
                  <a:pt x="1980" y="987"/>
                  <a:pt x="1980" y="987"/>
                </a:cubicBezTo>
                <a:cubicBezTo>
                  <a:pt x="1982" y="988"/>
                  <a:pt x="1985" y="988"/>
                  <a:pt x="1987" y="988"/>
                </a:cubicBezTo>
                <a:cubicBezTo>
                  <a:pt x="1991" y="988"/>
                  <a:pt x="1995" y="987"/>
                  <a:pt x="1999" y="987"/>
                </a:cubicBezTo>
                <a:close/>
                <a:moveTo>
                  <a:pt x="1383" y="292"/>
                </a:moveTo>
                <a:cubicBezTo>
                  <a:pt x="1382" y="293"/>
                  <a:pt x="1382" y="294"/>
                  <a:pt x="1382" y="295"/>
                </a:cubicBezTo>
                <a:cubicBezTo>
                  <a:pt x="1382" y="296"/>
                  <a:pt x="1383" y="298"/>
                  <a:pt x="1383" y="299"/>
                </a:cubicBezTo>
                <a:cubicBezTo>
                  <a:pt x="1384" y="301"/>
                  <a:pt x="1386" y="301"/>
                  <a:pt x="1387" y="301"/>
                </a:cubicBezTo>
                <a:cubicBezTo>
                  <a:pt x="1391" y="300"/>
                  <a:pt x="1392" y="297"/>
                  <a:pt x="1393" y="294"/>
                </a:cubicBezTo>
                <a:cubicBezTo>
                  <a:pt x="1393" y="293"/>
                  <a:pt x="1393" y="293"/>
                  <a:pt x="1393" y="292"/>
                </a:cubicBezTo>
                <a:cubicBezTo>
                  <a:pt x="1391" y="290"/>
                  <a:pt x="1388" y="289"/>
                  <a:pt x="1386" y="290"/>
                </a:cubicBezTo>
                <a:cubicBezTo>
                  <a:pt x="1384" y="290"/>
                  <a:pt x="1383" y="291"/>
                  <a:pt x="1383" y="292"/>
                </a:cubicBezTo>
                <a:close/>
                <a:moveTo>
                  <a:pt x="612" y="356"/>
                </a:moveTo>
                <a:cubicBezTo>
                  <a:pt x="612" y="356"/>
                  <a:pt x="612" y="355"/>
                  <a:pt x="612" y="354"/>
                </a:cubicBezTo>
                <a:cubicBezTo>
                  <a:pt x="612" y="354"/>
                  <a:pt x="611" y="353"/>
                  <a:pt x="611" y="353"/>
                </a:cubicBezTo>
                <a:cubicBezTo>
                  <a:pt x="610" y="353"/>
                  <a:pt x="609" y="353"/>
                  <a:pt x="609" y="353"/>
                </a:cubicBezTo>
                <a:cubicBezTo>
                  <a:pt x="607" y="353"/>
                  <a:pt x="606" y="353"/>
                  <a:pt x="605" y="353"/>
                </a:cubicBezTo>
                <a:cubicBezTo>
                  <a:pt x="604" y="353"/>
                  <a:pt x="603" y="354"/>
                  <a:pt x="603" y="354"/>
                </a:cubicBezTo>
                <a:cubicBezTo>
                  <a:pt x="601" y="355"/>
                  <a:pt x="600" y="356"/>
                  <a:pt x="599" y="358"/>
                </a:cubicBezTo>
                <a:cubicBezTo>
                  <a:pt x="598" y="358"/>
                  <a:pt x="598" y="359"/>
                  <a:pt x="599" y="360"/>
                </a:cubicBezTo>
                <a:cubicBezTo>
                  <a:pt x="599" y="361"/>
                  <a:pt x="599" y="362"/>
                  <a:pt x="600" y="362"/>
                </a:cubicBezTo>
                <a:cubicBezTo>
                  <a:pt x="601" y="362"/>
                  <a:pt x="603" y="362"/>
                  <a:pt x="604" y="362"/>
                </a:cubicBezTo>
                <a:cubicBezTo>
                  <a:pt x="607" y="361"/>
                  <a:pt x="610" y="359"/>
                  <a:pt x="612" y="356"/>
                </a:cubicBezTo>
                <a:close/>
                <a:moveTo>
                  <a:pt x="1694" y="142"/>
                </a:moveTo>
                <a:cubicBezTo>
                  <a:pt x="1694" y="144"/>
                  <a:pt x="1695" y="145"/>
                  <a:pt x="1697" y="146"/>
                </a:cubicBezTo>
                <a:cubicBezTo>
                  <a:pt x="1697" y="146"/>
                  <a:pt x="1698" y="146"/>
                  <a:pt x="1699" y="146"/>
                </a:cubicBezTo>
                <a:cubicBezTo>
                  <a:pt x="1699" y="146"/>
                  <a:pt x="1700" y="146"/>
                  <a:pt x="1700" y="146"/>
                </a:cubicBezTo>
                <a:cubicBezTo>
                  <a:pt x="1702" y="146"/>
                  <a:pt x="1704" y="145"/>
                  <a:pt x="1704" y="143"/>
                </a:cubicBezTo>
                <a:cubicBezTo>
                  <a:pt x="1703" y="141"/>
                  <a:pt x="1703" y="139"/>
                  <a:pt x="1702" y="138"/>
                </a:cubicBezTo>
                <a:cubicBezTo>
                  <a:pt x="1701" y="137"/>
                  <a:pt x="1700" y="136"/>
                  <a:pt x="1699" y="137"/>
                </a:cubicBezTo>
                <a:cubicBezTo>
                  <a:pt x="1697" y="137"/>
                  <a:pt x="1696" y="138"/>
                  <a:pt x="1695" y="138"/>
                </a:cubicBezTo>
                <a:cubicBezTo>
                  <a:pt x="1694" y="139"/>
                  <a:pt x="1693" y="140"/>
                  <a:pt x="1694" y="141"/>
                </a:cubicBezTo>
                <a:cubicBezTo>
                  <a:pt x="1694" y="142"/>
                  <a:pt x="1694" y="142"/>
                  <a:pt x="1694" y="142"/>
                </a:cubicBezTo>
                <a:close/>
                <a:moveTo>
                  <a:pt x="690" y="511"/>
                </a:moveTo>
                <a:cubicBezTo>
                  <a:pt x="689" y="511"/>
                  <a:pt x="689" y="511"/>
                  <a:pt x="688" y="512"/>
                </a:cubicBezTo>
                <a:cubicBezTo>
                  <a:pt x="688" y="512"/>
                  <a:pt x="688" y="513"/>
                  <a:pt x="688" y="514"/>
                </a:cubicBezTo>
                <a:cubicBezTo>
                  <a:pt x="689" y="514"/>
                  <a:pt x="689" y="515"/>
                  <a:pt x="690" y="515"/>
                </a:cubicBezTo>
                <a:cubicBezTo>
                  <a:pt x="691" y="517"/>
                  <a:pt x="693" y="518"/>
                  <a:pt x="695" y="519"/>
                </a:cubicBezTo>
                <a:cubicBezTo>
                  <a:pt x="697" y="520"/>
                  <a:pt x="699" y="521"/>
                  <a:pt x="702" y="521"/>
                </a:cubicBezTo>
                <a:cubicBezTo>
                  <a:pt x="702" y="521"/>
                  <a:pt x="702" y="521"/>
                  <a:pt x="702" y="521"/>
                </a:cubicBezTo>
                <a:cubicBezTo>
                  <a:pt x="703" y="521"/>
                  <a:pt x="703" y="520"/>
                  <a:pt x="704" y="520"/>
                </a:cubicBezTo>
                <a:cubicBezTo>
                  <a:pt x="704" y="520"/>
                  <a:pt x="704" y="519"/>
                  <a:pt x="703" y="519"/>
                </a:cubicBezTo>
                <a:cubicBezTo>
                  <a:pt x="700" y="514"/>
                  <a:pt x="695" y="512"/>
                  <a:pt x="690" y="511"/>
                </a:cubicBezTo>
                <a:close/>
                <a:moveTo>
                  <a:pt x="1341" y="658"/>
                </a:moveTo>
                <a:cubicBezTo>
                  <a:pt x="1343" y="657"/>
                  <a:pt x="1344" y="657"/>
                  <a:pt x="1346" y="656"/>
                </a:cubicBezTo>
                <a:cubicBezTo>
                  <a:pt x="1348" y="655"/>
                  <a:pt x="1349" y="652"/>
                  <a:pt x="1350" y="650"/>
                </a:cubicBezTo>
                <a:cubicBezTo>
                  <a:pt x="1349" y="650"/>
                  <a:pt x="1349" y="650"/>
                  <a:pt x="1349" y="650"/>
                </a:cubicBezTo>
                <a:cubicBezTo>
                  <a:pt x="1347" y="650"/>
                  <a:pt x="1344" y="650"/>
                  <a:pt x="1342" y="651"/>
                </a:cubicBezTo>
                <a:cubicBezTo>
                  <a:pt x="1340" y="651"/>
                  <a:pt x="1338" y="652"/>
                  <a:pt x="1337" y="653"/>
                </a:cubicBezTo>
                <a:cubicBezTo>
                  <a:pt x="1336" y="654"/>
                  <a:pt x="1336" y="655"/>
                  <a:pt x="1336" y="656"/>
                </a:cubicBezTo>
                <a:cubicBezTo>
                  <a:pt x="1337" y="658"/>
                  <a:pt x="1339" y="658"/>
                  <a:pt x="1341" y="658"/>
                </a:cubicBezTo>
                <a:close/>
                <a:moveTo>
                  <a:pt x="514" y="100"/>
                </a:moveTo>
                <a:cubicBezTo>
                  <a:pt x="514" y="100"/>
                  <a:pt x="514" y="99"/>
                  <a:pt x="514" y="99"/>
                </a:cubicBezTo>
                <a:cubicBezTo>
                  <a:pt x="513" y="99"/>
                  <a:pt x="513" y="99"/>
                  <a:pt x="512" y="99"/>
                </a:cubicBezTo>
                <a:cubicBezTo>
                  <a:pt x="508" y="100"/>
                  <a:pt x="504" y="102"/>
                  <a:pt x="500" y="105"/>
                </a:cubicBezTo>
                <a:cubicBezTo>
                  <a:pt x="499" y="106"/>
                  <a:pt x="499" y="107"/>
                  <a:pt x="501" y="108"/>
                </a:cubicBezTo>
                <a:cubicBezTo>
                  <a:pt x="502" y="109"/>
                  <a:pt x="503" y="109"/>
                  <a:pt x="504" y="109"/>
                </a:cubicBezTo>
                <a:cubicBezTo>
                  <a:pt x="507" y="106"/>
                  <a:pt x="510" y="103"/>
                  <a:pt x="514" y="101"/>
                </a:cubicBezTo>
                <a:cubicBezTo>
                  <a:pt x="514" y="101"/>
                  <a:pt x="514" y="100"/>
                  <a:pt x="514" y="100"/>
                </a:cubicBezTo>
                <a:close/>
                <a:moveTo>
                  <a:pt x="1173" y="599"/>
                </a:moveTo>
                <a:cubicBezTo>
                  <a:pt x="1173" y="598"/>
                  <a:pt x="1174" y="598"/>
                  <a:pt x="1174" y="597"/>
                </a:cubicBezTo>
                <a:cubicBezTo>
                  <a:pt x="1174" y="595"/>
                  <a:pt x="1174" y="593"/>
                  <a:pt x="1175" y="592"/>
                </a:cubicBezTo>
                <a:cubicBezTo>
                  <a:pt x="1174" y="591"/>
                  <a:pt x="1174" y="590"/>
                  <a:pt x="1174" y="590"/>
                </a:cubicBezTo>
                <a:cubicBezTo>
                  <a:pt x="1174" y="590"/>
                  <a:pt x="1174" y="589"/>
                  <a:pt x="1174" y="589"/>
                </a:cubicBezTo>
                <a:cubicBezTo>
                  <a:pt x="1174" y="588"/>
                  <a:pt x="1173" y="587"/>
                  <a:pt x="1172" y="587"/>
                </a:cubicBezTo>
                <a:cubicBezTo>
                  <a:pt x="1171" y="588"/>
                  <a:pt x="1170" y="588"/>
                  <a:pt x="1169" y="589"/>
                </a:cubicBezTo>
                <a:cubicBezTo>
                  <a:pt x="1167" y="590"/>
                  <a:pt x="1167" y="591"/>
                  <a:pt x="1167" y="593"/>
                </a:cubicBezTo>
                <a:cubicBezTo>
                  <a:pt x="1167" y="595"/>
                  <a:pt x="1168" y="597"/>
                  <a:pt x="1170" y="599"/>
                </a:cubicBezTo>
                <a:cubicBezTo>
                  <a:pt x="1170" y="600"/>
                  <a:pt x="1172" y="600"/>
                  <a:pt x="1173" y="599"/>
                </a:cubicBezTo>
                <a:close/>
                <a:moveTo>
                  <a:pt x="1962" y="854"/>
                </a:moveTo>
                <a:cubicBezTo>
                  <a:pt x="1962" y="854"/>
                  <a:pt x="1962" y="855"/>
                  <a:pt x="1962" y="855"/>
                </a:cubicBezTo>
                <a:cubicBezTo>
                  <a:pt x="1962" y="855"/>
                  <a:pt x="1963" y="855"/>
                  <a:pt x="1963" y="855"/>
                </a:cubicBezTo>
                <a:cubicBezTo>
                  <a:pt x="1963" y="855"/>
                  <a:pt x="1963" y="855"/>
                  <a:pt x="1964" y="855"/>
                </a:cubicBezTo>
                <a:cubicBezTo>
                  <a:pt x="1966" y="854"/>
                  <a:pt x="1969" y="852"/>
                  <a:pt x="1971" y="849"/>
                </a:cubicBezTo>
                <a:cubicBezTo>
                  <a:pt x="1973" y="846"/>
                  <a:pt x="1975" y="843"/>
                  <a:pt x="1978" y="842"/>
                </a:cubicBezTo>
                <a:cubicBezTo>
                  <a:pt x="1979" y="841"/>
                  <a:pt x="1979" y="841"/>
                  <a:pt x="1978" y="840"/>
                </a:cubicBezTo>
                <a:cubicBezTo>
                  <a:pt x="1976" y="837"/>
                  <a:pt x="1975" y="838"/>
                  <a:pt x="1974" y="839"/>
                </a:cubicBezTo>
                <a:cubicBezTo>
                  <a:pt x="1970" y="844"/>
                  <a:pt x="1967" y="849"/>
                  <a:pt x="1963" y="853"/>
                </a:cubicBezTo>
                <a:cubicBezTo>
                  <a:pt x="1962" y="853"/>
                  <a:pt x="1962" y="854"/>
                  <a:pt x="1962" y="854"/>
                </a:cubicBezTo>
                <a:close/>
                <a:moveTo>
                  <a:pt x="2006" y="840"/>
                </a:moveTo>
                <a:cubicBezTo>
                  <a:pt x="2006" y="838"/>
                  <a:pt x="2004" y="838"/>
                  <a:pt x="2003" y="837"/>
                </a:cubicBezTo>
                <a:cubicBezTo>
                  <a:pt x="2003" y="836"/>
                  <a:pt x="2003" y="836"/>
                  <a:pt x="2003" y="836"/>
                </a:cubicBezTo>
                <a:cubicBezTo>
                  <a:pt x="2003" y="836"/>
                  <a:pt x="2003" y="837"/>
                  <a:pt x="2003" y="837"/>
                </a:cubicBezTo>
                <a:cubicBezTo>
                  <a:pt x="2003" y="837"/>
                  <a:pt x="2003" y="837"/>
                  <a:pt x="2003" y="837"/>
                </a:cubicBezTo>
                <a:cubicBezTo>
                  <a:pt x="2002" y="837"/>
                  <a:pt x="2002" y="838"/>
                  <a:pt x="2001" y="838"/>
                </a:cubicBezTo>
                <a:cubicBezTo>
                  <a:pt x="2001" y="840"/>
                  <a:pt x="2001" y="843"/>
                  <a:pt x="1999" y="845"/>
                </a:cubicBezTo>
                <a:cubicBezTo>
                  <a:pt x="1998" y="847"/>
                  <a:pt x="1998" y="848"/>
                  <a:pt x="2000" y="849"/>
                </a:cubicBezTo>
                <a:cubicBezTo>
                  <a:pt x="2001" y="850"/>
                  <a:pt x="2002" y="850"/>
                  <a:pt x="2003" y="851"/>
                </a:cubicBezTo>
                <a:cubicBezTo>
                  <a:pt x="2004" y="851"/>
                  <a:pt x="2005" y="851"/>
                  <a:pt x="2005" y="850"/>
                </a:cubicBezTo>
                <a:cubicBezTo>
                  <a:pt x="2006" y="849"/>
                  <a:pt x="2007" y="847"/>
                  <a:pt x="2006" y="845"/>
                </a:cubicBezTo>
                <a:cubicBezTo>
                  <a:pt x="2007" y="845"/>
                  <a:pt x="2007" y="845"/>
                  <a:pt x="2007" y="845"/>
                </a:cubicBezTo>
                <a:cubicBezTo>
                  <a:pt x="2007" y="845"/>
                  <a:pt x="2007" y="845"/>
                  <a:pt x="2007" y="845"/>
                </a:cubicBezTo>
                <a:cubicBezTo>
                  <a:pt x="2007" y="845"/>
                  <a:pt x="2006" y="845"/>
                  <a:pt x="2006" y="845"/>
                </a:cubicBezTo>
                <a:cubicBezTo>
                  <a:pt x="2005" y="844"/>
                  <a:pt x="2005" y="842"/>
                  <a:pt x="2006" y="840"/>
                </a:cubicBezTo>
                <a:close/>
                <a:moveTo>
                  <a:pt x="561" y="781"/>
                </a:moveTo>
                <a:cubicBezTo>
                  <a:pt x="559" y="782"/>
                  <a:pt x="558" y="782"/>
                  <a:pt x="556" y="782"/>
                </a:cubicBezTo>
                <a:cubicBezTo>
                  <a:pt x="555" y="782"/>
                  <a:pt x="555" y="783"/>
                  <a:pt x="556" y="784"/>
                </a:cubicBezTo>
                <a:cubicBezTo>
                  <a:pt x="558" y="787"/>
                  <a:pt x="561" y="789"/>
                  <a:pt x="566" y="788"/>
                </a:cubicBezTo>
                <a:cubicBezTo>
                  <a:pt x="567" y="787"/>
                  <a:pt x="568" y="787"/>
                  <a:pt x="568" y="787"/>
                </a:cubicBezTo>
                <a:cubicBezTo>
                  <a:pt x="569" y="786"/>
                  <a:pt x="569" y="785"/>
                  <a:pt x="569" y="784"/>
                </a:cubicBezTo>
                <a:cubicBezTo>
                  <a:pt x="567" y="782"/>
                  <a:pt x="564" y="781"/>
                  <a:pt x="561" y="781"/>
                </a:cubicBezTo>
                <a:close/>
                <a:moveTo>
                  <a:pt x="2003" y="837"/>
                </a:moveTo>
                <a:cubicBezTo>
                  <a:pt x="2003" y="836"/>
                  <a:pt x="2003" y="835"/>
                  <a:pt x="2003" y="835"/>
                </a:cubicBezTo>
                <a:cubicBezTo>
                  <a:pt x="2003" y="834"/>
                  <a:pt x="2003" y="834"/>
                  <a:pt x="2002" y="833"/>
                </a:cubicBezTo>
                <a:cubicBezTo>
                  <a:pt x="2000" y="832"/>
                  <a:pt x="1997" y="831"/>
                  <a:pt x="1995" y="830"/>
                </a:cubicBezTo>
                <a:cubicBezTo>
                  <a:pt x="1995" y="830"/>
                  <a:pt x="1994" y="830"/>
                  <a:pt x="1994" y="831"/>
                </a:cubicBezTo>
                <a:cubicBezTo>
                  <a:pt x="1994" y="833"/>
                  <a:pt x="1994" y="836"/>
                  <a:pt x="1995" y="839"/>
                </a:cubicBezTo>
                <a:cubicBezTo>
                  <a:pt x="1995" y="840"/>
                  <a:pt x="1996" y="840"/>
                  <a:pt x="1997" y="840"/>
                </a:cubicBezTo>
                <a:cubicBezTo>
                  <a:pt x="1998" y="841"/>
                  <a:pt x="1999" y="841"/>
                  <a:pt x="2000" y="840"/>
                </a:cubicBezTo>
                <a:cubicBezTo>
                  <a:pt x="2000" y="839"/>
                  <a:pt x="2001" y="839"/>
                  <a:pt x="2001" y="838"/>
                </a:cubicBezTo>
                <a:cubicBezTo>
                  <a:pt x="2001" y="838"/>
                  <a:pt x="2001" y="838"/>
                  <a:pt x="2001" y="838"/>
                </a:cubicBezTo>
                <a:cubicBezTo>
                  <a:pt x="2001" y="838"/>
                  <a:pt x="2001" y="838"/>
                  <a:pt x="2001" y="838"/>
                </a:cubicBezTo>
                <a:cubicBezTo>
                  <a:pt x="2001" y="838"/>
                  <a:pt x="2001" y="838"/>
                  <a:pt x="2001" y="838"/>
                </a:cubicBezTo>
                <a:cubicBezTo>
                  <a:pt x="2002" y="838"/>
                  <a:pt x="2002" y="837"/>
                  <a:pt x="2003" y="837"/>
                </a:cubicBezTo>
                <a:close/>
                <a:moveTo>
                  <a:pt x="71" y="292"/>
                </a:moveTo>
                <a:cubicBezTo>
                  <a:pt x="72" y="292"/>
                  <a:pt x="74" y="289"/>
                  <a:pt x="73" y="288"/>
                </a:cubicBezTo>
                <a:cubicBezTo>
                  <a:pt x="73" y="287"/>
                  <a:pt x="72" y="285"/>
                  <a:pt x="70" y="285"/>
                </a:cubicBezTo>
                <a:cubicBezTo>
                  <a:pt x="68" y="286"/>
                  <a:pt x="66" y="286"/>
                  <a:pt x="63" y="287"/>
                </a:cubicBezTo>
                <a:cubicBezTo>
                  <a:pt x="63" y="287"/>
                  <a:pt x="63" y="288"/>
                  <a:pt x="63" y="288"/>
                </a:cubicBezTo>
                <a:cubicBezTo>
                  <a:pt x="63" y="289"/>
                  <a:pt x="63" y="290"/>
                  <a:pt x="64" y="291"/>
                </a:cubicBezTo>
                <a:cubicBezTo>
                  <a:pt x="66" y="293"/>
                  <a:pt x="68" y="293"/>
                  <a:pt x="71" y="292"/>
                </a:cubicBezTo>
                <a:close/>
                <a:moveTo>
                  <a:pt x="1484" y="218"/>
                </a:moveTo>
                <a:cubicBezTo>
                  <a:pt x="1486" y="219"/>
                  <a:pt x="1490" y="218"/>
                  <a:pt x="1491" y="215"/>
                </a:cubicBezTo>
                <a:cubicBezTo>
                  <a:pt x="1491" y="215"/>
                  <a:pt x="1491" y="215"/>
                  <a:pt x="1491" y="214"/>
                </a:cubicBezTo>
                <a:cubicBezTo>
                  <a:pt x="1490" y="212"/>
                  <a:pt x="1489" y="211"/>
                  <a:pt x="1487" y="210"/>
                </a:cubicBezTo>
                <a:cubicBezTo>
                  <a:pt x="1487" y="209"/>
                  <a:pt x="1486" y="209"/>
                  <a:pt x="1486" y="209"/>
                </a:cubicBezTo>
                <a:cubicBezTo>
                  <a:pt x="1482" y="210"/>
                  <a:pt x="1481" y="212"/>
                  <a:pt x="1482" y="216"/>
                </a:cubicBezTo>
                <a:cubicBezTo>
                  <a:pt x="1482" y="217"/>
                  <a:pt x="1483" y="217"/>
                  <a:pt x="1484" y="218"/>
                </a:cubicBezTo>
                <a:close/>
                <a:moveTo>
                  <a:pt x="1277" y="650"/>
                </a:moveTo>
                <a:cubicBezTo>
                  <a:pt x="1277" y="650"/>
                  <a:pt x="1276" y="650"/>
                  <a:pt x="1275" y="651"/>
                </a:cubicBezTo>
                <a:cubicBezTo>
                  <a:pt x="1275" y="651"/>
                  <a:pt x="1275" y="651"/>
                  <a:pt x="1275" y="652"/>
                </a:cubicBezTo>
                <a:cubicBezTo>
                  <a:pt x="1274" y="652"/>
                  <a:pt x="1275" y="653"/>
                  <a:pt x="1275" y="653"/>
                </a:cubicBezTo>
                <a:cubicBezTo>
                  <a:pt x="1278" y="654"/>
                  <a:pt x="1281" y="655"/>
                  <a:pt x="1283" y="655"/>
                </a:cubicBezTo>
                <a:cubicBezTo>
                  <a:pt x="1284" y="655"/>
                  <a:pt x="1284" y="655"/>
                  <a:pt x="1284" y="655"/>
                </a:cubicBezTo>
                <a:cubicBezTo>
                  <a:pt x="1287" y="655"/>
                  <a:pt x="1289" y="655"/>
                  <a:pt x="1291" y="654"/>
                </a:cubicBezTo>
                <a:cubicBezTo>
                  <a:pt x="1291" y="654"/>
                  <a:pt x="1292" y="654"/>
                  <a:pt x="1292" y="654"/>
                </a:cubicBezTo>
                <a:cubicBezTo>
                  <a:pt x="1292" y="653"/>
                  <a:pt x="1292" y="653"/>
                  <a:pt x="1291" y="652"/>
                </a:cubicBezTo>
                <a:cubicBezTo>
                  <a:pt x="1289" y="651"/>
                  <a:pt x="1287" y="650"/>
                  <a:pt x="1285" y="650"/>
                </a:cubicBezTo>
                <a:cubicBezTo>
                  <a:pt x="1282" y="651"/>
                  <a:pt x="1280" y="651"/>
                  <a:pt x="1277" y="650"/>
                </a:cubicBezTo>
                <a:close/>
                <a:moveTo>
                  <a:pt x="645" y="782"/>
                </a:moveTo>
                <a:cubicBezTo>
                  <a:pt x="644" y="782"/>
                  <a:pt x="642" y="782"/>
                  <a:pt x="641" y="782"/>
                </a:cubicBezTo>
                <a:cubicBezTo>
                  <a:pt x="639" y="782"/>
                  <a:pt x="638" y="782"/>
                  <a:pt x="636" y="782"/>
                </a:cubicBezTo>
                <a:cubicBezTo>
                  <a:pt x="636" y="783"/>
                  <a:pt x="635" y="784"/>
                  <a:pt x="635" y="784"/>
                </a:cubicBezTo>
                <a:cubicBezTo>
                  <a:pt x="634" y="785"/>
                  <a:pt x="635" y="786"/>
                  <a:pt x="636" y="786"/>
                </a:cubicBezTo>
                <a:cubicBezTo>
                  <a:pt x="636" y="787"/>
                  <a:pt x="637" y="787"/>
                  <a:pt x="637" y="787"/>
                </a:cubicBezTo>
                <a:cubicBezTo>
                  <a:pt x="641" y="788"/>
                  <a:pt x="644" y="787"/>
                  <a:pt x="646" y="785"/>
                </a:cubicBezTo>
                <a:cubicBezTo>
                  <a:pt x="647" y="785"/>
                  <a:pt x="647" y="784"/>
                  <a:pt x="646" y="784"/>
                </a:cubicBezTo>
                <a:cubicBezTo>
                  <a:pt x="646" y="783"/>
                  <a:pt x="645" y="782"/>
                  <a:pt x="645" y="782"/>
                </a:cubicBezTo>
                <a:close/>
                <a:moveTo>
                  <a:pt x="1983" y="818"/>
                </a:moveTo>
                <a:cubicBezTo>
                  <a:pt x="1983" y="818"/>
                  <a:pt x="1982" y="819"/>
                  <a:pt x="1982" y="819"/>
                </a:cubicBezTo>
                <a:cubicBezTo>
                  <a:pt x="1983" y="822"/>
                  <a:pt x="1984" y="824"/>
                  <a:pt x="1986" y="827"/>
                </a:cubicBezTo>
                <a:cubicBezTo>
                  <a:pt x="1987" y="828"/>
                  <a:pt x="1989" y="828"/>
                  <a:pt x="1990" y="826"/>
                </a:cubicBezTo>
                <a:cubicBezTo>
                  <a:pt x="1991" y="824"/>
                  <a:pt x="1991" y="822"/>
                  <a:pt x="1990" y="821"/>
                </a:cubicBezTo>
                <a:cubicBezTo>
                  <a:pt x="1989" y="819"/>
                  <a:pt x="1988" y="818"/>
                  <a:pt x="1987" y="817"/>
                </a:cubicBezTo>
                <a:cubicBezTo>
                  <a:pt x="1986" y="817"/>
                  <a:pt x="1984" y="817"/>
                  <a:pt x="1983" y="818"/>
                </a:cubicBezTo>
                <a:close/>
                <a:moveTo>
                  <a:pt x="1974" y="994"/>
                </a:moveTo>
                <a:cubicBezTo>
                  <a:pt x="1976" y="995"/>
                  <a:pt x="1979" y="997"/>
                  <a:pt x="1981" y="998"/>
                </a:cubicBezTo>
                <a:cubicBezTo>
                  <a:pt x="1982" y="998"/>
                  <a:pt x="1983" y="998"/>
                  <a:pt x="1984" y="998"/>
                </a:cubicBezTo>
                <a:cubicBezTo>
                  <a:pt x="1985" y="998"/>
                  <a:pt x="1986" y="996"/>
                  <a:pt x="1985" y="995"/>
                </a:cubicBezTo>
                <a:cubicBezTo>
                  <a:pt x="1985" y="995"/>
                  <a:pt x="1985" y="994"/>
                  <a:pt x="1984" y="994"/>
                </a:cubicBezTo>
                <a:cubicBezTo>
                  <a:pt x="1982" y="991"/>
                  <a:pt x="1979" y="991"/>
                  <a:pt x="1976" y="991"/>
                </a:cubicBezTo>
                <a:cubicBezTo>
                  <a:pt x="1976" y="991"/>
                  <a:pt x="1975" y="991"/>
                  <a:pt x="1974" y="991"/>
                </a:cubicBezTo>
                <a:cubicBezTo>
                  <a:pt x="1973" y="991"/>
                  <a:pt x="1973" y="992"/>
                  <a:pt x="1973" y="993"/>
                </a:cubicBezTo>
                <a:cubicBezTo>
                  <a:pt x="1973" y="993"/>
                  <a:pt x="1973" y="994"/>
                  <a:pt x="1974" y="994"/>
                </a:cubicBezTo>
                <a:close/>
                <a:moveTo>
                  <a:pt x="594" y="99"/>
                </a:moveTo>
                <a:cubicBezTo>
                  <a:pt x="594" y="100"/>
                  <a:pt x="596" y="99"/>
                  <a:pt x="596" y="99"/>
                </a:cubicBezTo>
                <a:cubicBezTo>
                  <a:pt x="598" y="96"/>
                  <a:pt x="598" y="93"/>
                  <a:pt x="598" y="89"/>
                </a:cubicBezTo>
                <a:cubicBezTo>
                  <a:pt x="598" y="89"/>
                  <a:pt x="598" y="88"/>
                  <a:pt x="598" y="87"/>
                </a:cubicBezTo>
                <a:cubicBezTo>
                  <a:pt x="598" y="87"/>
                  <a:pt x="597" y="86"/>
                  <a:pt x="597" y="86"/>
                </a:cubicBezTo>
                <a:cubicBezTo>
                  <a:pt x="596" y="86"/>
                  <a:pt x="596" y="86"/>
                  <a:pt x="595" y="87"/>
                </a:cubicBezTo>
                <a:cubicBezTo>
                  <a:pt x="594" y="89"/>
                  <a:pt x="593" y="91"/>
                  <a:pt x="592" y="94"/>
                </a:cubicBezTo>
                <a:cubicBezTo>
                  <a:pt x="592" y="95"/>
                  <a:pt x="592" y="96"/>
                  <a:pt x="592" y="97"/>
                </a:cubicBezTo>
                <a:cubicBezTo>
                  <a:pt x="592" y="98"/>
                  <a:pt x="593" y="99"/>
                  <a:pt x="594" y="99"/>
                </a:cubicBezTo>
                <a:close/>
                <a:moveTo>
                  <a:pt x="2236" y="962"/>
                </a:moveTo>
                <a:cubicBezTo>
                  <a:pt x="2236" y="962"/>
                  <a:pt x="2235" y="962"/>
                  <a:pt x="2235" y="962"/>
                </a:cubicBezTo>
                <a:cubicBezTo>
                  <a:pt x="2235" y="963"/>
                  <a:pt x="2234" y="963"/>
                  <a:pt x="2234" y="964"/>
                </a:cubicBezTo>
                <a:cubicBezTo>
                  <a:pt x="2235" y="967"/>
                  <a:pt x="2236" y="969"/>
                  <a:pt x="2238" y="971"/>
                </a:cubicBezTo>
                <a:cubicBezTo>
                  <a:pt x="2238" y="972"/>
                  <a:pt x="2241" y="972"/>
                  <a:pt x="2242" y="971"/>
                </a:cubicBezTo>
                <a:cubicBezTo>
                  <a:pt x="2243" y="970"/>
                  <a:pt x="2243" y="968"/>
                  <a:pt x="2242" y="967"/>
                </a:cubicBezTo>
                <a:cubicBezTo>
                  <a:pt x="2241" y="965"/>
                  <a:pt x="2238" y="963"/>
                  <a:pt x="2236" y="962"/>
                </a:cubicBezTo>
                <a:close/>
                <a:moveTo>
                  <a:pt x="622" y="361"/>
                </a:moveTo>
                <a:cubicBezTo>
                  <a:pt x="619" y="363"/>
                  <a:pt x="618" y="366"/>
                  <a:pt x="619" y="369"/>
                </a:cubicBezTo>
                <a:cubicBezTo>
                  <a:pt x="619" y="370"/>
                  <a:pt x="620" y="371"/>
                  <a:pt x="620" y="371"/>
                </a:cubicBezTo>
                <a:cubicBezTo>
                  <a:pt x="621" y="371"/>
                  <a:pt x="622" y="371"/>
                  <a:pt x="622" y="370"/>
                </a:cubicBezTo>
                <a:cubicBezTo>
                  <a:pt x="623" y="369"/>
                  <a:pt x="624" y="368"/>
                  <a:pt x="625" y="366"/>
                </a:cubicBezTo>
                <a:cubicBezTo>
                  <a:pt x="625" y="366"/>
                  <a:pt x="626" y="365"/>
                  <a:pt x="626" y="365"/>
                </a:cubicBezTo>
                <a:cubicBezTo>
                  <a:pt x="626" y="364"/>
                  <a:pt x="626" y="362"/>
                  <a:pt x="625" y="362"/>
                </a:cubicBezTo>
                <a:cubicBezTo>
                  <a:pt x="624" y="361"/>
                  <a:pt x="623" y="361"/>
                  <a:pt x="622" y="361"/>
                </a:cubicBezTo>
                <a:close/>
                <a:moveTo>
                  <a:pt x="2150" y="306"/>
                </a:moveTo>
                <a:cubicBezTo>
                  <a:pt x="2150" y="307"/>
                  <a:pt x="2149" y="307"/>
                  <a:pt x="2148" y="308"/>
                </a:cubicBezTo>
                <a:cubicBezTo>
                  <a:pt x="2147" y="309"/>
                  <a:pt x="2147" y="310"/>
                  <a:pt x="2147" y="312"/>
                </a:cubicBezTo>
                <a:cubicBezTo>
                  <a:pt x="2148" y="314"/>
                  <a:pt x="2148" y="316"/>
                  <a:pt x="2149" y="317"/>
                </a:cubicBezTo>
                <a:cubicBezTo>
                  <a:pt x="2149" y="318"/>
                  <a:pt x="2149" y="318"/>
                  <a:pt x="2150" y="318"/>
                </a:cubicBezTo>
                <a:cubicBezTo>
                  <a:pt x="2150" y="318"/>
                  <a:pt x="2150" y="317"/>
                  <a:pt x="2150" y="317"/>
                </a:cubicBezTo>
                <a:cubicBezTo>
                  <a:pt x="2151" y="315"/>
                  <a:pt x="2152" y="313"/>
                  <a:pt x="2154" y="311"/>
                </a:cubicBezTo>
                <a:cubicBezTo>
                  <a:pt x="2154" y="310"/>
                  <a:pt x="2154" y="308"/>
                  <a:pt x="2153" y="307"/>
                </a:cubicBezTo>
                <a:cubicBezTo>
                  <a:pt x="2152" y="306"/>
                  <a:pt x="2151" y="306"/>
                  <a:pt x="2150" y="306"/>
                </a:cubicBezTo>
                <a:close/>
                <a:moveTo>
                  <a:pt x="685" y="547"/>
                </a:moveTo>
                <a:cubicBezTo>
                  <a:pt x="685" y="547"/>
                  <a:pt x="685" y="547"/>
                  <a:pt x="685" y="547"/>
                </a:cubicBezTo>
                <a:cubicBezTo>
                  <a:pt x="685" y="547"/>
                  <a:pt x="685" y="547"/>
                  <a:pt x="685" y="547"/>
                </a:cubicBezTo>
                <a:cubicBezTo>
                  <a:pt x="685" y="547"/>
                  <a:pt x="685" y="548"/>
                  <a:pt x="686" y="548"/>
                </a:cubicBezTo>
                <a:cubicBezTo>
                  <a:pt x="685" y="547"/>
                  <a:pt x="685" y="547"/>
                  <a:pt x="685" y="547"/>
                </a:cubicBezTo>
                <a:close/>
                <a:moveTo>
                  <a:pt x="691" y="551"/>
                </a:moveTo>
                <a:cubicBezTo>
                  <a:pt x="692" y="551"/>
                  <a:pt x="693" y="551"/>
                  <a:pt x="694" y="551"/>
                </a:cubicBezTo>
                <a:cubicBezTo>
                  <a:pt x="694" y="546"/>
                  <a:pt x="695" y="547"/>
                  <a:pt x="691" y="545"/>
                </a:cubicBezTo>
                <a:cubicBezTo>
                  <a:pt x="688" y="544"/>
                  <a:pt x="686" y="543"/>
                  <a:pt x="684" y="541"/>
                </a:cubicBezTo>
                <a:cubicBezTo>
                  <a:pt x="684" y="541"/>
                  <a:pt x="683" y="541"/>
                  <a:pt x="683" y="542"/>
                </a:cubicBezTo>
                <a:cubicBezTo>
                  <a:pt x="682" y="542"/>
                  <a:pt x="682" y="542"/>
                  <a:pt x="683" y="542"/>
                </a:cubicBezTo>
                <a:cubicBezTo>
                  <a:pt x="683" y="544"/>
                  <a:pt x="684" y="546"/>
                  <a:pt x="685" y="547"/>
                </a:cubicBezTo>
                <a:cubicBezTo>
                  <a:pt x="686" y="548"/>
                  <a:pt x="687" y="548"/>
                  <a:pt x="688" y="548"/>
                </a:cubicBezTo>
                <a:cubicBezTo>
                  <a:pt x="689" y="549"/>
                  <a:pt x="690" y="550"/>
                  <a:pt x="691" y="551"/>
                </a:cubicBezTo>
                <a:close/>
                <a:moveTo>
                  <a:pt x="691" y="551"/>
                </a:moveTo>
                <a:cubicBezTo>
                  <a:pt x="691" y="551"/>
                  <a:pt x="690" y="551"/>
                  <a:pt x="690" y="551"/>
                </a:cubicBezTo>
                <a:cubicBezTo>
                  <a:pt x="690" y="551"/>
                  <a:pt x="691" y="551"/>
                  <a:pt x="691" y="551"/>
                </a:cubicBezTo>
                <a:cubicBezTo>
                  <a:pt x="691" y="551"/>
                  <a:pt x="691" y="551"/>
                  <a:pt x="691" y="551"/>
                </a:cubicBezTo>
                <a:cubicBezTo>
                  <a:pt x="691" y="551"/>
                  <a:pt x="691" y="551"/>
                  <a:pt x="691" y="551"/>
                </a:cubicBezTo>
                <a:close/>
                <a:moveTo>
                  <a:pt x="2115" y="518"/>
                </a:moveTo>
                <a:cubicBezTo>
                  <a:pt x="2118" y="514"/>
                  <a:pt x="2121" y="511"/>
                  <a:pt x="2124" y="508"/>
                </a:cubicBezTo>
                <a:cubicBezTo>
                  <a:pt x="2124" y="508"/>
                  <a:pt x="2124" y="507"/>
                  <a:pt x="2124" y="507"/>
                </a:cubicBezTo>
                <a:cubicBezTo>
                  <a:pt x="2123" y="506"/>
                  <a:pt x="2123" y="506"/>
                  <a:pt x="2123" y="506"/>
                </a:cubicBezTo>
                <a:cubicBezTo>
                  <a:pt x="2122" y="506"/>
                  <a:pt x="2121" y="507"/>
                  <a:pt x="2120" y="507"/>
                </a:cubicBezTo>
                <a:cubicBezTo>
                  <a:pt x="2118" y="508"/>
                  <a:pt x="2117" y="509"/>
                  <a:pt x="2116" y="511"/>
                </a:cubicBezTo>
                <a:cubicBezTo>
                  <a:pt x="2116" y="512"/>
                  <a:pt x="2115" y="514"/>
                  <a:pt x="2114" y="515"/>
                </a:cubicBezTo>
                <a:cubicBezTo>
                  <a:pt x="2114" y="516"/>
                  <a:pt x="2114" y="516"/>
                  <a:pt x="2114" y="517"/>
                </a:cubicBezTo>
                <a:cubicBezTo>
                  <a:pt x="2114" y="517"/>
                  <a:pt x="2114" y="518"/>
                  <a:pt x="2115" y="518"/>
                </a:cubicBezTo>
                <a:cubicBezTo>
                  <a:pt x="2115" y="518"/>
                  <a:pt x="2115" y="518"/>
                  <a:pt x="2115" y="518"/>
                </a:cubicBezTo>
                <a:close/>
                <a:moveTo>
                  <a:pt x="2034" y="949"/>
                </a:moveTo>
                <a:cubicBezTo>
                  <a:pt x="2034" y="948"/>
                  <a:pt x="2034" y="948"/>
                  <a:pt x="2034" y="947"/>
                </a:cubicBezTo>
                <a:cubicBezTo>
                  <a:pt x="2034" y="947"/>
                  <a:pt x="2034" y="946"/>
                  <a:pt x="2034" y="946"/>
                </a:cubicBezTo>
                <a:cubicBezTo>
                  <a:pt x="2032" y="943"/>
                  <a:pt x="2028" y="943"/>
                  <a:pt x="2026" y="946"/>
                </a:cubicBezTo>
                <a:cubicBezTo>
                  <a:pt x="2025" y="946"/>
                  <a:pt x="2025" y="948"/>
                  <a:pt x="2026" y="948"/>
                </a:cubicBezTo>
                <a:cubicBezTo>
                  <a:pt x="2027" y="950"/>
                  <a:pt x="2029" y="951"/>
                  <a:pt x="2032" y="950"/>
                </a:cubicBezTo>
                <a:cubicBezTo>
                  <a:pt x="2032" y="950"/>
                  <a:pt x="2033" y="949"/>
                  <a:pt x="2034" y="949"/>
                </a:cubicBezTo>
                <a:close/>
                <a:moveTo>
                  <a:pt x="1013" y="209"/>
                </a:moveTo>
                <a:cubicBezTo>
                  <a:pt x="1013" y="210"/>
                  <a:pt x="1013" y="211"/>
                  <a:pt x="1013" y="212"/>
                </a:cubicBezTo>
                <a:cubicBezTo>
                  <a:pt x="1012" y="213"/>
                  <a:pt x="1013" y="215"/>
                  <a:pt x="1014" y="215"/>
                </a:cubicBezTo>
                <a:cubicBezTo>
                  <a:pt x="1016" y="216"/>
                  <a:pt x="1017" y="216"/>
                  <a:pt x="1019" y="215"/>
                </a:cubicBezTo>
                <a:cubicBezTo>
                  <a:pt x="1019" y="215"/>
                  <a:pt x="1019" y="215"/>
                  <a:pt x="1020" y="215"/>
                </a:cubicBezTo>
                <a:cubicBezTo>
                  <a:pt x="1020" y="214"/>
                  <a:pt x="1020" y="214"/>
                  <a:pt x="1020" y="214"/>
                </a:cubicBezTo>
                <a:cubicBezTo>
                  <a:pt x="1019" y="212"/>
                  <a:pt x="1018" y="211"/>
                  <a:pt x="1018" y="209"/>
                </a:cubicBezTo>
                <a:cubicBezTo>
                  <a:pt x="1017" y="208"/>
                  <a:pt x="1014" y="208"/>
                  <a:pt x="1013" y="209"/>
                </a:cubicBezTo>
                <a:close/>
                <a:moveTo>
                  <a:pt x="22" y="380"/>
                </a:moveTo>
                <a:cubicBezTo>
                  <a:pt x="21" y="380"/>
                  <a:pt x="20" y="380"/>
                  <a:pt x="20" y="380"/>
                </a:cubicBezTo>
                <a:cubicBezTo>
                  <a:pt x="18" y="382"/>
                  <a:pt x="16" y="385"/>
                  <a:pt x="14" y="387"/>
                </a:cubicBezTo>
                <a:cubicBezTo>
                  <a:pt x="14" y="387"/>
                  <a:pt x="14" y="387"/>
                  <a:pt x="14" y="388"/>
                </a:cubicBezTo>
                <a:cubicBezTo>
                  <a:pt x="14" y="388"/>
                  <a:pt x="14" y="388"/>
                  <a:pt x="15" y="388"/>
                </a:cubicBezTo>
                <a:cubicBezTo>
                  <a:pt x="18" y="388"/>
                  <a:pt x="21" y="386"/>
                  <a:pt x="23" y="384"/>
                </a:cubicBezTo>
                <a:cubicBezTo>
                  <a:pt x="24" y="384"/>
                  <a:pt x="24" y="383"/>
                  <a:pt x="24" y="382"/>
                </a:cubicBezTo>
                <a:cubicBezTo>
                  <a:pt x="24" y="381"/>
                  <a:pt x="23" y="380"/>
                  <a:pt x="22" y="380"/>
                </a:cubicBezTo>
                <a:close/>
                <a:moveTo>
                  <a:pt x="658" y="52"/>
                </a:moveTo>
                <a:cubicBezTo>
                  <a:pt x="658" y="53"/>
                  <a:pt x="660" y="53"/>
                  <a:pt x="660" y="53"/>
                </a:cubicBezTo>
                <a:cubicBezTo>
                  <a:pt x="661" y="51"/>
                  <a:pt x="663" y="50"/>
                  <a:pt x="663" y="47"/>
                </a:cubicBezTo>
                <a:cubicBezTo>
                  <a:pt x="663" y="47"/>
                  <a:pt x="663" y="46"/>
                  <a:pt x="663" y="46"/>
                </a:cubicBezTo>
                <a:cubicBezTo>
                  <a:pt x="662" y="45"/>
                  <a:pt x="661" y="45"/>
                  <a:pt x="660" y="44"/>
                </a:cubicBezTo>
                <a:cubicBezTo>
                  <a:pt x="657" y="45"/>
                  <a:pt x="655" y="47"/>
                  <a:pt x="657" y="50"/>
                </a:cubicBezTo>
                <a:cubicBezTo>
                  <a:pt x="657" y="51"/>
                  <a:pt x="657" y="52"/>
                  <a:pt x="658" y="52"/>
                </a:cubicBezTo>
                <a:close/>
                <a:moveTo>
                  <a:pt x="661" y="119"/>
                </a:moveTo>
                <a:cubicBezTo>
                  <a:pt x="661" y="119"/>
                  <a:pt x="661" y="119"/>
                  <a:pt x="661" y="119"/>
                </a:cubicBezTo>
                <a:cubicBezTo>
                  <a:pt x="662" y="120"/>
                  <a:pt x="664" y="120"/>
                  <a:pt x="665" y="119"/>
                </a:cubicBezTo>
                <a:cubicBezTo>
                  <a:pt x="667" y="119"/>
                  <a:pt x="667" y="118"/>
                  <a:pt x="668" y="116"/>
                </a:cubicBezTo>
                <a:cubicBezTo>
                  <a:pt x="668" y="114"/>
                  <a:pt x="666" y="112"/>
                  <a:pt x="664" y="112"/>
                </a:cubicBezTo>
                <a:cubicBezTo>
                  <a:pt x="663" y="112"/>
                  <a:pt x="663" y="113"/>
                  <a:pt x="662" y="113"/>
                </a:cubicBezTo>
                <a:cubicBezTo>
                  <a:pt x="661" y="115"/>
                  <a:pt x="661" y="116"/>
                  <a:pt x="661" y="119"/>
                </a:cubicBezTo>
                <a:close/>
                <a:moveTo>
                  <a:pt x="9" y="385"/>
                </a:moveTo>
                <a:cubicBezTo>
                  <a:pt x="8" y="385"/>
                  <a:pt x="7" y="385"/>
                  <a:pt x="7" y="385"/>
                </a:cubicBezTo>
                <a:cubicBezTo>
                  <a:pt x="4" y="387"/>
                  <a:pt x="2" y="389"/>
                  <a:pt x="0" y="391"/>
                </a:cubicBezTo>
                <a:cubicBezTo>
                  <a:pt x="0" y="392"/>
                  <a:pt x="0" y="392"/>
                  <a:pt x="1" y="393"/>
                </a:cubicBezTo>
                <a:cubicBezTo>
                  <a:pt x="1" y="393"/>
                  <a:pt x="1" y="393"/>
                  <a:pt x="1" y="393"/>
                </a:cubicBezTo>
                <a:cubicBezTo>
                  <a:pt x="5" y="391"/>
                  <a:pt x="8" y="390"/>
                  <a:pt x="10" y="387"/>
                </a:cubicBezTo>
                <a:cubicBezTo>
                  <a:pt x="10" y="387"/>
                  <a:pt x="10" y="386"/>
                  <a:pt x="10" y="386"/>
                </a:cubicBezTo>
                <a:cubicBezTo>
                  <a:pt x="10" y="386"/>
                  <a:pt x="9" y="385"/>
                  <a:pt x="9" y="385"/>
                </a:cubicBezTo>
                <a:close/>
                <a:moveTo>
                  <a:pt x="1844" y="94"/>
                </a:moveTo>
                <a:cubicBezTo>
                  <a:pt x="1844" y="93"/>
                  <a:pt x="1843" y="94"/>
                  <a:pt x="1842" y="94"/>
                </a:cubicBezTo>
                <a:cubicBezTo>
                  <a:pt x="1841" y="94"/>
                  <a:pt x="1841" y="95"/>
                  <a:pt x="1841" y="96"/>
                </a:cubicBezTo>
                <a:cubicBezTo>
                  <a:pt x="1841" y="99"/>
                  <a:pt x="1843" y="100"/>
                  <a:pt x="1845" y="101"/>
                </a:cubicBezTo>
                <a:cubicBezTo>
                  <a:pt x="1846" y="102"/>
                  <a:pt x="1847" y="101"/>
                  <a:pt x="1847" y="101"/>
                </a:cubicBezTo>
                <a:cubicBezTo>
                  <a:pt x="1847" y="100"/>
                  <a:pt x="1848" y="99"/>
                  <a:pt x="1848" y="98"/>
                </a:cubicBezTo>
                <a:cubicBezTo>
                  <a:pt x="1848" y="96"/>
                  <a:pt x="1846" y="94"/>
                  <a:pt x="1844" y="94"/>
                </a:cubicBezTo>
                <a:close/>
                <a:moveTo>
                  <a:pt x="612" y="90"/>
                </a:moveTo>
                <a:cubicBezTo>
                  <a:pt x="613" y="92"/>
                  <a:pt x="614" y="93"/>
                  <a:pt x="616" y="94"/>
                </a:cubicBezTo>
                <a:cubicBezTo>
                  <a:pt x="618" y="94"/>
                  <a:pt x="619" y="92"/>
                  <a:pt x="619" y="91"/>
                </a:cubicBezTo>
                <a:cubicBezTo>
                  <a:pt x="619" y="88"/>
                  <a:pt x="617" y="87"/>
                  <a:pt x="614" y="87"/>
                </a:cubicBezTo>
                <a:cubicBezTo>
                  <a:pt x="613" y="87"/>
                  <a:pt x="611" y="89"/>
                  <a:pt x="612" y="90"/>
                </a:cubicBezTo>
                <a:close/>
                <a:moveTo>
                  <a:pt x="557" y="73"/>
                </a:moveTo>
                <a:cubicBezTo>
                  <a:pt x="557" y="73"/>
                  <a:pt x="557" y="73"/>
                  <a:pt x="557" y="73"/>
                </a:cubicBezTo>
                <a:cubicBezTo>
                  <a:pt x="557" y="73"/>
                  <a:pt x="557" y="73"/>
                  <a:pt x="557" y="73"/>
                </a:cubicBezTo>
                <a:cubicBezTo>
                  <a:pt x="557" y="74"/>
                  <a:pt x="557" y="75"/>
                  <a:pt x="556" y="76"/>
                </a:cubicBezTo>
                <a:cubicBezTo>
                  <a:pt x="556" y="77"/>
                  <a:pt x="556" y="79"/>
                  <a:pt x="557" y="80"/>
                </a:cubicBezTo>
                <a:cubicBezTo>
                  <a:pt x="558" y="81"/>
                  <a:pt x="559" y="82"/>
                  <a:pt x="559" y="83"/>
                </a:cubicBezTo>
                <a:cubicBezTo>
                  <a:pt x="560" y="84"/>
                  <a:pt x="561" y="85"/>
                  <a:pt x="562" y="85"/>
                </a:cubicBezTo>
                <a:cubicBezTo>
                  <a:pt x="564" y="85"/>
                  <a:pt x="565" y="85"/>
                  <a:pt x="566" y="85"/>
                </a:cubicBezTo>
                <a:cubicBezTo>
                  <a:pt x="568" y="85"/>
                  <a:pt x="570" y="85"/>
                  <a:pt x="571" y="83"/>
                </a:cubicBezTo>
                <a:cubicBezTo>
                  <a:pt x="572" y="82"/>
                  <a:pt x="573" y="80"/>
                  <a:pt x="574" y="79"/>
                </a:cubicBezTo>
                <a:cubicBezTo>
                  <a:pt x="574" y="77"/>
                  <a:pt x="575" y="77"/>
                  <a:pt x="576" y="76"/>
                </a:cubicBezTo>
                <a:cubicBezTo>
                  <a:pt x="577" y="75"/>
                  <a:pt x="578" y="75"/>
                  <a:pt x="579" y="74"/>
                </a:cubicBezTo>
                <a:cubicBezTo>
                  <a:pt x="580" y="74"/>
                  <a:pt x="580" y="73"/>
                  <a:pt x="580" y="72"/>
                </a:cubicBezTo>
                <a:cubicBezTo>
                  <a:pt x="579" y="72"/>
                  <a:pt x="579" y="71"/>
                  <a:pt x="578" y="71"/>
                </a:cubicBezTo>
                <a:cubicBezTo>
                  <a:pt x="575" y="70"/>
                  <a:pt x="571" y="69"/>
                  <a:pt x="567" y="69"/>
                </a:cubicBezTo>
                <a:cubicBezTo>
                  <a:pt x="564" y="69"/>
                  <a:pt x="562" y="69"/>
                  <a:pt x="559" y="71"/>
                </a:cubicBezTo>
                <a:cubicBezTo>
                  <a:pt x="559" y="71"/>
                  <a:pt x="559" y="71"/>
                  <a:pt x="559" y="71"/>
                </a:cubicBezTo>
                <a:cubicBezTo>
                  <a:pt x="559" y="71"/>
                  <a:pt x="559" y="71"/>
                  <a:pt x="559" y="71"/>
                </a:cubicBezTo>
                <a:cubicBezTo>
                  <a:pt x="559" y="71"/>
                  <a:pt x="559" y="71"/>
                  <a:pt x="559" y="71"/>
                </a:cubicBezTo>
                <a:cubicBezTo>
                  <a:pt x="559" y="71"/>
                  <a:pt x="559" y="71"/>
                  <a:pt x="558" y="72"/>
                </a:cubicBezTo>
                <a:cubicBezTo>
                  <a:pt x="559" y="71"/>
                  <a:pt x="559" y="71"/>
                  <a:pt x="559" y="71"/>
                </a:cubicBezTo>
                <a:cubicBezTo>
                  <a:pt x="559" y="69"/>
                  <a:pt x="559" y="68"/>
                  <a:pt x="559" y="66"/>
                </a:cubicBezTo>
                <a:cubicBezTo>
                  <a:pt x="559" y="65"/>
                  <a:pt x="557" y="64"/>
                  <a:pt x="556" y="64"/>
                </a:cubicBezTo>
                <a:cubicBezTo>
                  <a:pt x="555" y="65"/>
                  <a:pt x="554" y="66"/>
                  <a:pt x="554" y="67"/>
                </a:cubicBezTo>
                <a:cubicBezTo>
                  <a:pt x="553" y="68"/>
                  <a:pt x="553" y="69"/>
                  <a:pt x="554" y="71"/>
                </a:cubicBezTo>
                <a:cubicBezTo>
                  <a:pt x="555" y="72"/>
                  <a:pt x="556" y="72"/>
                  <a:pt x="557" y="73"/>
                </a:cubicBezTo>
                <a:close/>
                <a:moveTo>
                  <a:pt x="2149" y="445"/>
                </a:moveTo>
                <a:cubicBezTo>
                  <a:pt x="2151" y="442"/>
                  <a:pt x="2152" y="439"/>
                  <a:pt x="2152" y="436"/>
                </a:cubicBezTo>
                <a:cubicBezTo>
                  <a:pt x="2152" y="436"/>
                  <a:pt x="2151" y="435"/>
                  <a:pt x="2151" y="435"/>
                </a:cubicBezTo>
                <a:cubicBezTo>
                  <a:pt x="2151" y="435"/>
                  <a:pt x="2150" y="435"/>
                  <a:pt x="2150" y="435"/>
                </a:cubicBezTo>
                <a:cubicBezTo>
                  <a:pt x="2150" y="436"/>
                  <a:pt x="2149" y="436"/>
                  <a:pt x="2149" y="436"/>
                </a:cubicBezTo>
                <a:cubicBezTo>
                  <a:pt x="2148" y="438"/>
                  <a:pt x="2147" y="441"/>
                  <a:pt x="2146" y="443"/>
                </a:cubicBezTo>
                <a:cubicBezTo>
                  <a:pt x="2146" y="444"/>
                  <a:pt x="2147" y="444"/>
                  <a:pt x="2147" y="445"/>
                </a:cubicBezTo>
                <a:cubicBezTo>
                  <a:pt x="2147" y="445"/>
                  <a:pt x="2147" y="445"/>
                  <a:pt x="2148" y="445"/>
                </a:cubicBezTo>
                <a:cubicBezTo>
                  <a:pt x="2148" y="445"/>
                  <a:pt x="2149" y="445"/>
                  <a:pt x="2149" y="445"/>
                </a:cubicBezTo>
                <a:close/>
                <a:moveTo>
                  <a:pt x="603" y="441"/>
                </a:moveTo>
                <a:cubicBezTo>
                  <a:pt x="605" y="440"/>
                  <a:pt x="606" y="439"/>
                  <a:pt x="608" y="437"/>
                </a:cubicBezTo>
                <a:cubicBezTo>
                  <a:pt x="608" y="437"/>
                  <a:pt x="608" y="436"/>
                  <a:pt x="607" y="436"/>
                </a:cubicBezTo>
                <a:cubicBezTo>
                  <a:pt x="607" y="434"/>
                  <a:pt x="606" y="434"/>
                  <a:pt x="605" y="434"/>
                </a:cubicBezTo>
                <a:cubicBezTo>
                  <a:pt x="604" y="435"/>
                  <a:pt x="603" y="435"/>
                  <a:pt x="601" y="435"/>
                </a:cubicBezTo>
                <a:cubicBezTo>
                  <a:pt x="600" y="436"/>
                  <a:pt x="600" y="437"/>
                  <a:pt x="600" y="438"/>
                </a:cubicBezTo>
                <a:cubicBezTo>
                  <a:pt x="600" y="438"/>
                  <a:pt x="600" y="439"/>
                  <a:pt x="600" y="439"/>
                </a:cubicBezTo>
                <a:cubicBezTo>
                  <a:pt x="600" y="440"/>
                  <a:pt x="602" y="441"/>
                  <a:pt x="603" y="441"/>
                </a:cubicBezTo>
                <a:close/>
                <a:moveTo>
                  <a:pt x="1798" y="82"/>
                </a:moveTo>
                <a:cubicBezTo>
                  <a:pt x="1798" y="82"/>
                  <a:pt x="1799" y="82"/>
                  <a:pt x="1799" y="82"/>
                </a:cubicBezTo>
                <a:cubicBezTo>
                  <a:pt x="1799" y="82"/>
                  <a:pt x="1799" y="81"/>
                  <a:pt x="1800" y="81"/>
                </a:cubicBezTo>
                <a:cubicBezTo>
                  <a:pt x="1800" y="80"/>
                  <a:pt x="1799" y="79"/>
                  <a:pt x="1799" y="78"/>
                </a:cubicBezTo>
                <a:cubicBezTo>
                  <a:pt x="1798" y="76"/>
                  <a:pt x="1797" y="74"/>
                  <a:pt x="1795" y="74"/>
                </a:cubicBezTo>
                <a:cubicBezTo>
                  <a:pt x="1794" y="73"/>
                  <a:pt x="1794" y="73"/>
                  <a:pt x="1793" y="73"/>
                </a:cubicBezTo>
                <a:cubicBezTo>
                  <a:pt x="1793" y="72"/>
                  <a:pt x="1792" y="72"/>
                  <a:pt x="1792" y="73"/>
                </a:cubicBezTo>
                <a:cubicBezTo>
                  <a:pt x="1792" y="73"/>
                  <a:pt x="1792" y="74"/>
                  <a:pt x="1792" y="74"/>
                </a:cubicBezTo>
                <a:cubicBezTo>
                  <a:pt x="1794" y="77"/>
                  <a:pt x="1796" y="79"/>
                  <a:pt x="1798" y="82"/>
                </a:cubicBezTo>
                <a:close/>
                <a:moveTo>
                  <a:pt x="591" y="169"/>
                </a:moveTo>
                <a:cubicBezTo>
                  <a:pt x="592" y="169"/>
                  <a:pt x="593" y="168"/>
                  <a:pt x="594" y="168"/>
                </a:cubicBezTo>
                <a:cubicBezTo>
                  <a:pt x="594" y="168"/>
                  <a:pt x="594" y="167"/>
                  <a:pt x="595" y="166"/>
                </a:cubicBezTo>
                <a:cubicBezTo>
                  <a:pt x="595" y="166"/>
                  <a:pt x="594" y="166"/>
                  <a:pt x="594" y="166"/>
                </a:cubicBezTo>
                <a:cubicBezTo>
                  <a:pt x="592" y="165"/>
                  <a:pt x="589" y="165"/>
                  <a:pt x="587" y="166"/>
                </a:cubicBezTo>
                <a:cubicBezTo>
                  <a:pt x="585" y="166"/>
                  <a:pt x="584" y="167"/>
                  <a:pt x="584" y="169"/>
                </a:cubicBezTo>
                <a:cubicBezTo>
                  <a:pt x="586" y="169"/>
                  <a:pt x="589" y="170"/>
                  <a:pt x="591" y="169"/>
                </a:cubicBezTo>
                <a:close/>
                <a:moveTo>
                  <a:pt x="571" y="139"/>
                </a:moveTo>
                <a:cubicBezTo>
                  <a:pt x="572" y="139"/>
                  <a:pt x="574" y="139"/>
                  <a:pt x="575" y="137"/>
                </a:cubicBezTo>
                <a:cubicBezTo>
                  <a:pt x="575" y="136"/>
                  <a:pt x="575" y="135"/>
                  <a:pt x="575" y="133"/>
                </a:cubicBezTo>
                <a:cubicBezTo>
                  <a:pt x="574" y="133"/>
                  <a:pt x="574" y="133"/>
                  <a:pt x="573" y="133"/>
                </a:cubicBezTo>
                <a:cubicBezTo>
                  <a:pt x="571" y="133"/>
                  <a:pt x="570" y="135"/>
                  <a:pt x="569" y="136"/>
                </a:cubicBezTo>
                <a:cubicBezTo>
                  <a:pt x="569" y="137"/>
                  <a:pt x="570" y="139"/>
                  <a:pt x="571" y="139"/>
                </a:cubicBezTo>
                <a:close/>
                <a:moveTo>
                  <a:pt x="1159" y="147"/>
                </a:moveTo>
                <a:cubicBezTo>
                  <a:pt x="1159" y="147"/>
                  <a:pt x="1159" y="148"/>
                  <a:pt x="1159" y="148"/>
                </a:cubicBezTo>
                <a:cubicBezTo>
                  <a:pt x="1159" y="152"/>
                  <a:pt x="1161" y="155"/>
                  <a:pt x="1164" y="157"/>
                </a:cubicBezTo>
                <a:cubicBezTo>
                  <a:pt x="1165" y="157"/>
                  <a:pt x="1165" y="157"/>
                  <a:pt x="1165" y="157"/>
                </a:cubicBezTo>
                <a:cubicBezTo>
                  <a:pt x="1165" y="157"/>
                  <a:pt x="1165" y="156"/>
                  <a:pt x="1165" y="156"/>
                </a:cubicBezTo>
                <a:cubicBezTo>
                  <a:pt x="1164" y="153"/>
                  <a:pt x="1162" y="150"/>
                  <a:pt x="1160" y="147"/>
                </a:cubicBezTo>
                <a:cubicBezTo>
                  <a:pt x="1160" y="147"/>
                  <a:pt x="1160" y="147"/>
                  <a:pt x="1159" y="147"/>
                </a:cubicBezTo>
                <a:close/>
                <a:moveTo>
                  <a:pt x="636" y="349"/>
                </a:moveTo>
                <a:cubicBezTo>
                  <a:pt x="635" y="350"/>
                  <a:pt x="635" y="351"/>
                  <a:pt x="636" y="353"/>
                </a:cubicBezTo>
                <a:cubicBezTo>
                  <a:pt x="637" y="353"/>
                  <a:pt x="637" y="354"/>
                  <a:pt x="637" y="354"/>
                </a:cubicBezTo>
                <a:cubicBezTo>
                  <a:pt x="638" y="355"/>
                  <a:pt x="639" y="355"/>
                  <a:pt x="640" y="354"/>
                </a:cubicBezTo>
                <a:cubicBezTo>
                  <a:pt x="640" y="354"/>
                  <a:pt x="641" y="353"/>
                  <a:pt x="641" y="353"/>
                </a:cubicBezTo>
                <a:cubicBezTo>
                  <a:pt x="641" y="351"/>
                  <a:pt x="641" y="350"/>
                  <a:pt x="640" y="350"/>
                </a:cubicBezTo>
                <a:cubicBezTo>
                  <a:pt x="638" y="349"/>
                  <a:pt x="637" y="348"/>
                  <a:pt x="636" y="349"/>
                </a:cubicBezTo>
                <a:close/>
                <a:moveTo>
                  <a:pt x="580" y="470"/>
                </a:moveTo>
                <a:cubicBezTo>
                  <a:pt x="580" y="470"/>
                  <a:pt x="579" y="471"/>
                  <a:pt x="579" y="472"/>
                </a:cubicBezTo>
                <a:cubicBezTo>
                  <a:pt x="579" y="472"/>
                  <a:pt x="579" y="473"/>
                  <a:pt x="579" y="473"/>
                </a:cubicBezTo>
                <a:cubicBezTo>
                  <a:pt x="581" y="474"/>
                  <a:pt x="582" y="474"/>
                  <a:pt x="583" y="474"/>
                </a:cubicBezTo>
                <a:cubicBezTo>
                  <a:pt x="584" y="474"/>
                  <a:pt x="584" y="475"/>
                  <a:pt x="584" y="474"/>
                </a:cubicBezTo>
                <a:cubicBezTo>
                  <a:pt x="585" y="474"/>
                  <a:pt x="585" y="474"/>
                  <a:pt x="586" y="474"/>
                </a:cubicBezTo>
                <a:cubicBezTo>
                  <a:pt x="586" y="473"/>
                  <a:pt x="586" y="472"/>
                  <a:pt x="586" y="471"/>
                </a:cubicBezTo>
                <a:cubicBezTo>
                  <a:pt x="584" y="470"/>
                  <a:pt x="582" y="469"/>
                  <a:pt x="580" y="470"/>
                </a:cubicBezTo>
                <a:close/>
                <a:moveTo>
                  <a:pt x="2006" y="400"/>
                </a:moveTo>
                <a:cubicBezTo>
                  <a:pt x="2004" y="399"/>
                  <a:pt x="2003" y="400"/>
                  <a:pt x="2002" y="401"/>
                </a:cubicBezTo>
                <a:cubicBezTo>
                  <a:pt x="2001" y="403"/>
                  <a:pt x="2002" y="404"/>
                  <a:pt x="2004" y="404"/>
                </a:cubicBezTo>
                <a:cubicBezTo>
                  <a:pt x="2004" y="405"/>
                  <a:pt x="2005" y="405"/>
                  <a:pt x="2005" y="405"/>
                </a:cubicBezTo>
                <a:cubicBezTo>
                  <a:pt x="2006" y="405"/>
                  <a:pt x="2007" y="404"/>
                  <a:pt x="2007" y="404"/>
                </a:cubicBezTo>
                <a:cubicBezTo>
                  <a:pt x="2008" y="402"/>
                  <a:pt x="2007" y="400"/>
                  <a:pt x="2006" y="400"/>
                </a:cubicBezTo>
                <a:close/>
                <a:moveTo>
                  <a:pt x="2071" y="1220"/>
                </a:moveTo>
                <a:cubicBezTo>
                  <a:pt x="2070" y="1220"/>
                  <a:pt x="2070" y="1221"/>
                  <a:pt x="2070" y="1221"/>
                </a:cubicBezTo>
                <a:cubicBezTo>
                  <a:pt x="2070" y="1221"/>
                  <a:pt x="2071" y="1222"/>
                  <a:pt x="2071" y="1222"/>
                </a:cubicBezTo>
                <a:cubicBezTo>
                  <a:pt x="2072" y="1222"/>
                  <a:pt x="2073" y="1222"/>
                  <a:pt x="2074" y="1222"/>
                </a:cubicBezTo>
                <a:cubicBezTo>
                  <a:pt x="2075" y="1222"/>
                  <a:pt x="2075" y="1222"/>
                  <a:pt x="2076" y="1222"/>
                </a:cubicBezTo>
                <a:cubicBezTo>
                  <a:pt x="2076" y="1222"/>
                  <a:pt x="2077" y="1222"/>
                  <a:pt x="2077" y="1222"/>
                </a:cubicBezTo>
                <a:cubicBezTo>
                  <a:pt x="2077" y="1222"/>
                  <a:pt x="2078" y="1221"/>
                  <a:pt x="2078" y="1221"/>
                </a:cubicBezTo>
                <a:cubicBezTo>
                  <a:pt x="2078" y="1220"/>
                  <a:pt x="2078" y="1220"/>
                  <a:pt x="2077" y="1219"/>
                </a:cubicBezTo>
                <a:cubicBezTo>
                  <a:pt x="2075" y="1218"/>
                  <a:pt x="2073" y="1218"/>
                  <a:pt x="2071" y="1220"/>
                </a:cubicBezTo>
                <a:close/>
                <a:moveTo>
                  <a:pt x="1534" y="208"/>
                </a:moveTo>
                <a:cubicBezTo>
                  <a:pt x="1534" y="208"/>
                  <a:pt x="1533" y="208"/>
                  <a:pt x="1533" y="208"/>
                </a:cubicBezTo>
                <a:cubicBezTo>
                  <a:pt x="1531" y="209"/>
                  <a:pt x="1530" y="212"/>
                  <a:pt x="1532" y="213"/>
                </a:cubicBezTo>
                <a:cubicBezTo>
                  <a:pt x="1533" y="214"/>
                  <a:pt x="1534" y="215"/>
                  <a:pt x="1535" y="214"/>
                </a:cubicBezTo>
                <a:cubicBezTo>
                  <a:pt x="1536" y="214"/>
                  <a:pt x="1536" y="214"/>
                  <a:pt x="1537" y="213"/>
                </a:cubicBezTo>
                <a:cubicBezTo>
                  <a:pt x="1537" y="211"/>
                  <a:pt x="1536" y="209"/>
                  <a:pt x="1534" y="208"/>
                </a:cubicBezTo>
                <a:close/>
                <a:moveTo>
                  <a:pt x="2087" y="963"/>
                </a:moveTo>
                <a:cubicBezTo>
                  <a:pt x="2087" y="963"/>
                  <a:pt x="2086" y="963"/>
                  <a:pt x="2086" y="963"/>
                </a:cubicBezTo>
                <a:cubicBezTo>
                  <a:pt x="2085" y="965"/>
                  <a:pt x="2084" y="967"/>
                  <a:pt x="2084" y="970"/>
                </a:cubicBezTo>
                <a:cubicBezTo>
                  <a:pt x="2084" y="970"/>
                  <a:pt x="2085" y="971"/>
                  <a:pt x="2085" y="971"/>
                </a:cubicBezTo>
                <a:cubicBezTo>
                  <a:pt x="2085" y="971"/>
                  <a:pt x="2085" y="971"/>
                  <a:pt x="2086" y="971"/>
                </a:cubicBezTo>
                <a:cubicBezTo>
                  <a:pt x="2088" y="970"/>
                  <a:pt x="2089" y="967"/>
                  <a:pt x="2088" y="964"/>
                </a:cubicBezTo>
                <a:cubicBezTo>
                  <a:pt x="2088" y="963"/>
                  <a:pt x="2088" y="963"/>
                  <a:pt x="2087" y="963"/>
                </a:cubicBezTo>
                <a:close/>
                <a:moveTo>
                  <a:pt x="2059" y="1011"/>
                </a:moveTo>
                <a:cubicBezTo>
                  <a:pt x="2060" y="1011"/>
                  <a:pt x="2061" y="1010"/>
                  <a:pt x="2062" y="1009"/>
                </a:cubicBezTo>
                <a:cubicBezTo>
                  <a:pt x="2063" y="1008"/>
                  <a:pt x="2062" y="1007"/>
                  <a:pt x="2061" y="1007"/>
                </a:cubicBezTo>
                <a:cubicBezTo>
                  <a:pt x="2061" y="1006"/>
                  <a:pt x="2060" y="1006"/>
                  <a:pt x="2059" y="1006"/>
                </a:cubicBezTo>
                <a:cubicBezTo>
                  <a:pt x="2058" y="1006"/>
                  <a:pt x="2057" y="1006"/>
                  <a:pt x="2056" y="1007"/>
                </a:cubicBezTo>
                <a:cubicBezTo>
                  <a:pt x="2055" y="1007"/>
                  <a:pt x="2055" y="1007"/>
                  <a:pt x="2055" y="1008"/>
                </a:cubicBezTo>
                <a:cubicBezTo>
                  <a:pt x="2055" y="1008"/>
                  <a:pt x="2055" y="1009"/>
                  <a:pt x="2055" y="1009"/>
                </a:cubicBezTo>
                <a:cubicBezTo>
                  <a:pt x="2056" y="1010"/>
                  <a:pt x="2058" y="1010"/>
                  <a:pt x="2059" y="1011"/>
                </a:cubicBezTo>
                <a:close/>
                <a:moveTo>
                  <a:pt x="141" y="334"/>
                </a:moveTo>
                <a:cubicBezTo>
                  <a:pt x="139" y="336"/>
                  <a:pt x="137" y="337"/>
                  <a:pt x="137" y="339"/>
                </a:cubicBezTo>
                <a:cubicBezTo>
                  <a:pt x="139" y="339"/>
                  <a:pt x="141" y="340"/>
                  <a:pt x="143" y="339"/>
                </a:cubicBezTo>
                <a:cubicBezTo>
                  <a:pt x="143" y="339"/>
                  <a:pt x="144" y="338"/>
                  <a:pt x="144" y="338"/>
                </a:cubicBezTo>
                <a:cubicBezTo>
                  <a:pt x="145" y="337"/>
                  <a:pt x="144" y="336"/>
                  <a:pt x="144" y="335"/>
                </a:cubicBezTo>
                <a:cubicBezTo>
                  <a:pt x="143" y="334"/>
                  <a:pt x="141" y="334"/>
                  <a:pt x="141" y="334"/>
                </a:cubicBezTo>
                <a:close/>
                <a:moveTo>
                  <a:pt x="137" y="339"/>
                </a:moveTo>
                <a:cubicBezTo>
                  <a:pt x="136" y="340"/>
                  <a:pt x="134" y="341"/>
                  <a:pt x="133" y="340"/>
                </a:cubicBezTo>
                <a:cubicBezTo>
                  <a:pt x="131" y="340"/>
                  <a:pt x="130" y="340"/>
                  <a:pt x="129" y="342"/>
                </a:cubicBezTo>
                <a:cubicBezTo>
                  <a:pt x="129" y="342"/>
                  <a:pt x="129" y="343"/>
                  <a:pt x="128" y="343"/>
                </a:cubicBezTo>
                <a:cubicBezTo>
                  <a:pt x="128" y="343"/>
                  <a:pt x="128" y="343"/>
                  <a:pt x="127" y="343"/>
                </a:cubicBezTo>
                <a:cubicBezTo>
                  <a:pt x="121" y="344"/>
                  <a:pt x="120" y="345"/>
                  <a:pt x="120" y="351"/>
                </a:cubicBezTo>
                <a:cubicBezTo>
                  <a:pt x="120" y="352"/>
                  <a:pt x="120" y="353"/>
                  <a:pt x="121" y="353"/>
                </a:cubicBezTo>
                <a:cubicBezTo>
                  <a:pt x="122" y="354"/>
                  <a:pt x="122" y="355"/>
                  <a:pt x="122" y="355"/>
                </a:cubicBezTo>
                <a:cubicBezTo>
                  <a:pt x="123" y="356"/>
                  <a:pt x="124" y="356"/>
                  <a:pt x="124" y="356"/>
                </a:cubicBezTo>
                <a:cubicBezTo>
                  <a:pt x="127" y="353"/>
                  <a:pt x="130" y="351"/>
                  <a:pt x="134" y="349"/>
                </a:cubicBezTo>
                <a:cubicBezTo>
                  <a:pt x="136" y="349"/>
                  <a:pt x="137" y="347"/>
                  <a:pt x="139" y="346"/>
                </a:cubicBezTo>
                <a:cubicBezTo>
                  <a:pt x="140" y="345"/>
                  <a:pt x="140" y="344"/>
                  <a:pt x="140" y="342"/>
                </a:cubicBezTo>
                <a:cubicBezTo>
                  <a:pt x="140" y="341"/>
                  <a:pt x="139" y="341"/>
                  <a:pt x="138" y="340"/>
                </a:cubicBezTo>
                <a:cubicBezTo>
                  <a:pt x="138" y="340"/>
                  <a:pt x="137" y="339"/>
                  <a:pt x="137" y="339"/>
                </a:cubicBezTo>
                <a:cubicBezTo>
                  <a:pt x="137" y="339"/>
                  <a:pt x="137" y="339"/>
                  <a:pt x="137" y="339"/>
                </a:cubicBezTo>
                <a:cubicBezTo>
                  <a:pt x="137" y="339"/>
                  <a:pt x="137" y="339"/>
                  <a:pt x="137" y="339"/>
                </a:cubicBezTo>
                <a:close/>
                <a:moveTo>
                  <a:pt x="2249" y="1366"/>
                </a:moveTo>
                <a:cubicBezTo>
                  <a:pt x="2248" y="1368"/>
                  <a:pt x="2247" y="1369"/>
                  <a:pt x="2247" y="1372"/>
                </a:cubicBezTo>
                <a:cubicBezTo>
                  <a:pt x="2247" y="1372"/>
                  <a:pt x="2247" y="1372"/>
                  <a:pt x="2247" y="1372"/>
                </a:cubicBezTo>
                <a:cubicBezTo>
                  <a:pt x="2248" y="1372"/>
                  <a:pt x="2250" y="1372"/>
                  <a:pt x="2251" y="1371"/>
                </a:cubicBezTo>
                <a:cubicBezTo>
                  <a:pt x="2252" y="1371"/>
                  <a:pt x="2252" y="1369"/>
                  <a:pt x="2251" y="1367"/>
                </a:cubicBezTo>
                <a:cubicBezTo>
                  <a:pt x="2251" y="1366"/>
                  <a:pt x="2250" y="1366"/>
                  <a:pt x="2249" y="1366"/>
                </a:cubicBezTo>
                <a:close/>
                <a:moveTo>
                  <a:pt x="673" y="843"/>
                </a:moveTo>
                <a:cubicBezTo>
                  <a:pt x="673" y="845"/>
                  <a:pt x="673" y="846"/>
                  <a:pt x="675" y="846"/>
                </a:cubicBezTo>
                <a:cubicBezTo>
                  <a:pt x="676" y="846"/>
                  <a:pt x="677" y="845"/>
                  <a:pt x="678" y="843"/>
                </a:cubicBezTo>
                <a:cubicBezTo>
                  <a:pt x="678" y="842"/>
                  <a:pt x="677" y="840"/>
                  <a:pt x="675" y="840"/>
                </a:cubicBezTo>
                <a:cubicBezTo>
                  <a:pt x="674" y="840"/>
                  <a:pt x="673" y="841"/>
                  <a:pt x="673" y="842"/>
                </a:cubicBezTo>
                <a:cubicBezTo>
                  <a:pt x="673" y="842"/>
                  <a:pt x="673" y="843"/>
                  <a:pt x="673" y="843"/>
                </a:cubicBezTo>
                <a:close/>
                <a:moveTo>
                  <a:pt x="1377" y="76"/>
                </a:moveTo>
                <a:cubicBezTo>
                  <a:pt x="1378" y="75"/>
                  <a:pt x="1379" y="75"/>
                  <a:pt x="1379" y="74"/>
                </a:cubicBezTo>
                <a:cubicBezTo>
                  <a:pt x="1379" y="73"/>
                  <a:pt x="1379" y="71"/>
                  <a:pt x="1377" y="71"/>
                </a:cubicBezTo>
                <a:cubicBezTo>
                  <a:pt x="1376" y="70"/>
                  <a:pt x="1375" y="71"/>
                  <a:pt x="1374" y="71"/>
                </a:cubicBezTo>
                <a:cubicBezTo>
                  <a:pt x="1372" y="72"/>
                  <a:pt x="1372" y="74"/>
                  <a:pt x="1374" y="75"/>
                </a:cubicBezTo>
                <a:cubicBezTo>
                  <a:pt x="1375" y="76"/>
                  <a:pt x="1376" y="76"/>
                  <a:pt x="1377" y="76"/>
                </a:cubicBezTo>
                <a:close/>
                <a:moveTo>
                  <a:pt x="1501" y="826"/>
                </a:moveTo>
                <a:cubicBezTo>
                  <a:pt x="1500" y="826"/>
                  <a:pt x="1500" y="826"/>
                  <a:pt x="1500" y="826"/>
                </a:cubicBezTo>
                <a:cubicBezTo>
                  <a:pt x="1499" y="826"/>
                  <a:pt x="1498" y="827"/>
                  <a:pt x="1498" y="827"/>
                </a:cubicBezTo>
                <a:cubicBezTo>
                  <a:pt x="1497" y="828"/>
                  <a:pt x="1499" y="830"/>
                  <a:pt x="1500" y="830"/>
                </a:cubicBezTo>
                <a:cubicBezTo>
                  <a:pt x="1501" y="830"/>
                  <a:pt x="1503" y="830"/>
                  <a:pt x="1504" y="828"/>
                </a:cubicBezTo>
                <a:cubicBezTo>
                  <a:pt x="1504" y="827"/>
                  <a:pt x="1504" y="827"/>
                  <a:pt x="1504" y="826"/>
                </a:cubicBezTo>
                <a:cubicBezTo>
                  <a:pt x="1503" y="826"/>
                  <a:pt x="1501" y="826"/>
                  <a:pt x="1501" y="826"/>
                </a:cubicBezTo>
                <a:close/>
                <a:moveTo>
                  <a:pt x="664" y="268"/>
                </a:moveTo>
                <a:cubicBezTo>
                  <a:pt x="664" y="269"/>
                  <a:pt x="663" y="269"/>
                  <a:pt x="663" y="269"/>
                </a:cubicBezTo>
                <a:cubicBezTo>
                  <a:pt x="661" y="270"/>
                  <a:pt x="659" y="270"/>
                  <a:pt x="658" y="272"/>
                </a:cubicBezTo>
                <a:cubicBezTo>
                  <a:pt x="658" y="272"/>
                  <a:pt x="658" y="273"/>
                  <a:pt x="658" y="274"/>
                </a:cubicBezTo>
                <a:cubicBezTo>
                  <a:pt x="658" y="274"/>
                  <a:pt x="658" y="274"/>
                  <a:pt x="659" y="274"/>
                </a:cubicBezTo>
                <a:cubicBezTo>
                  <a:pt x="660" y="274"/>
                  <a:pt x="661" y="274"/>
                  <a:pt x="661" y="274"/>
                </a:cubicBezTo>
                <a:cubicBezTo>
                  <a:pt x="663" y="273"/>
                  <a:pt x="664" y="272"/>
                  <a:pt x="665" y="271"/>
                </a:cubicBezTo>
                <a:cubicBezTo>
                  <a:pt x="666" y="270"/>
                  <a:pt x="666" y="269"/>
                  <a:pt x="666" y="269"/>
                </a:cubicBezTo>
                <a:cubicBezTo>
                  <a:pt x="665" y="268"/>
                  <a:pt x="665" y="268"/>
                  <a:pt x="664" y="268"/>
                </a:cubicBezTo>
                <a:close/>
                <a:moveTo>
                  <a:pt x="2319" y="1039"/>
                </a:moveTo>
                <a:cubicBezTo>
                  <a:pt x="2318" y="1038"/>
                  <a:pt x="2317" y="1037"/>
                  <a:pt x="2316" y="1036"/>
                </a:cubicBezTo>
                <a:cubicBezTo>
                  <a:pt x="2315" y="1036"/>
                  <a:pt x="2315" y="1036"/>
                  <a:pt x="2315" y="1037"/>
                </a:cubicBezTo>
                <a:cubicBezTo>
                  <a:pt x="2314" y="1038"/>
                  <a:pt x="2315" y="1040"/>
                  <a:pt x="2315" y="1041"/>
                </a:cubicBezTo>
                <a:cubicBezTo>
                  <a:pt x="2315" y="1042"/>
                  <a:pt x="2316" y="1042"/>
                  <a:pt x="2318" y="1042"/>
                </a:cubicBezTo>
                <a:cubicBezTo>
                  <a:pt x="2319" y="1041"/>
                  <a:pt x="2319" y="1040"/>
                  <a:pt x="2319" y="1039"/>
                </a:cubicBezTo>
                <a:close/>
                <a:moveTo>
                  <a:pt x="685" y="294"/>
                </a:moveTo>
                <a:cubicBezTo>
                  <a:pt x="685" y="294"/>
                  <a:pt x="686" y="293"/>
                  <a:pt x="686" y="293"/>
                </a:cubicBezTo>
                <a:cubicBezTo>
                  <a:pt x="686" y="292"/>
                  <a:pt x="686" y="292"/>
                  <a:pt x="686" y="291"/>
                </a:cubicBezTo>
                <a:cubicBezTo>
                  <a:pt x="685" y="290"/>
                  <a:pt x="683" y="290"/>
                  <a:pt x="682" y="290"/>
                </a:cubicBezTo>
                <a:cubicBezTo>
                  <a:pt x="681" y="290"/>
                  <a:pt x="680" y="290"/>
                  <a:pt x="680" y="291"/>
                </a:cubicBezTo>
                <a:cubicBezTo>
                  <a:pt x="680" y="292"/>
                  <a:pt x="680" y="293"/>
                  <a:pt x="681" y="293"/>
                </a:cubicBezTo>
                <a:cubicBezTo>
                  <a:pt x="682" y="294"/>
                  <a:pt x="683" y="295"/>
                  <a:pt x="685" y="294"/>
                </a:cubicBezTo>
                <a:close/>
                <a:moveTo>
                  <a:pt x="2282" y="993"/>
                </a:moveTo>
                <a:cubicBezTo>
                  <a:pt x="2282" y="993"/>
                  <a:pt x="2282" y="992"/>
                  <a:pt x="2282" y="992"/>
                </a:cubicBezTo>
                <a:cubicBezTo>
                  <a:pt x="2283" y="992"/>
                  <a:pt x="2283" y="992"/>
                  <a:pt x="2283" y="992"/>
                </a:cubicBezTo>
                <a:cubicBezTo>
                  <a:pt x="2282" y="991"/>
                  <a:pt x="2281" y="990"/>
                  <a:pt x="2281" y="989"/>
                </a:cubicBezTo>
                <a:cubicBezTo>
                  <a:pt x="2281" y="989"/>
                  <a:pt x="2281" y="989"/>
                  <a:pt x="2281" y="989"/>
                </a:cubicBezTo>
                <a:cubicBezTo>
                  <a:pt x="2280" y="988"/>
                  <a:pt x="2279" y="987"/>
                  <a:pt x="2278" y="986"/>
                </a:cubicBezTo>
                <a:cubicBezTo>
                  <a:pt x="2278" y="985"/>
                  <a:pt x="2277" y="985"/>
                  <a:pt x="2277" y="985"/>
                </a:cubicBezTo>
                <a:cubicBezTo>
                  <a:pt x="2277" y="985"/>
                  <a:pt x="2276" y="987"/>
                  <a:pt x="2277" y="987"/>
                </a:cubicBezTo>
                <a:cubicBezTo>
                  <a:pt x="2278" y="990"/>
                  <a:pt x="2279" y="991"/>
                  <a:pt x="2282" y="993"/>
                </a:cubicBezTo>
                <a:close/>
                <a:moveTo>
                  <a:pt x="1353" y="91"/>
                </a:moveTo>
                <a:cubicBezTo>
                  <a:pt x="1352" y="91"/>
                  <a:pt x="1351" y="90"/>
                  <a:pt x="1350" y="90"/>
                </a:cubicBezTo>
                <a:cubicBezTo>
                  <a:pt x="1350" y="90"/>
                  <a:pt x="1349" y="91"/>
                  <a:pt x="1349" y="91"/>
                </a:cubicBezTo>
                <a:cubicBezTo>
                  <a:pt x="1348" y="91"/>
                  <a:pt x="1348" y="92"/>
                  <a:pt x="1348" y="92"/>
                </a:cubicBezTo>
                <a:cubicBezTo>
                  <a:pt x="1347" y="93"/>
                  <a:pt x="1348" y="93"/>
                  <a:pt x="1348" y="93"/>
                </a:cubicBezTo>
                <a:cubicBezTo>
                  <a:pt x="1351" y="93"/>
                  <a:pt x="1353" y="94"/>
                  <a:pt x="1355" y="95"/>
                </a:cubicBezTo>
                <a:cubicBezTo>
                  <a:pt x="1355" y="94"/>
                  <a:pt x="1355" y="94"/>
                  <a:pt x="1355" y="93"/>
                </a:cubicBezTo>
                <a:cubicBezTo>
                  <a:pt x="1354" y="91"/>
                  <a:pt x="1354" y="91"/>
                  <a:pt x="1353" y="91"/>
                </a:cubicBezTo>
                <a:close/>
                <a:moveTo>
                  <a:pt x="1355" y="95"/>
                </a:moveTo>
                <a:cubicBezTo>
                  <a:pt x="1355" y="95"/>
                  <a:pt x="1355" y="95"/>
                  <a:pt x="1355" y="95"/>
                </a:cubicBezTo>
                <a:cubicBezTo>
                  <a:pt x="1355" y="95"/>
                  <a:pt x="1355" y="95"/>
                  <a:pt x="1355" y="95"/>
                </a:cubicBezTo>
                <a:cubicBezTo>
                  <a:pt x="1355" y="95"/>
                  <a:pt x="1355" y="95"/>
                  <a:pt x="1355" y="95"/>
                </a:cubicBezTo>
                <a:cubicBezTo>
                  <a:pt x="1355" y="95"/>
                  <a:pt x="1355" y="95"/>
                  <a:pt x="1355" y="95"/>
                </a:cubicBezTo>
                <a:close/>
                <a:moveTo>
                  <a:pt x="1580" y="118"/>
                </a:moveTo>
                <a:cubicBezTo>
                  <a:pt x="1582" y="118"/>
                  <a:pt x="1584" y="116"/>
                  <a:pt x="1584" y="114"/>
                </a:cubicBezTo>
                <a:cubicBezTo>
                  <a:pt x="1584" y="114"/>
                  <a:pt x="1584" y="113"/>
                  <a:pt x="1583" y="113"/>
                </a:cubicBezTo>
                <a:cubicBezTo>
                  <a:pt x="1583" y="113"/>
                  <a:pt x="1583" y="113"/>
                  <a:pt x="1583" y="113"/>
                </a:cubicBezTo>
                <a:cubicBezTo>
                  <a:pt x="1582" y="113"/>
                  <a:pt x="1580" y="114"/>
                  <a:pt x="1579" y="115"/>
                </a:cubicBezTo>
                <a:cubicBezTo>
                  <a:pt x="1579" y="115"/>
                  <a:pt x="1579" y="116"/>
                  <a:pt x="1579" y="117"/>
                </a:cubicBezTo>
                <a:cubicBezTo>
                  <a:pt x="1579" y="117"/>
                  <a:pt x="1579" y="118"/>
                  <a:pt x="1580" y="118"/>
                </a:cubicBezTo>
                <a:close/>
                <a:moveTo>
                  <a:pt x="1624" y="77"/>
                </a:moveTo>
                <a:cubicBezTo>
                  <a:pt x="1624" y="77"/>
                  <a:pt x="1624" y="77"/>
                  <a:pt x="1624" y="77"/>
                </a:cubicBezTo>
                <a:cubicBezTo>
                  <a:pt x="1624" y="76"/>
                  <a:pt x="1624" y="76"/>
                  <a:pt x="1623" y="75"/>
                </a:cubicBezTo>
                <a:cubicBezTo>
                  <a:pt x="1621" y="75"/>
                  <a:pt x="1619" y="76"/>
                  <a:pt x="1617" y="75"/>
                </a:cubicBezTo>
                <a:cubicBezTo>
                  <a:pt x="1617" y="75"/>
                  <a:pt x="1616" y="75"/>
                  <a:pt x="1616" y="76"/>
                </a:cubicBezTo>
                <a:cubicBezTo>
                  <a:pt x="1616" y="76"/>
                  <a:pt x="1616" y="76"/>
                  <a:pt x="1616" y="76"/>
                </a:cubicBezTo>
                <a:cubicBezTo>
                  <a:pt x="1618" y="79"/>
                  <a:pt x="1621" y="79"/>
                  <a:pt x="1624" y="77"/>
                </a:cubicBezTo>
                <a:close/>
                <a:moveTo>
                  <a:pt x="761" y="1154"/>
                </a:moveTo>
                <a:cubicBezTo>
                  <a:pt x="761" y="1154"/>
                  <a:pt x="761" y="1154"/>
                  <a:pt x="761" y="1154"/>
                </a:cubicBezTo>
                <a:cubicBezTo>
                  <a:pt x="761" y="1154"/>
                  <a:pt x="761" y="1154"/>
                  <a:pt x="761" y="1154"/>
                </a:cubicBezTo>
                <a:cubicBezTo>
                  <a:pt x="761" y="1154"/>
                  <a:pt x="761" y="1154"/>
                  <a:pt x="761" y="1154"/>
                </a:cubicBezTo>
                <a:cubicBezTo>
                  <a:pt x="761" y="1154"/>
                  <a:pt x="761" y="1154"/>
                  <a:pt x="761" y="1154"/>
                </a:cubicBezTo>
                <a:close/>
                <a:moveTo>
                  <a:pt x="755" y="1157"/>
                </a:moveTo>
                <a:cubicBezTo>
                  <a:pt x="755" y="1158"/>
                  <a:pt x="754" y="1159"/>
                  <a:pt x="753" y="1160"/>
                </a:cubicBezTo>
                <a:cubicBezTo>
                  <a:pt x="752" y="1161"/>
                  <a:pt x="752" y="1162"/>
                  <a:pt x="752" y="1162"/>
                </a:cubicBezTo>
                <a:cubicBezTo>
                  <a:pt x="757" y="1162"/>
                  <a:pt x="759" y="1159"/>
                  <a:pt x="761" y="1155"/>
                </a:cubicBezTo>
                <a:cubicBezTo>
                  <a:pt x="761" y="1154"/>
                  <a:pt x="761" y="1154"/>
                  <a:pt x="761" y="1154"/>
                </a:cubicBezTo>
                <a:cubicBezTo>
                  <a:pt x="760" y="1154"/>
                  <a:pt x="759" y="1154"/>
                  <a:pt x="759" y="1155"/>
                </a:cubicBezTo>
                <a:cubicBezTo>
                  <a:pt x="757" y="1156"/>
                  <a:pt x="756" y="1156"/>
                  <a:pt x="755" y="1157"/>
                </a:cubicBezTo>
                <a:close/>
                <a:moveTo>
                  <a:pt x="755" y="1157"/>
                </a:moveTo>
                <a:cubicBezTo>
                  <a:pt x="755" y="1157"/>
                  <a:pt x="756" y="1157"/>
                  <a:pt x="756" y="1157"/>
                </a:cubicBezTo>
                <a:cubicBezTo>
                  <a:pt x="755" y="1157"/>
                  <a:pt x="755" y="1157"/>
                  <a:pt x="755" y="1157"/>
                </a:cubicBezTo>
                <a:cubicBezTo>
                  <a:pt x="755" y="1157"/>
                  <a:pt x="755" y="1157"/>
                  <a:pt x="755" y="1157"/>
                </a:cubicBezTo>
                <a:cubicBezTo>
                  <a:pt x="755" y="1157"/>
                  <a:pt x="755" y="1157"/>
                  <a:pt x="755" y="1157"/>
                </a:cubicBezTo>
                <a:close/>
                <a:moveTo>
                  <a:pt x="922" y="39"/>
                </a:moveTo>
                <a:cubicBezTo>
                  <a:pt x="923" y="39"/>
                  <a:pt x="923" y="39"/>
                  <a:pt x="924" y="39"/>
                </a:cubicBezTo>
                <a:cubicBezTo>
                  <a:pt x="924" y="39"/>
                  <a:pt x="925" y="38"/>
                  <a:pt x="925" y="38"/>
                </a:cubicBezTo>
                <a:cubicBezTo>
                  <a:pt x="926" y="36"/>
                  <a:pt x="925" y="35"/>
                  <a:pt x="924" y="35"/>
                </a:cubicBezTo>
                <a:cubicBezTo>
                  <a:pt x="923" y="34"/>
                  <a:pt x="922" y="35"/>
                  <a:pt x="921" y="36"/>
                </a:cubicBezTo>
                <a:cubicBezTo>
                  <a:pt x="921" y="37"/>
                  <a:pt x="921" y="38"/>
                  <a:pt x="922" y="39"/>
                </a:cubicBezTo>
                <a:close/>
                <a:moveTo>
                  <a:pt x="2020" y="936"/>
                </a:moveTo>
                <a:cubicBezTo>
                  <a:pt x="2021" y="936"/>
                  <a:pt x="2022" y="936"/>
                  <a:pt x="2023" y="936"/>
                </a:cubicBezTo>
                <a:cubicBezTo>
                  <a:pt x="2023" y="936"/>
                  <a:pt x="2024" y="936"/>
                  <a:pt x="2024" y="935"/>
                </a:cubicBezTo>
                <a:cubicBezTo>
                  <a:pt x="2024" y="935"/>
                  <a:pt x="2024" y="935"/>
                  <a:pt x="2023" y="935"/>
                </a:cubicBezTo>
                <a:cubicBezTo>
                  <a:pt x="2021" y="935"/>
                  <a:pt x="2018" y="934"/>
                  <a:pt x="2016" y="934"/>
                </a:cubicBezTo>
                <a:cubicBezTo>
                  <a:pt x="2015" y="934"/>
                  <a:pt x="2015" y="935"/>
                  <a:pt x="2015" y="935"/>
                </a:cubicBezTo>
                <a:cubicBezTo>
                  <a:pt x="2014" y="936"/>
                  <a:pt x="2015" y="936"/>
                  <a:pt x="2015" y="936"/>
                </a:cubicBezTo>
                <a:cubicBezTo>
                  <a:pt x="2017" y="936"/>
                  <a:pt x="2018" y="936"/>
                  <a:pt x="2020" y="936"/>
                </a:cubicBezTo>
                <a:cubicBezTo>
                  <a:pt x="2020" y="936"/>
                  <a:pt x="2020" y="936"/>
                  <a:pt x="2020" y="936"/>
                </a:cubicBezTo>
                <a:close/>
                <a:moveTo>
                  <a:pt x="2275" y="995"/>
                </a:moveTo>
                <a:cubicBezTo>
                  <a:pt x="2275" y="995"/>
                  <a:pt x="2276" y="995"/>
                  <a:pt x="2276" y="994"/>
                </a:cubicBezTo>
                <a:cubicBezTo>
                  <a:pt x="2276" y="994"/>
                  <a:pt x="2276" y="993"/>
                  <a:pt x="2276" y="993"/>
                </a:cubicBezTo>
                <a:cubicBezTo>
                  <a:pt x="2275" y="992"/>
                  <a:pt x="2273" y="991"/>
                  <a:pt x="2271" y="991"/>
                </a:cubicBezTo>
                <a:cubicBezTo>
                  <a:pt x="2271" y="991"/>
                  <a:pt x="2270" y="991"/>
                  <a:pt x="2270" y="992"/>
                </a:cubicBezTo>
                <a:cubicBezTo>
                  <a:pt x="2269" y="992"/>
                  <a:pt x="2270" y="993"/>
                  <a:pt x="2270" y="994"/>
                </a:cubicBezTo>
                <a:cubicBezTo>
                  <a:pt x="2272" y="995"/>
                  <a:pt x="2273" y="995"/>
                  <a:pt x="2275" y="995"/>
                </a:cubicBezTo>
                <a:close/>
                <a:moveTo>
                  <a:pt x="2107" y="528"/>
                </a:moveTo>
                <a:cubicBezTo>
                  <a:pt x="2106" y="528"/>
                  <a:pt x="2106" y="528"/>
                  <a:pt x="2106" y="528"/>
                </a:cubicBezTo>
                <a:cubicBezTo>
                  <a:pt x="2106" y="528"/>
                  <a:pt x="2106" y="528"/>
                  <a:pt x="2106" y="528"/>
                </a:cubicBezTo>
                <a:cubicBezTo>
                  <a:pt x="2106" y="528"/>
                  <a:pt x="2106" y="528"/>
                  <a:pt x="2107" y="528"/>
                </a:cubicBezTo>
                <a:cubicBezTo>
                  <a:pt x="2107" y="528"/>
                  <a:pt x="2107" y="528"/>
                  <a:pt x="2107" y="528"/>
                </a:cubicBezTo>
                <a:close/>
                <a:moveTo>
                  <a:pt x="2110" y="521"/>
                </a:moveTo>
                <a:cubicBezTo>
                  <a:pt x="2110" y="520"/>
                  <a:pt x="2109" y="520"/>
                  <a:pt x="2109" y="520"/>
                </a:cubicBezTo>
                <a:cubicBezTo>
                  <a:pt x="2108" y="521"/>
                  <a:pt x="2108" y="521"/>
                  <a:pt x="2108" y="522"/>
                </a:cubicBezTo>
                <a:cubicBezTo>
                  <a:pt x="2107" y="524"/>
                  <a:pt x="2106" y="526"/>
                  <a:pt x="2107" y="528"/>
                </a:cubicBezTo>
                <a:cubicBezTo>
                  <a:pt x="2109" y="526"/>
                  <a:pt x="2111" y="524"/>
                  <a:pt x="2111" y="521"/>
                </a:cubicBezTo>
                <a:cubicBezTo>
                  <a:pt x="2111" y="521"/>
                  <a:pt x="2111" y="521"/>
                  <a:pt x="2110" y="521"/>
                </a:cubicBezTo>
                <a:close/>
                <a:moveTo>
                  <a:pt x="1337" y="106"/>
                </a:moveTo>
                <a:cubicBezTo>
                  <a:pt x="1337" y="107"/>
                  <a:pt x="1337" y="108"/>
                  <a:pt x="1337" y="108"/>
                </a:cubicBezTo>
                <a:cubicBezTo>
                  <a:pt x="1338" y="109"/>
                  <a:pt x="1341" y="108"/>
                  <a:pt x="1342" y="107"/>
                </a:cubicBezTo>
                <a:cubicBezTo>
                  <a:pt x="1342" y="107"/>
                  <a:pt x="1342" y="107"/>
                  <a:pt x="1342" y="106"/>
                </a:cubicBezTo>
                <a:cubicBezTo>
                  <a:pt x="1341" y="106"/>
                  <a:pt x="1341" y="104"/>
                  <a:pt x="1340" y="104"/>
                </a:cubicBezTo>
                <a:cubicBezTo>
                  <a:pt x="1339" y="103"/>
                  <a:pt x="1338" y="104"/>
                  <a:pt x="1337" y="104"/>
                </a:cubicBezTo>
                <a:cubicBezTo>
                  <a:pt x="1337" y="105"/>
                  <a:pt x="1337" y="106"/>
                  <a:pt x="1337" y="106"/>
                </a:cubicBezTo>
                <a:close/>
                <a:moveTo>
                  <a:pt x="1376" y="100"/>
                </a:moveTo>
                <a:cubicBezTo>
                  <a:pt x="1376" y="101"/>
                  <a:pt x="1377" y="102"/>
                  <a:pt x="1378" y="102"/>
                </a:cubicBezTo>
                <a:cubicBezTo>
                  <a:pt x="1380" y="101"/>
                  <a:pt x="1381" y="100"/>
                  <a:pt x="1381" y="99"/>
                </a:cubicBezTo>
                <a:cubicBezTo>
                  <a:pt x="1381" y="98"/>
                  <a:pt x="1379" y="97"/>
                  <a:pt x="1378" y="97"/>
                </a:cubicBezTo>
                <a:cubicBezTo>
                  <a:pt x="1377" y="97"/>
                  <a:pt x="1376" y="98"/>
                  <a:pt x="1376" y="100"/>
                </a:cubicBezTo>
                <a:close/>
                <a:moveTo>
                  <a:pt x="1820" y="911"/>
                </a:moveTo>
                <a:cubicBezTo>
                  <a:pt x="1820" y="911"/>
                  <a:pt x="1819" y="911"/>
                  <a:pt x="1819" y="911"/>
                </a:cubicBezTo>
                <a:cubicBezTo>
                  <a:pt x="1819" y="911"/>
                  <a:pt x="1818" y="911"/>
                  <a:pt x="1818" y="912"/>
                </a:cubicBezTo>
                <a:cubicBezTo>
                  <a:pt x="1818" y="914"/>
                  <a:pt x="1819" y="915"/>
                  <a:pt x="1821" y="916"/>
                </a:cubicBezTo>
                <a:cubicBezTo>
                  <a:pt x="1821" y="916"/>
                  <a:pt x="1821" y="916"/>
                  <a:pt x="1821" y="916"/>
                </a:cubicBezTo>
                <a:cubicBezTo>
                  <a:pt x="1822" y="916"/>
                  <a:pt x="1822" y="915"/>
                  <a:pt x="1822" y="915"/>
                </a:cubicBezTo>
                <a:cubicBezTo>
                  <a:pt x="1822" y="913"/>
                  <a:pt x="1821" y="912"/>
                  <a:pt x="1820" y="911"/>
                </a:cubicBezTo>
                <a:close/>
                <a:moveTo>
                  <a:pt x="1349" y="101"/>
                </a:moveTo>
                <a:cubicBezTo>
                  <a:pt x="1351" y="100"/>
                  <a:pt x="1353" y="99"/>
                  <a:pt x="1354" y="97"/>
                </a:cubicBezTo>
                <a:cubicBezTo>
                  <a:pt x="1352" y="97"/>
                  <a:pt x="1351" y="97"/>
                  <a:pt x="1349" y="97"/>
                </a:cubicBezTo>
                <a:cubicBezTo>
                  <a:pt x="1348" y="97"/>
                  <a:pt x="1347" y="98"/>
                  <a:pt x="1347" y="100"/>
                </a:cubicBezTo>
                <a:cubicBezTo>
                  <a:pt x="1347" y="100"/>
                  <a:pt x="1347" y="101"/>
                  <a:pt x="1348" y="101"/>
                </a:cubicBezTo>
                <a:cubicBezTo>
                  <a:pt x="1348" y="101"/>
                  <a:pt x="1349" y="101"/>
                  <a:pt x="1349" y="101"/>
                </a:cubicBezTo>
                <a:close/>
                <a:moveTo>
                  <a:pt x="188" y="316"/>
                </a:moveTo>
                <a:cubicBezTo>
                  <a:pt x="188" y="316"/>
                  <a:pt x="188" y="316"/>
                  <a:pt x="188" y="316"/>
                </a:cubicBezTo>
                <a:cubicBezTo>
                  <a:pt x="188" y="316"/>
                  <a:pt x="188" y="316"/>
                  <a:pt x="188" y="316"/>
                </a:cubicBezTo>
                <a:cubicBezTo>
                  <a:pt x="188" y="316"/>
                  <a:pt x="188" y="316"/>
                  <a:pt x="188" y="316"/>
                </a:cubicBezTo>
                <a:cubicBezTo>
                  <a:pt x="188" y="316"/>
                  <a:pt x="188" y="316"/>
                  <a:pt x="188" y="316"/>
                </a:cubicBezTo>
                <a:close/>
                <a:moveTo>
                  <a:pt x="2129" y="503"/>
                </a:moveTo>
                <a:cubicBezTo>
                  <a:pt x="2132" y="502"/>
                  <a:pt x="2133" y="500"/>
                  <a:pt x="2132" y="497"/>
                </a:cubicBezTo>
                <a:cubicBezTo>
                  <a:pt x="2132" y="497"/>
                  <a:pt x="2132" y="497"/>
                  <a:pt x="2132" y="497"/>
                </a:cubicBezTo>
                <a:cubicBezTo>
                  <a:pt x="2132" y="497"/>
                  <a:pt x="2131" y="497"/>
                  <a:pt x="2131" y="497"/>
                </a:cubicBezTo>
                <a:cubicBezTo>
                  <a:pt x="2130" y="498"/>
                  <a:pt x="2129" y="500"/>
                  <a:pt x="2128" y="502"/>
                </a:cubicBezTo>
                <a:cubicBezTo>
                  <a:pt x="2128" y="502"/>
                  <a:pt x="2128" y="502"/>
                  <a:pt x="2129" y="503"/>
                </a:cubicBezTo>
                <a:cubicBezTo>
                  <a:pt x="2129" y="503"/>
                  <a:pt x="2129" y="503"/>
                  <a:pt x="2129" y="503"/>
                </a:cubicBezTo>
                <a:close/>
                <a:moveTo>
                  <a:pt x="1067" y="446"/>
                </a:moveTo>
                <a:cubicBezTo>
                  <a:pt x="1067" y="446"/>
                  <a:pt x="1067" y="446"/>
                  <a:pt x="1067" y="446"/>
                </a:cubicBezTo>
                <a:cubicBezTo>
                  <a:pt x="1067" y="446"/>
                  <a:pt x="1067" y="446"/>
                  <a:pt x="1067" y="446"/>
                </a:cubicBezTo>
                <a:cubicBezTo>
                  <a:pt x="1067" y="446"/>
                  <a:pt x="1067" y="446"/>
                  <a:pt x="1067" y="446"/>
                </a:cubicBezTo>
                <a:cubicBezTo>
                  <a:pt x="1067" y="446"/>
                  <a:pt x="1067" y="446"/>
                  <a:pt x="1067" y="446"/>
                </a:cubicBezTo>
                <a:close/>
                <a:moveTo>
                  <a:pt x="1072" y="441"/>
                </a:moveTo>
                <a:cubicBezTo>
                  <a:pt x="1072" y="440"/>
                  <a:pt x="1072" y="440"/>
                  <a:pt x="1071" y="440"/>
                </a:cubicBezTo>
                <a:cubicBezTo>
                  <a:pt x="1071" y="439"/>
                  <a:pt x="1071" y="439"/>
                  <a:pt x="1071" y="439"/>
                </a:cubicBezTo>
                <a:cubicBezTo>
                  <a:pt x="1069" y="440"/>
                  <a:pt x="1068" y="441"/>
                  <a:pt x="1068" y="442"/>
                </a:cubicBezTo>
                <a:cubicBezTo>
                  <a:pt x="1067" y="443"/>
                  <a:pt x="1067" y="444"/>
                  <a:pt x="1067" y="446"/>
                </a:cubicBezTo>
                <a:cubicBezTo>
                  <a:pt x="1068" y="445"/>
                  <a:pt x="1068" y="445"/>
                  <a:pt x="1069" y="445"/>
                </a:cubicBezTo>
                <a:cubicBezTo>
                  <a:pt x="1071" y="444"/>
                  <a:pt x="1071" y="443"/>
                  <a:pt x="1072" y="441"/>
                </a:cubicBezTo>
                <a:close/>
                <a:moveTo>
                  <a:pt x="1894" y="941"/>
                </a:moveTo>
                <a:cubicBezTo>
                  <a:pt x="1893" y="941"/>
                  <a:pt x="1893" y="941"/>
                  <a:pt x="1893" y="941"/>
                </a:cubicBezTo>
                <a:cubicBezTo>
                  <a:pt x="1893" y="942"/>
                  <a:pt x="1892" y="943"/>
                  <a:pt x="1893" y="944"/>
                </a:cubicBezTo>
                <a:cubicBezTo>
                  <a:pt x="1893" y="945"/>
                  <a:pt x="1894" y="945"/>
                  <a:pt x="1896" y="945"/>
                </a:cubicBezTo>
                <a:cubicBezTo>
                  <a:pt x="1896" y="945"/>
                  <a:pt x="1897" y="944"/>
                  <a:pt x="1898" y="944"/>
                </a:cubicBezTo>
                <a:cubicBezTo>
                  <a:pt x="1898" y="944"/>
                  <a:pt x="1898" y="943"/>
                  <a:pt x="1898" y="943"/>
                </a:cubicBezTo>
                <a:cubicBezTo>
                  <a:pt x="1897" y="941"/>
                  <a:pt x="1895" y="940"/>
                  <a:pt x="1894" y="941"/>
                </a:cubicBezTo>
                <a:close/>
                <a:moveTo>
                  <a:pt x="2268" y="983"/>
                </a:moveTo>
                <a:cubicBezTo>
                  <a:pt x="2268" y="983"/>
                  <a:pt x="2269" y="983"/>
                  <a:pt x="2269" y="983"/>
                </a:cubicBezTo>
                <a:cubicBezTo>
                  <a:pt x="2269" y="982"/>
                  <a:pt x="2269" y="982"/>
                  <a:pt x="2269" y="981"/>
                </a:cubicBezTo>
                <a:cubicBezTo>
                  <a:pt x="2268" y="979"/>
                  <a:pt x="2266" y="978"/>
                  <a:pt x="2264" y="978"/>
                </a:cubicBezTo>
                <a:cubicBezTo>
                  <a:pt x="2264" y="978"/>
                  <a:pt x="2263" y="978"/>
                  <a:pt x="2263" y="978"/>
                </a:cubicBezTo>
                <a:cubicBezTo>
                  <a:pt x="2263" y="979"/>
                  <a:pt x="2263" y="979"/>
                  <a:pt x="2263" y="979"/>
                </a:cubicBezTo>
                <a:cubicBezTo>
                  <a:pt x="2264" y="981"/>
                  <a:pt x="2266" y="982"/>
                  <a:pt x="2268" y="983"/>
                </a:cubicBezTo>
                <a:close/>
                <a:moveTo>
                  <a:pt x="538" y="247"/>
                </a:moveTo>
                <a:cubicBezTo>
                  <a:pt x="537" y="248"/>
                  <a:pt x="536" y="248"/>
                  <a:pt x="535" y="249"/>
                </a:cubicBezTo>
                <a:cubicBezTo>
                  <a:pt x="534" y="250"/>
                  <a:pt x="534" y="251"/>
                  <a:pt x="534" y="252"/>
                </a:cubicBezTo>
                <a:cubicBezTo>
                  <a:pt x="535" y="253"/>
                  <a:pt x="535" y="253"/>
                  <a:pt x="536" y="253"/>
                </a:cubicBezTo>
                <a:cubicBezTo>
                  <a:pt x="537" y="252"/>
                  <a:pt x="539" y="250"/>
                  <a:pt x="539" y="248"/>
                </a:cubicBezTo>
                <a:cubicBezTo>
                  <a:pt x="539" y="248"/>
                  <a:pt x="539" y="248"/>
                  <a:pt x="539" y="248"/>
                </a:cubicBezTo>
                <a:cubicBezTo>
                  <a:pt x="539" y="247"/>
                  <a:pt x="538" y="247"/>
                  <a:pt x="538" y="247"/>
                </a:cubicBezTo>
                <a:close/>
                <a:moveTo>
                  <a:pt x="1830" y="930"/>
                </a:moveTo>
                <a:cubicBezTo>
                  <a:pt x="1830" y="929"/>
                  <a:pt x="1829" y="930"/>
                  <a:pt x="1829" y="930"/>
                </a:cubicBezTo>
                <a:cubicBezTo>
                  <a:pt x="1828" y="930"/>
                  <a:pt x="1828" y="931"/>
                  <a:pt x="1828" y="931"/>
                </a:cubicBezTo>
                <a:cubicBezTo>
                  <a:pt x="1829" y="933"/>
                  <a:pt x="1829" y="934"/>
                  <a:pt x="1831" y="934"/>
                </a:cubicBezTo>
                <a:cubicBezTo>
                  <a:pt x="1831" y="934"/>
                  <a:pt x="1831" y="934"/>
                  <a:pt x="1832" y="934"/>
                </a:cubicBezTo>
                <a:cubicBezTo>
                  <a:pt x="1832" y="934"/>
                  <a:pt x="1832" y="933"/>
                  <a:pt x="1832" y="933"/>
                </a:cubicBezTo>
                <a:cubicBezTo>
                  <a:pt x="1832" y="931"/>
                  <a:pt x="1831" y="930"/>
                  <a:pt x="1830" y="930"/>
                </a:cubicBezTo>
                <a:close/>
                <a:moveTo>
                  <a:pt x="690" y="393"/>
                </a:moveTo>
                <a:cubicBezTo>
                  <a:pt x="689" y="393"/>
                  <a:pt x="688" y="394"/>
                  <a:pt x="688" y="394"/>
                </a:cubicBezTo>
                <a:cubicBezTo>
                  <a:pt x="688" y="395"/>
                  <a:pt x="688" y="395"/>
                  <a:pt x="688" y="395"/>
                </a:cubicBezTo>
                <a:cubicBezTo>
                  <a:pt x="688" y="396"/>
                  <a:pt x="689" y="396"/>
                  <a:pt x="689" y="396"/>
                </a:cubicBezTo>
                <a:cubicBezTo>
                  <a:pt x="690" y="396"/>
                  <a:pt x="691" y="395"/>
                  <a:pt x="691" y="395"/>
                </a:cubicBezTo>
                <a:cubicBezTo>
                  <a:pt x="692" y="394"/>
                  <a:pt x="692" y="394"/>
                  <a:pt x="692" y="393"/>
                </a:cubicBezTo>
                <a:cubicBezTo>
                  <a:pt x="691" y="392"/>
                  <a:pt x="690" y="392"/>
                  <a:pt x="690" y="393"/>
                </a:cubicBezTo>
                <a:close/>
                <a:moveTo>
                  <a:pt x="2281" y="1000"/>
                </a:moveTo>
                <a:cubicBezTo>
                  <a:pt x="2281" y="1000"/>
                  <a:pt x="2281" y="1000"/>
                  <a:pt x="2281" y="1001"/>
                </a:cubicBezTo>
                <a:cubicBezTo>
                  <a:pt x="2282" y="1002"/>
                  <a:pt x="2283" y="1003"/>
                  <a:pt x="2284" y="1003"/>
                </a:cubicBezTo>
                <a:cubicBezTo>
                  <a:pt x="2285" y="1003"/>
                  <a:pt x="2286" y="1002"/>
                  <a:pt x="2286" y="1002"/>
                </a:cubicBezTo>
                <a:cubicBezTo>
                  <a:pt x="2286" y="1002"/>
                  <a:pt x="2286" y="1001"/>
                  <a:pt x="2286" y="1001"/>
                </a:cubicBezTo>
                <a:cubicBezTo>
                  <a:pt x="2285" y="1000"/>
                  <a:pt x="2284" y="999"/>
                  <a:pt x="2282" y="999"/>
                </a:cubicBezTo>
                <a:cubicBezTo>
                  <a:pt x="2282" y="999"/>
                  <a:pt x="2281" y="999"/>
                  <a:pt x="2281" y="1000"/>
                </a:cubicBezTo>
                <a:close/>
                <a:moveTo>
                  <a:pt x="608" y="112"/>
                </a:moveTo>
                <a:cubicBezTo>
                  <a:pt x="608" y="112"/>
                  <a:pt x="608" y="111"/>
                  <a:pt x="607" y="111"/>
                </a:cubicBezTo>
                <a:cubicBezTo>
                  <a:pt x="606" y="111"/>
                  <a:pt x="604" y="111"/>
                  <a:pt x="603" y="112"/>
                </a:cubicBezTo>
                <a:cubicBezTo>
                  <a:pt x="602" y="112"/>
                  <a:pt x="602" y="113"/>
                  <a:pt x="603" y="113"/>
                </a:cubicBezTo>
                <a:cubicBezTo>
                  <a:pt x="603" y="114"/>
                  <a:pt x="604" y="114"/>
                  <a:pt x="605" y="115"/>
                </a:cubicBezTo>
                <a:cubicBezTo>
                  <a:pt x="606" y="114"/>
                  <a:pt x="607" y="113"/>
                  <a:pt x="608" y="113"/>
                </a:cubicBezTo>
                <a:cubicBezTo>
                  <a:pt x="608" y="112"/>
                  <a:pt x="608" y="112"/>
                  <a:pt x="608" y="112"/>
                </a:cubicBezTo>
                <a:close/>
                <a:moveTo>
                  <a:pt x="605" y="115"/>
                </a:moveTo>
                <a:cubicBezTo>
                  <a:pt x="605" y="115"/>
                  <a:pt x="604" y="115"/>
                  <a:pt x="604" y="115"/>
                </a:cubicBezTo>
                <a:cubicBezTo>
                  <a:pt x="604" y="115"/>
                  <a:pt x="605" y="115"/>
                  <a:pt x="605" y="115"/>
                </a:cubicBezTo>
                <a:cubicBezTo>
                  <a:pt x="605" y="115"/>
                  <a:pt x="605" y="115"/>
                  <a:pt x="605" y="115"/>
                </a:cubicBezTo>
                <a:cubicBezTo>
                  <a:pt x="605" y="115"/>
                  <a:pt x="605" y="115"/>
                  <a:pt x="605" y="115"/>
                </a:cubicBezTo>
                <a:close/>
                <a:moveTo>
                  <a:pt x="615" y="310"/>
                </a:moveTo>
                <a:cubicBezTo>
                  <a:pt x="614" y="310"/>
                  <a:pt x="614" y="311"/>
                  <a:pt x="614" y="311"/>
                </a:cubicBezTo>
                <a:cubicBezTo>
                  <a:pt x="614" y="312"/>
                  <a:pt x="614" y="312"/>
                  <a:pt x="614" y="313"/>
                </a:cubicBezTo>
                <a:cubicBezTo>
                  <a:pt x="614" y="314"/>
                  <a:pt x="615" y="314"/>
                  <a:pt x="616" y="315"/>
                </a:cubicBezTo>
                <a:cubicBezTo>
                  <a:pt x="616" y="315"/>
                  <a:pt x="617" y="315"/>
                  <a:pt x="617" y="315"/>
                </a:cubicBezTo>
                <a:cubicBezTo>
                  <a:pt x="617" y="315"/>
                  <a:pt x="618" y="315"/>
                  <a:pt x="617" y="314"/>
                </a:cubicBezTo>
                <a:cubicBezTo>
                  <a:pt x="617" y="312"/>
                  <a:pt x="616" y="311"/>
                  <a:pt x="615" y="310"/>
                </a:cubicBezTo>
                <a:close/>
                <a:moveTo>
                  <a:pt x="713" y="380"/>
                </a:moveTo>
                <a:cubicBezTo>
                  <a:pt x="712" y="380"/>
                  <a:pt x="712" y="380"/>
                  <a:pt x="712" y="380"/>
                </a:cubicBezTo>
                <a:cubicBezTo>
                  <a:pt x="711" y="381"/>
                  <a:pt x="710" y="381"/>
                  <a:pt x="710" y="382"/>
                </a:cubicBezTo>
                <a:cubicBezTo>
                  <a:pt x="710" y="383"/>
                  <a:pt x="711" y="384"/>
                  <a:pt x="711" y="384"/>
                </a:cubicBezTo>
                <a:cubicBezTo>
                  <a:pt x="711" y="385"/>
                  <a:pt x="712" y="385"/>
                  <a:pt x="712" y="385"/>
                </a:cubicBezTo>
                <a:cubicBezTo>
                  <a:pt x="713" y="384"/>
                  <a:pt x="713" y="384"/>
                  <a:pt x="714" y="383"/>
                </a:cubicBezTo>
                <a:cubicBezTo>
                  <a:pt x="714" y="382"/>
                  <a:pt x="714" y="381"/>
                  <a:pt x="713" y="380"/>
                </a:cubicBezTo>
                <a:cubicBezTo>
                  <a:pt x="713" y="380"/>
                  <a:pt x="713" y="380"/>
                  <a:pt x="713" y="380"/>
                </a:cubicBezTo>
                <a:close/>
                <a:moveTo>
                  <a:pt x="2219" y="947"/>
                </a:moveTo>
                <a:cubicBezTo>
                  <a:pt x="2219" y="950"/>
                  <a:pt x="2220" y="952"/>
                  <a:pt x="2221" y="955"/>
                </a:cubicBezTo>
                <a:cubicBezTo>
                  <a:pt x="2221" y="955"/>
                  <a:pt x="2221" y="955"/>
                  <a:pt x="2222" y="955"/>
                </a:cubicBezTo>
                <a:cubicBezTo>
                  <a:pt x="2222" y="955"/>
                  <a:pt x="2223" y="954"/>
                  <a:pt x="2223" y="953"/>
                </a:cubicBezTo>
                <a:cubicBezTo>
                  <a:pt x="2223" y="951"/>
                  <a:pt x="2221" y="948"/>
                  <a:pt x="2219" y="947"/>
                </a:cubicBezTo>
                <a:close/>
                <a:moveTo>
                  <a:pt x="1356" y="57"/>
                </a:moveTo>
                <a:cubicBezTo>
                  <a:pt x="1357" y="57"/>
                  <a:pt x="1357" y="57"/>
                  <a:pt x="1358" y="57"/>
                </a:cubicBezTo>
                <a:cubicBezTo>
                  <a:pt x="1359" y="57"/>
                  <a:pt x="1360" y="55"/>
                  <a:pt x="1359" y="54"/>
                </a:cubicBezTo>
                <a:cubicBezTo>
                  <a:pt x="1359" y="54"/>
                  <a:pt x="1358" y="53"/>
                  <a:pt x="1357" y="53"/>
                </a:cubicBezTo>
                <a:cubicBezTo>
                  <a:pt x="1356" y="53"/>
                  <a:pt x="1355" y="54"/>
                  <a:pt x="1355" y="55"/>
                </a:cubicBezTo>
                <a:cubicBezTo>
                  <a:pt x="1355" y="56"/>
                  <a:pt x="1356" y="56"/>
                  <a:pt x="1356" y="57"/>
                </a:cubicBezTo>
                <a:close/>
                <a:moveTo>
                  <a:pt x="1378" y="56"/>
                </a:moveTo>
                <a:cubicBezTo>
                  <a:pt x="1380" y="56"/>
                  <a:pt x="1380" y="55"/>
                  <a:pt x="1380" y="55"/>
                </a:cubicBezTo>
                <a:cubicBezTo>
                  <a:pt x="1380" y="54"/>
                  <a:pt x="1379" y="54"/>
                  <a:pt x="1378" y="54"/>
                </a:cubicBezTo>
                <a:cubicBezTo>
                  <a:pt x="1377" y="54"/>
                  <a:pt x="1376" y="55"/>
                  <a:pt x="1377" y="55"/>
                </a:cubicBezTo>
                <a:cubicBezTo>
                  <a:pt x="1377" y="56"/>
                  <a:pt x="1378" y="56"/>
                  <a:pt x="1378" y="56"/>
                </a:cubicBezTo>
                <a:close/>
                <a:moveTo>
                  <a:pt x="540" y="89"/>
                </a:moveTo>
                <a:cubicBezTo>
                  <a:pt x="540" y="90"/>
                  <a:pt x="541" y="90"/>
                  <a:pt x="541" y="91"/>
                </a:cubicBezTo>
                <a:cubicBezTo>
                  <a:pt x="541" y="92"/>
                  <a:pt x="542" y="92"/>
                  <a:pt x="543" y="92"/>
                </a:cubicBezTo>
                <a:cubicBezTo>
                  <a:pt x="544" y="92"/>
                  <a:pt x="545" y="91"/>
                  <a:pt x="545" y="90"/>
                </a:cubicBezTo>
                <a:cubicBezTo>
                  <a:pt x="544" y="90"/>
                  <a:pt x="544" y="89"/>
                  <a:pt x="544" y="89"/>
                </a:cubicBezTo>
                <a:cubicBezTo>
                  <a:pt x="543" y="89"/>
                  <a:pt x="542" y="88"/>
                  <a:pt x="542" y="88"/>
                </a:cubicBezTo>
                <a:cubicBezTo>
                  <a:pt x="541" y="88"/>
                  <a:pt x="540" y="89"/>
                  <a:pt x="540" y="89"/>
                </a:cubicBezTo>
                <a:close/>
                <a:moveTo>
                  <a:pt x="1872" y="914"/>
                </a:moveTo>
                <a:cubicBezTo>
                  <a:pt x="1872" y="914"/>
                  <a:pt x="1872" y="914"/>
                  <a:pt x="1872" y="913"/>
                </a:cubicBezTo>
                <a:cubicBezTo>
                  <a:pt x="1872" y="913"/>
                  <a:pt x="1872" y="912"/>
                  <a:pt x="1871" y="912"/>
                </a:cubicBezTo>
                <a:cubicBezTo>
                  <a:pt x="1871" y="912"/>
                  <a:pt x="1870" y="912"/>
                  <a:pt x="1869" y="912"/>
                </a:cubicBezTo>
                <a:cubicBezTo>
                  <a:pt x="1868" y="912"/>
                  <a:pt x="1868" y="912"/>
                  <a:pt x="1867" y="912"/>
                </a:cubicBezTo>
                <a:cubicBezTo>
                  <a:pt x="1868" y="913"/>
                  <a:pt x="1869" y="914"/>
                  <a:pt x="1871" y="915"/>
                </a:cubicBezTo>
                <a:cubicBezTo>
                  <a:pt x="1871" y="915"/>
                  <a:pt x="1872" y="914"/>
                  <a:pt x="1872" y="914"/>
                </a:cubicBezTo>
                <a:close/>
                <a:moveTo>
                  <a:pt x="2060" y="922"/>
                </a:moveTo>
                <a:cubicBezTo>
                  <a:pt x="2060" y="922"/>
                  <a:pt x="2060" y="923"/>
                  <a:pt x="2060" y="923"/>
                </a:cubicBezTo>
                <a:cubicBezTo>
                  <a:pt x="2060" y="923"/>
                  <a:pt x="2061" y="924"/>
                  <a:pt x="2061" y="924"/>
                </a:cubicBezTo>
                <a:cubicBezTo>
                  <a:pt x="2062" y="924"/>
                  <a:pt x="2063" y="924"/>
                  <a:pt x="2064" y="924"/>
                </a:cubicBezTo>
                <a:cubicBezTo>
                  <a:pt x="2064" y="924"/>
                  <a:pt x="2065" y="923"/>
                  <a:pt x="2065" y="923"/>
                </a:cubicBezTo>
                <a:cubicBezTo>
                  <a:pt x="2065" y="923"/>
                  <a:pt x="2065" y="923"/>
                  <a:pt x="2065" y="922"/>
                </a:cubicBezTo>
                <a:cubicBezTo>
                  <a:pt x="2063" y="921"/>
                  <a:pt x="2062" y="921"/>
                  <a:pt x="2060" y="922"/>
                </a:cubicBezTo>
                <a:close/>
                <a:moveTo>
                  <a:pt x="1528" y="166"/>
                </a:moveTo>
                <a:cubicBezTo>
                  <a:pt x="1529" y="166"/>
                  <a:pt x="1530" y="166"/>
                  <a:pt x="1530" y="164"/>
                </a:cubicBezTo>
                <a:cubicBezTo>
                  <a:pt x="1530" y="164"/>
                  <a:pt x="1529" y="163"/>
                  <a:pt x="1529" y="163"/>
                </a:cubicBezTo>
                <a:cubicBezTo>
                  <a:pt x="1528" y="162"/>
                  <a:pt x="1527" y="163"/>
                  <a:pt x="1527" y="164"/>
                </a:cubicBezTo>
                <a:cubicBezTo>
                  <a:pt x="1527" y="165"/>
                  <a:pt x="1527" y="166"/>
                  <a:pt x="1528" y="166"/>
                </a:cubicBezTo>
                <a:close/>
                <a:moveTo>
                  <a:pt x="615" y="143"/>
                </a:moveTo>
                <a:cubicBezTo>
                  <a:pt x="616" y="143"/>
                  <a:pt x="616" y="143"/>
                  <a:pt x="617" y="142"/>
                </a:cubicBezTo>
                <a:cubicBezTo>
                  <a:pt x="615" y="141"/>
                  <a:pt x="613" y="141"/>
                  <a:pt x="610" y="141"/>
                </a:cubicBezTo>
                <a:cubicBezTo>
                  <a:pt x="611" y="144"/>
                  <a:pt x="611" y="144"/>
                  <a:pt x="615" y="143"/>
                </a:cubicBezTo>
                <a:close/>
                <a:moveTo>
                  <a:pt x="610" y="141"/>
                </a:moveTo>
                <a:cubicBezTo>
                  <a:pt x="610" y="141"/>
                  <a:pt x="610" y="141"/>
                  <a:pt x="610" y="141"/>
                </a:cubicBezTo>
                <a:cubicBezTo>
                  <a:pt x="610" y="141"/>
                  <a:pt x="610" y="141"/>
                  <a:pt x="610" y="141"/>
                </a:cubicBezTo>
                <a:cubicBezTo>
                  <a:pt x="610" y="141"/>
                  <a:pt x="610" y="141"/>
                  <a:pt x="610" y="141"/>
                </a:cubicBezTo>
                <a:cubicBezTo>
                  <a:pt x="610" y="141"/>
                  <a:pt x="610" y="141"/>
                  <a:pt x="610" y="141"/>
                </a:cubicBezTo>
                <a:close/>
                <a:moveTo>
                  <a:pt x="2011" y="844"/>
                </a:moveTo>
                <a:cubicBezTo>
                  <a:pt x="2010" y="844"/>
                  <a:pt x="2009" y="845"/>
                  <a:pt x="2008" y="845"/>
                </a:cubicBezTo>
                <a:cubicBezTo>
                  <a:pt x="2010" y="848"/>
                  <a:pt x="2011" y="848"/>
                  <a:pt x="2012" y="847"/>
                </a:cubicBezTo>
                <a:cubicBezTo>
                  <a:pt x="2013" y="847"/>
                  <a:pt x="2014" y="845"/>
                  <a:pt x="2013" y="845"/>
                </a:cubicBezTo>
                <a:cubicBezTo>
                  <a:pt x="2013" y="844"/>
                  <a:pt x="2012" y="844"/>
                  <a:pt x="2011" y="844"/>
                </a:cubicBezTo>
                <a:close/>
                <a:moveTo>
                  <a:pt x="2010" y="839"/>
                </a:moveTo>
                <a:cubicBezTo>
                  <a:pt x="2010" y="839"/>
                  <a:pt x="2010" y="839"/>
                  <a:pt x="2010" y="838"/>
                </a:cubicBezTo>
                <a:cubicBezTo>
                  <a:pt x="2009" y="838"/>
                  <a:pt x="2009" y="838"/>
                  <a:pt x="2008" y="838"/>
                </a:cubicBezTo>
                <a:cubicBezTo>
                  <a:pt x="2008" y="839"/>
                  <a:pt x="2007" y="840"/>
                  <a:pt x="2007" y="840"/>
                </a:cubicBezTo>
                <a:cubicBezTo>
                  <a:pt x="2007" y="842"/>
                  <a:pt x="2007" y="844"/>
                  <a:pt x="2007" y="845"/>
                </a:cubicBezTo>
                <a:cubicBezTo>
                  <a:pt x="2007" y="845"/>
                  <a:pt x="2008" y="845"/>
                  <a:pt x="2008" y="845"/>
                </a:cubicBezTo>
                <a:cubicBezTo>
                  <a:pt x="2009" y="844"/>
                  <a:pt x="2009" y="843"/>
                  <a:pt x="2010" y="842"/>
                </a:cubicBezTo>
                <a:cubicBezTo>
                  <a:pt x="2010" y="841"/>
                  <a:pt x="2010" y="840"/>
                  <a:pt x="2010" y="839"/>
                </a:cubicBezTo>
                <a:close/>
                <a:moveTo>
                  <a:pt x="2007" y="840"/>
                </a:moveTo>
                <a:cubicBezTo>
                  <a:pt x="2007" y="840"/>
                  <a:pt x="2007" y="840"/>
                  <a:pt x="2007" y="840"/>
                </a:cubicBezTo>
                <a:cubicBezTo>
                  <a:pt x="2007" y="840"/>
                  <a:pt x="2006" y="840"/>
                  <a:pt x="2006" y="840"/>
                </a:cubicBezTo>
                <a:cubicBezTo>
                  <a:pt x="2006" y="840"/>
                  <a:pt x="2006" y="840"/>
                  <a:pt x="2006" y="840"/>
                </a:cubicBezTo>
                <a:cubicBezTo>
                  <a:pt x="2006" y="840"/>
                  <a:pt x="2007" y="840"/>
                  <a:pt x="2007" y="840"/>
                </a:cubicBezTo>
                <a:close/>
                <a:moveTo>
                  <a:pt x="2008" y="845"/>
                </a:moveTo>
                <a:cubicBezTo>
                  <a:pt x="2008" y="845"/>
                  <a:pt x="2008" y="845"/>
                  <a:pt x="2008" y="845"/>
                </a:cubicBezTo>
                <a:cubicBezTo>
                  <a:pt x="2008" y="845"/>
                  <a:pt x="2008" y="845"/>
                  <a:pt x="2008" y="845"/>
                </a:cubicBezTo>
                <a:cubicBezTo>
                  <a:pt x="2008" y="845"/>
                  <a:pt x="2008" y="845"/>
                  <a:pt x="2008" y="845"/>
                </a:cubicBezTo>
                <a:cubicBezTo>
                  <a:pt x="2008" y="845"/>
                  <a:pt x="2008" y="845"/>
                  <a:pt x="2008" y="845"/>
                </a:cubicBezTo>
                <a:close/>
                <a:moveTo>
                  <a:pt x="678" y="810"/>
                </a:moveTo>
                <a:cubicBezTo>
                  <a:pt x="678" y="810"/>
                  <a:pt x="677" y="809"/>
                  <a:pt x="677" y="810"/>
                </a:cubicBezTo>
                <a:cubicBezTo>
                  <a:pt x="676" y="810"/>
                  <a:pt x="676" y="811"/>
                  <a:pt x="676" y="811"/>
                </a:cubicBezTo>
                <a:cubicBezTo>
                  <a:pt x="677" y="812"/>
                  <a:pt x="677" y="812"/>
                  <a:pt x="678" y="813"/>
                </a:cubicBezTo>
                <a:cubicBezTo>
                  <a:pt x="678" y="813"/>
                  <a:pt x="679" y="812"/>
                  <a:pt x="679" y="812"/>
                </a:cubicBezTo>
                <a:cubicBezTo>
                  <a:pt x="679" y="811"/>
                  <a:pt x="679" y="811"/>
                  <a:pt x="678" y="810"/>
                </a:cubicBezTo>
                <a:close/>
                <a:moveTo>
                  <a:pt x="677" y="798"/>
                </a:moveTo>
                <a:cubicBezTo>
                  <a:pt x="677" y="798"/>
                  <a:pt x="676" y="797"/>
                  <a:pt x="676" y="797"/>
                </a:cubicBezTo>
                <a:cubicBezTo>
                  <a:pt x="675" y="797"/>
                  <a:pt x="674" y="798"/>
                  <a:pt x="673" y="799"/>
                </a:cubicBezTo>
                <a:cubicBezTo>
                  <a:pt x="673" y="799"/>
                  <a:pt x="674" y="800"/>
                  <a:pt x="674" y="800"/>
                </a:cubicBezTo>
                <a:cubicBezTo>
                  <a:pt x="675" y="801"/>
                  <a:pt x="677" y="799"/>
                  <a:pt x="677" y="798"/>
                </a:cubicBezTo>
                <a:close/>
                <a:moveTo>
                  <a:pt x="644" y="347"/>
                </a:moveTo>
                <a:cubicBezTo>
                  <a:pt x="644" y="348"/>
                  <a:pt x="644" y="348"/>
                  <a:pt x="644" y="349"/>
                </a:cubicBezTo>
                <a:cubicBezTo>
                  <a:pt x="644" y="350"/>
                  <a:pt x="645" y="351"/>
                  <a:pt x="646" y="351"/>
                </a:cubicBezTo>
                <a:cubicBezTo>
                  <a:pt x="647" y="351"/>
                  <a:pt x="647" y="351"/>
                  <a:pt x="648" y="350"/>
                </a:cubicBezTo>
                <a:cubicBezTo>
                  <a:pt x="648" y="350"/>
                  <a:pt x="648" y="349"/>
                  <a:pt x="648" y="349"/>
                </a:cubicBezTo>
                <a:cubicBezTo>
                  <a:pt x="647" y="348"/>
                  <a:pt x="646" y="347"/>
                  <a:pt x="644" y="347"/>
                </a:cubicBezTo>
                <a:close/>
                <a:moveTo>
                  <a:pt x="562" y="731"/>
                </a:moveTo>
                <a:cubicBezTo>
                  <a:pt x="561" y="731"/>
                  <a:pt x="560" y="732"/>
                  <a:pt x="560" y="733"/>
                </a:cubicBezTo>
                <a:cubicBezTo>
                  <a:pt x="560" y="734"/>
                  <a:pt x="561" y="735"/>
                  <a:pt x="562" y="735"/>
                </a:cubicBezTo>
                <a:cubicBezTo>
                  <a:pt x="562" y="735"/>
                  <a:pt x="563" y="734"/>
                  <a:pt x="563" y="733"/>
                </a:cubicBezTo>
                <a:cubicBezTo>
                  <a:pt x="563" y="732"/>
                  <a:pt x="562" y="731"/>
                  <a:pt x="562" y="731"/>
                </a:cubicBezTo>
                <a:close/>
                <a:moveTo>
                  <a:pt x="569" y="721"/>
                </a:moveTo>
                <a:cubicBezTo>
                  <a:pt x="571" y="720"/>
                  <a:pt x="570" y="717"/>
                  <a:pt x="569" y="716"/>
                </a:cubicBezTo>
                <a:cubicBezTo>
                  <a:pt x="568" y="716"/>
                  <a:pt x="568" y="716"/>
                  <a:pt x="568" y="717"/>
                </a:cubicBezTo>
                <a:cubicBezTo>
                  <a:pt x="567" y="718"/>
                  <a:pt x="568" y="720"/>
                  <a:pt x="569" y="721"/>
                </a:cubicBezTo>
                <a:cubicBezTo>
                  <a:pt x="569" y="721"/>
                  <a:pt x="569" y="721"/>
                  <a:pt x="569" y="721"/>
                </a:cubicBezTo>
                <a:close/>
                <a:moveTo>
                  <a:pt x="559" y="716"/>
                </a:moveTo>
                <a:cubicBezTo>
                  <a:pt x="558" y="717"/>
                  <a:pt x="558" y="717"/>
                  <a:pt x="559" y="718"/>
                </a:cubicBezTo>
                <a:cubicBezTo>
                  <a:pt x="559" y="718"/>
                  <a:pt x="559" y="718"/>
                  <a:pt x="559" y="718"/>
                </a:cubicBezTo>
                <a:cubicBezTo>
                  <a:pt x="560" y="719"/>
                  <a:pt x="561" y="718"/>
                  <a:pt x="562" y="717"/>
                </a:cubicBezTo>
                <a:cubicBezTo>
                  <a:pt x="563" y="717"/>
                  <a:pt x="563" y="717"/>
                  <a:pt x="563" y="716"/>
                </a:cubicBezTo>
                <a:cubicBezTo>
                  <a:pt x="562" y="716"/>
                  <a:pt x="562" y="716"/>
                  <a:pt x="562" y="716"/>
                </a:cubicBezTo>
                <a:cubicBezTo>
                  <a:pt x="561" y="716"/>
                  <a:pt x="560" y="716"/>
                  <a:pt x="559" y="716"/>
                </a:cubicBezTo>
                <a:close/>
                <a:moveTo>
                  <a:pt x="593" y="763"/>
                </a:moveTo>
                <a:cubicBezTo>
                  <a:pt x="593" y="763"/>
                  <a:pt x="594" y="762"/>
                  <a:pt x="594" y="762"/>
                </a:cubicBezTo>
                <a:cubicBezTo>
                  <a:pt x="594" y="762"/>
                  <a:pt x="593" y="761"/>
                  <a:pt x="593" y="761"/>
                </a:cubicBezTo>
                <a:cubicBezTo>
                  <a:pt x="592" y="760"/>
                  <a:pt x="592" y="760"/>
                  <a:pt x="591" y="761"/>
                </a:cubicBezTo>
                <a:cubicBezTo>
                  <a:pt x="591" y="761"/>
                  <a:pt x="590" y="762"/>
                  <a:pt x="590" y="762"/>
                </a:cubicBezTo>
                <a:cubicBezTo>
                  <a:pt x="590" y="763"/>
                  <a:pt x="591" y="763"/>
                  <a:pt x="591" y="763"/>
                </a:cubicBezTo>
                <a:cubicBezTo>
                  <a:pt x="592" y="763"/>
                  <a:pt x="593" y="763"/>
                  <a:pt x="593" y="763"/>
                </a:cubicBezTo>
                <a:close/>
                <a:moveTo>
                  <a:pt x="2215" y="945"/>
                </a:moveTo>
                <a:cubicBezTo>
                  <a:pt x="2215" y="945"/>
                  <a:pt x="2215" y="945"/>
                  <a:pt x="2215" y="945"/>
                </a:cubicBezTo>
                <a:cubicBezTo>
                  <a:pt x="2215" y="945"/>
                  <a:pt x="2215" y="945"/>
                  <a:pt x="2215" y="945"/>
                </a:cubicBezTo>
                <a:cubicBezTo>
                  <a:pt x="2215" y="945"/>
                  <a:pt x="2215" y="945"/>
                  <a:pt x="2215" y="945"/>
                </a:cubicBezTo>
                <a:cubicBezTo>
                  <a:pt x="2215" y="945"/>
                  <a:pt x="2215" y="945"/>
                  <a:pt x="2215" y="945"/>
                </a:cubicBezTo>
                <a:close/>
                <a:moveTo>
                  <a:pt x="2208" y="942"/>
                </a:moveTo>
                <a:cubicBezTo>
                  <a:pt x="2210" y="944"/>
                  <a:pt x="2212" y="945"/>
                  <a:pt x="2215" y="945"/>
                </a:cubicBezTo>
                <a:cubicBezTo>
                  <a:pt x="2213" y="942"/>
                  <a:pt x="2211" y="942"/>
                  <a:pt x="2208" y="942"/>
                </a:cubicBezTo>
                <a:close/>
                <a:moveTo>
                  <a:pt x="2036" y="927"/>
                </a:moveTo>
                <a:cubicBezTo>
                  <a:pt x="2036" y="927"/>
                  <a:pt x="2037" y="928"/>
                  <a:pt x="2038" y="927"/>
                </a:cubicBezTo>
                <a:cubicBezTo>
                  <a:pt x="2039" y="927"/>
                  <a:pt x="2039" y="926"/>
                  <a:pt x="2040" y="926"/>
                </a:cubicBezTo>
                <a:cubicBezTo>
                  <a:pt x="2040" y="926"/>
                  <a:pt x="2040" y="926"/>
                  <a:pt x="2040" y="926"/>
                </a:cubicBezTo>
                <a:cubicBezTo>
                  <a:pt x="2040" y="926"/>
                  <a:pt x="2040" y="926"/>
                  <a:pt x="2040" y="926"/>
                </a:cubicBezTo>
                <a:cubicBezTo>
                  <a:pt x="2040" y="926"/>
                  <a:pt x="2041" y="926"/>
                  <a:pt x="2041" y="926"/>
                </a:cubicBezTo>
                <a:cubicBezTo>
                  <a:pt x="2041" y="924"/>
                  <a:pt x="2041" y="923"/>
                  <a:pt x="2041" y="922"/>
                </a:cubicBezTo>
                <a:cubicBezTo>
                  <a:pt x="2040" y="921"/>
                  <a:pt x="2041" y="920"/>
                  <a:pt x="2042" y="920"/>
                </a:cubicBezTo>
                <a:cubicBezTo>
                  <a:pt x="2042" y="919"/>
                  <a:pt x="2042" y="919"/>
                  <a:pt x="2042" y="919"/>
                </a:cubicBezTo>
                <a:cubicBezTo>
                  <a:pt x="2044" y="919"/>
                  <a:pt x="2045" y="919"/>
                  <a:pt x="2044" y="916"/>
                </a:cubicBezTo>
                <a:cubicBezTo>
                  <a:pt x="2044" y="916"/>
                  <a:pt x="2045" y="915"/>
                  <a:pt x="2045" y="914"/>
                </a:cubicBezTo>
                <a:cubicBezTo>
                  <a:pt x="2046" y="913"/>
                  <a:pt x="2047" y="913"/>
                  <a:pt x="2047" y="911"/>
                </a:cubicBezTo>
                <a:cubicBezTo>
                  <a:pt x="2047" y="911"/>
                  <a:pt x="2046" y="910"/>
                  <a:pt x="2046" y="910"/>
                </a:cubicBezTo>
                <a:cubicBezTo>
                  <a:pt x="2045" y="910"/>
                  <a:pt x="2044" y="909"/>
                  <a:pt x="2044" y="909"/>
                </a:cubicBezTo>
                <a:cubicBezTo>
                  <a:pt x="2043" y="909"/>
                  <a:pt x="2042" y="909"/>
                  <a:pt x="2042" y="908"/>
                </a:cubicBezTo>
                <a:cubicBezTo>
                  <a:pt x="2041" y="908"/>
                  <a:pt x="2041" y="907"/>
                  <a:pt x="2043" y="906"/>
                </a:cubicBezTo>
                <a:cubicBezTo>
                  <a:pt x="2043" y="906"/>
                  <a:pt x="2044" y="906"/>
                  <a:pt x="2044" y="906"/>
                </a:cubicBezTo>
                <a:cubicBezTo>
                  <a:pt x="2044" y="905"/>
                  <a:pt x="2044" y="905"/>
                  <a:pt x="2044" y="904"/>
                </a:cubicBezTo>
                <a:cubicBezTo>
                  <a:pt x="2044" y="904"/>
                  <a:pt x="2044" y="904"/>
                  <a:pt x="2043" y="904"/>
                </a:cubicBezTo>
                <a:cubicBezTo>
                  <a:pt x="2037" y="905"/>
                  <a:pt x="2036" y="909"/>
                  <a:pt x="2036" y="915"/>
                </a:cubicBezTo>
                <a:cubicBezTo>
                  <a:pt x="2036" y="916"/>
                  <a:pt x="2037" y="917"/>
                  <a:pt x="2037" y="918"/>
                </a:cubicBezTo>
                <a:cubicBezTo>
                  <a:pt x="2037" y="920"/>
                  <a:pt x="2038" y="922"/>
                  <a:pt x="2038" y="924"/>
                </a:cubicBezTo>
                <a:cubicBezTo>
                  <a:pt x="2038" y="924"/>
                  <a:pt x="2038" y="924"/>
                  <a:pt x="2038" y="924"/>
                </a:cubicBezTo>
                <a:cubicBezTo>
                  <a:pt x="2038" y="924"/>
                  <a:pt x="2038" y="924"/>
                  <a:pt x="2038" y="924"/>
                </a:cubicBezTo>
                <a:cubicBezTo>
                  <a:pt x="2038" y="924"/>
                  <a:pt x="2038" y="924"/>
                  <a:pt x="2038" y="924"/>
                </a:cubicBezTo>
                <a:cubicBezTo>
                  <a:pt x="2038" y="924"/>
                  <a:pt x="2039" y="925"/>
                  <a:pt x="2039" y="925"/>
                </a:cubicBezTo>
                <a:cubicBezTo>
                  <a:pt x="2039" y="925"/>
                  <a:pt x="2038" y="924"/>
                  <a:pt x="2038" y="924"/>
                </a:cubicBezTo>
                <a:cubicBezTo>
                  <a:pt x="2038" y="924"/>
                  <a:pt x="2037" y="924"/>
                  <a:pt x="2037" y="925"/>
                </a:cubicBezTo>
                <a:cubicBezTo>
                  <a:pt x="2036" y="925"/>
                  <a:pt x="2035" y="926"/>
                  <a:pt x="2036" y="927"/>
                </a:cubicBezTo>
                <a:close/>
                <a:moveTo>
                  <a:pt x="1783" y="821"/>
                </a:moveTo>
                <a:cubicBezTo>
                  <a:pt x="1783" y="820"/>
                  <a:pt x="1783" y="821"/>
                  <a:pt x="1782" y="821"/>
                </a:cubicBezTo>
                <a:cubicBezTo>
                  <a:pt x="1782" y="822"/>
                  <a:pt x="1782" y="823"/>
                  <a:pt x="1782" y="823"/>
                </a:cubicBezTo>
                <a:cubicBezTo>
                  <a:pt x="1782" y="824"/>
                  <a:pt x="1782" y="824"/>
                  <a:pt x="1782" y="825"/>
                </a:cubicBezTo>
                <a:cubicBezTo>
                  <a:pt x="1782" y="825"/>
                  <a:pt x="1783" y="826"/>
                  <a:pt x="1783" y="826"/>
                </a:cubicBezTo>
                <a:cubicBezTo>
                  <a:pt x="1783" y="826"/>
                  <a:pt x="1784" y="825"/>
                  <a:pt x="1784" y="825"/>
                </a:cubicBezTo>
                <a:cubicBezTo>
                  <a:pt x="1784" y="824"/>
                  <a:pt x="1784" y="823"/>
                  <a:pt x="1784" y="821"/>
                </a:cubicBezTo>
                <a:cubicBezTo>
                  <a:pt x="1784" y="821"/>
                  <a:pt x="1784" y="821"/>
                  <a:pt x="1783" y="821"/>
                </a:cubicBezTo>
                <a:close/>
                <a:moveTo>
                  <a:pt x="2063" y="979"/>
                </a:moveTo>
                <a:cubicBezTo>
                  <a:pt x="2063" y="979"/>
                  <a:pt x="2063" y="980"/>
                  <a:pt x="2064" y="980"/>
                </a:cubicBezTo>
                <a:cubicBezTo>
                  <a:pt x="2064" y="980"/>
                  <a:pt x="2064" y="980"/>
                  <a:pt x="2065" y="980"/>
                </a:cubicBezTo>
                <a:cubicBezTo>
                  <a:pt x="2066" y="979"/>
                  <a:pt x="2066" y="979"/>
                  <a:pt x="2066" y="977"/>
                </a:cubicBezTo>
                <a:cubicBezTo>
                  <a:pt x="2066" y="977"/>
                  <a:pt x="2066" y="976"/>
                  <a:pt x="2065" y="976"/>
                </a:cubicBezTo>
                <a:cubicBezTo>
                  <a:pt x="2065" y="976"/>
                  <a:pt x="2064" y="976"/>
                  <a:pt x="2064" y="976"/>
                </a:cubicBezTo>
                <a:cubicBezTo>
                  <a:pt x="2063" y="977"/>
                  <a:pt x="2063" y="978"/>
                  <a:pt x="2063" y="979"/>
                </a:cubicBezTo>
                <a:close/>
                <a:moveTo>
                  <a:pt x="1509" y="217"/>
                </a:moveTo>
                <a:cubicBezTo>
                  <a:pt x="1510" y="217"/>
                  <a:pt x="1510" y="217"/>
                  <a:pt x="1510" y="216"/>
                </a:cubicBezTo>
                <a:cubicBezTo>
                  <a:pt x="1510" y="216"/>
                  <a:pt x="1510" y="215"/>
                  <a:pt x="1509" y="214"/>
                </a:cubicBezTo>
                <a:cubicBezTo>
                  <a:pt x="1509" y="214"/>
                  <a:pt x="1509" y="213"/>
                  <a:pt x="1508" y="213"/>
                </a:cubicBezTo>
                <a:cubicBezTo>
                  <a:pt x="1508" y="213"/>
                  <a:pt x="1507" y="214"/>
                  <a:pt x="1507" y="214"/>
                </a:cubicBezTo>
                <a:cubicBezTo>
                  <a:pt x="1507" y="215"/>
                  <a:pt x="1507" y="216"/>
                  <a:pt x="1508" y="217"/>
                </a:cubicBezTo>
                <a:cubicBezTo>
                  <a:pt x="1508" y="217"/>
                  <a:pt x="1509" y="217"/>
                  <a:pt x="1509" y="217"/>
                </a:cubicBezTo>
                <a:close/>
                <a:moveTo>
                  <a:pt x="675" y="270"/>
                </a:moveTo>
                <a:cubicBezTo>
                  <a:pt x="675" y="270"/>
                  <a:pt x="674" y="269"/>
                  <a:pt x="673" y="269"/>
                </a:cubicBezTo>
                <a:cubicBezTo>
                  <a:pt x="673" y="270"/>
                  <a:pt x="672" y="270"/>
                  <a:pt x="672" y="271"/>
                </a:cubicBezTo>
                <a:cubicBezTo>
                  <a:pt x="672" y="272"/>
                  <a:pt x="672" y="272"/>
                  <a:pt x="673" y="273"/>
                </a:cubicBezTo>
                <a:cubicBezTo>
                  <a:pt x="673" y="273"/>
                  <a:pt x="674" y="273"/>
                  <a:pt x="674" y="272"/>
                </a:cubicBezTo>
                <a:cubicBezTo>
                  <a:pt x="675" y="272"/>
                  <a:pt x="675" y="271"/>
                  <a:pt x="675" y="270"/>
                </a:cubicBezTo>
                <a:close/>
                <a:moveTo>
                  <a:pt x="2004" y="646"/>
                </a:moveTo>
                <a:cubicBezTo>
                  <a:pt x="2004" y="645"/>
                  <a:pt x="2004" y="644"/>
                  <a:pt x="2003" y="644"/>
                </a:cubicBezTo>
                <a:cubicBezTo>
                  <a:pt x="2002" y="644"/>
                  <a:pt x="2002" y="644"/>
                  <a:pt x="2001" y="645"/>
                </a:cubicBezTo>
                <a:cubicBezTo>
                  <a:pt x="2001" y="645"/>
                  <a:pt x="2000" y="646"/>
                  <a:pt x="2001" y="647"/>
                </a:cubicBezTo>
                <a:cubicBezTo>
                  <a:pt x="2001" y="647"/>
                  <a:pt x="2001" y="647"/>
                  <a:pt x="2002" y="647"/>
                </a:cubicBezTo>
                <a:cubicBezTo>
                  <a:pt x="2003" y="647"/>
                  <a:pt x="2004" y="647"/>
                  <a:pt x="2004" y="646"/>
                </a:cubicBezTo>
                <a:close/>
                <a:moveTo>
                  <a:pt x="1922" y="1122"/>
                </a:moveTo>
                <a:cubicBezTo>
                  <a:pt x="1921" y="1122"/>
                  <a:pt x="1921" y="1121"/>
                  <a:pt x="1920" y="1121"/>
                </a:cubicBezTo>
                <a:cubicBezTo>
                  <a:pt x="1920" y="1122"/>
                  <a:pt x="1919" y="1122"/>
                  <a:pt x="1919" y="1123"/>
                </a:cubicBezTo>
                <a:cubicBezTo>
                  <a:pt x="1920" y="1124"/>
                  <a:pt x="1920" y="1125"/>
                  <a:pt x="1921" y="1126"/>
                </a:cubicBezTo>
                <a:cubicBezTo>
                  <a:pt x="1921" y="1126"/>
                  <a:pt x="1922" y="1126"/>
                  <a:pt x="1922" y="1126"/>
                </a:cubicBezTo>
                <a:cubicBezTo>
                  <a:pt x="1923" y="1124"/>
                  <a:pt x="1923" y="1123"/>
                  <a:pt x="1922" y="1122"/>
                </a:cubicBezTo>
                <a:close/>
                <a:moveTo>
                  <a:pt x="1921" y="1126"/>
                </a:moveTo>
                <a:cubicBezTo>
                  <a:pt x="1921" y="1126"/>
                  <a:pt x="1921" y="1126"/>
                  <a:pt x="1921" y="1126"/>
                </a:cubicBezTo>
                <a:cubicBezTo>
                  <a:pt x="1921" y="1126"/>
                  <a:pt x="1921" y="1126"/>
                  <a:pt x="1921" y="1126"/>
                </a:cubicBezTo>
                <a:cubicBezTo>
                  <a:pt x="1921" y="1126"/>
                  <a:pt x="1921" y="1126"/>
                  <a:pt x="1921" y="1126"/>
                </a:cubicBezTo>
                <a:cubicBezTo>
                  <a:pt x="1921" y="1126"/>
                  <a:pt x="1921" y="1126"/>
                  <a:pt x="1921" y="1126"/>
                </a:cubicBezTo>
                <a:close/>
                <a:moveTo>
                  <a:pt x="1337" y="104"/>
                </a:moveTo>
                <a:cubicBezTo>
                  <a:pt x="1337" y="104"/>
                  <a:pt x="1337" y="104"/>
                  <a:pt x="1337" y="104"/>
                </a:cubicBezTo>
                <a:cubicBezTo>
                  <a:pt x="1337" y="104"/>
                  <a:pt x="1337" y="104"/>
                  <a:pt x="1337" y="104"/>
                </a:cubicBezTo>
                <a:cubicBezTo>
                  <a:pt x="1337" y="104"/>
                  <a:pt x="1337" y="104"/>
                  <a:pt x="1337" y="104"/>
                </a:cubicBezTo>
                <a:cubicBezTo>
                  <a:pt x="1337" y="104"/>
                  <a:pt x="1337" y="104"/>
                  <a:pt x="1337" y="104"/>
                </a:cubicBezTo>
                <a:close/>
                <a:moveTo>
                  <a:pt x="1335" y="101"/>
                </a:moveTo>
                <a:cubicBezTo>
                  <a:pt x="1334" y="101"/>
                  <a:pt x="1333" y="101"/>
                  <a:pt x="1333" y="102"/>
                </a:cubicBezTo>
                <a:cubicBezTo>
                  <a:pt x="1333" y="102"/>
                  <a:pt x="1334" y="104"/>
                  <a:pt x="1334" y="104"/>
                </a:cubicBezTo>
                <a:cubicBezTo>
                  <a:pt x="1335" y="104"/>
                  <a:pt x="1336" y="104"/>
                  <a:pt x="1337" y="104"/>
                </a:cubicBezTo>
                <a:cubicBezTo>
                  <a:pt x="1337" y="103"/>
                  <a:pt x="1336" y="102"/>
                  <a:pt x="1336" y="101"/>
                </a:cubicBezTo>
                <a:cubicBezTo>
                  <a:pt x="1336" y="101"/>
                  <a:pt x="1335" y="101"/>
                  <a:pt x="1335" y="101"/>
                </a:cubicBezTo>
                <a:close/>
                <a:moveTo>
                  <a:pt x="1981" y="829"/>
                </a:moveTo>
                <a:cubicBezTo>
                  <a:pt x="1980" y="828"/>
                  <a:pt x="1980" y="828"/>
                  <a:pt x="1979" y="827"/>
                </a:cubicBezTo>
                <a:cubicBezTo>
                  <a:pt x="1978" y="827"/>
                  <a:pt x="1977" y="828"/>
                  <a:pt x="1977" y="829"/>
                </a:cubicBezTo>
                <a:cubicBezTo>
                  <a:pt x="1977" y="829"/>
                  <a:pt x="1978" y="830"/>
                  <a:pt x="1978" y="830"/>
                </a:cubicBezTo>
                <a:cubicBezTo>
                  <a:pt x="1979" y="831"/>
                  <a:pt x="1980" y="830"/>
                  <a:pt x="1981" y="829"/>
                </a:cubicBezTo>
                <a:close/>
                <a:moveTo>
                  <a:pt x="2026" y="980"/>
                </a:moveTo>
                <a:cubicBezTo>
                  <a:pt x="2027" y="980"/>
                  <a:pt x="2027" y="980"/>
                  <a:pt x="2028" y="980"/>
                </a:cubicBezTo>
                <a:cubicBezTo>
                  <a:pt x="2028" y="980"/>
                  <a:pt x="2029" y="980"/>
                  <a:pt x="2029" y="979"/>
                </a:cubicBezTo>
                <a:cubicBezTo>
                  <a:pt x="2029" y="979"/>
                  <a:pt x="2028" y="978"/>
                  <a:pt x="2028" y="978"/>
                </a:cubicBezTo>
                <a:cubicBezTo>
                  <a:pt x="2028" y="978"/>
                  <a:pt x="2027" y="978"/>
                  <a:pt x="2027" y="978"/>
                </a:cubicBezTo>
                <a:cubicBezTo>
                  <a:pt x="2027" y="978"/>
                  <a:pt x="2026" y="978"/>
                  <a:pt x="2026" y="978"/>
                </a:cubicBezTo>
                <a:cubicBezTo>
                  <a:pt x="2025" y="978"/>
                  <a:pt x="2024" y="978"/>
                  <a:pt x="2024" y="979"/>
                </a:cubicBezTo>
                <a:cubicBezTo>
                  <a:pt x="2024" y="980"/>
                  <a:pt x="2025" y="980"/>
                  <a:pt x="2026" y="980"/>
                </a:cubicBezTo>
                <a:close/>
                <a:moveTo>
                  <a:pt x="1029" y="79"/>
                </a:moveTo>
                <a:cubicBezTo>
                  <a:pt x="1029" y="79"/>
                  <a:pt x="1029" y="78"/>
                  <a:pt x="1030" y="77"/>
                </a:cubicBezTo>
                <a:cubicBezTo>
                  <a:pt x="1030" y="77"/>
                  <a:pt x="1029" y="76"/>
                  <a:pt x="1029" y="76"/>
                </a:cubicBezTo>
                <a:cubicBezTo>
                  <a:pt x="1029" y="75"/>
                  <a:pt x="1027" y="76"/>
                  <a:pt x="1027" y="77"/>
                </a:cubicBezTo>
                <a:cubicBezTo>
                  <a:pt x="1027" y="78"/>
                  <a:pt x="1028" y="79"/>
                  <a:pt x="1029" y="79"/>
                </a:cubicBezTo>
                <a:close/>
                <a:moveTo>
                  <a:pt x="1424" y="1005"/>
                </a:moveTo>
                <a:cubicBezTo>
                  <a:pt x="1425" y="1004"/>
                  <a:pt x="1424" y="1003"/>
                  <a:pt x="1424" y="1003"/>
                </a:cubicBezTo>
                <a:cubicBezTo>
                  <a:pt x="1423" y="1002"/>
                  <a:pt x="1422" y="1003"/>
                  <a:pt x="1422" y="1004"/>
                </a:cubicBezTo>
                <a:cubicBezTo>
                  <a:pt x="1422" y="1005"/>
                  <a:pt x="1422" y="1005"/>
                  <a:pt x="1423" y="1005"/>
                </a:cubicBezTo>
                <a:cubicBezTo>
                  <a:pt x="1423" y="1006"/>
                  <a:pt x="1424" y="1006"/>
                  <a:pt x="1424" y="1005"/>
                </a:cubicBezTo>
                <a:close/>
                <a:moveTo>
                  <a:pt x="1025" y="137"/>
                </a:moveTo>
                <a:cubicBezTo>
                  <a:pt x="1024" y="138"/>
                  <a:pt x="1024" y="138"/>
                  <a:pt x="1024" y="139"/>
                </a:cubicBezTo>
                <a:cubicBezTo>
                  <a:pt x="1024" y="140"/>
                  <a:pt x="1024" y="140"/>
                  <a:pt x="1024" y="140"/>
                </a:cubicBezTo>
                <a:cubicBezTo>
                  <a:pt x="1025" y="140"/>
                  <a:pt x="1026" y="140"/>
                  <a:pt x="1026" y="140"/>
                </a:cubicBezTo>
                <a:cubicBezTo>
                  <a:pt x="1026" y="139"/>
                  <a:pt x="1026" y="139"/>
                  <a:pt x="1027" y="138"/>
                </a:cubicBezTo>
                <a:cubicBezTo>
                  <a:pt x="1026" y="137"/>
                  <a:pt x="1026" y="137"/>
                  <a:pt x="1025" y="137"/>
                </a:cubicBezTo>
                <a:close/>
                <a:moveTo>
                  <a:pt x="1254" y="627"/>
                </a:moveTo>
                <a:cubicBezTo>
                  <a:pt x="1253" y="627"/>
                  <a:pt x="1253" y="627"/>
                  <a:pt x="1253" y="627"/>
                </a:cubicBezTo>
                <a:cubicBezTo>
                  <a:pt x="1252" y="627"/>
                  <a:pt x="1252" y="626"/>
                  <a:pt x="1251" y="627"/>
                </a:cubicBezTo>
                <a:cubicBezTo>
                  <a:pt x="1251" y="627"/>
                  <a:pt x="1251" y="628"/>
                  <a:pt x="1251" y="628"/>
                </a:cubicBezTo>
                <a:cubicBezTo>
                  <a:pt x="1251" y="629"/>
                  <a:pt x="1251" y="629"/>
                  <a:pt x="1252" y="630"/>
                </a:cubicBezTo>
                <a:cubicBezTo>
                  <a:pt x="1253" y="630"/>
                  <a:pt x="1254" y="630"/>
                  <a:pt x="1255" y="630"/>
                </a:cubicBezTo>
                <a:cubicBezTo>
                  <a:pt x="1255" y="629"/>
                  <a:pt x="1255" y="629"/>
                  <a:pt x="1255" y="628"/>
                </a:cubicBezTo>
                <a:cubicBezTo>
                  <a:pt x="1254" y="628"/>
                  <a:pt x="1254" y="628"/>
                  <a:pt x="1254" y="627"/>
                </a:cubicBezTo>
                <a:close/>
                <a:moveTo>
                  <a:pt x="1255" y="630"/>
                </a:moveTo>
                <a:cubicBezTo>
                  <a:pt x="1255" y="630"/>
                  <a:pt x="1255" y="630"/>
                  <a:pt x="1255" y="630"/>
                </a:cubicBezTo>
                <a:cubicBezTo>
                  <a:pt x="1255" y="630"/>
                  <a:pt x="1255" y="630"/>
                  <a:pt x="1255" y="630"/>
                </a:cubicBezTo>
                <a:cubicBezTo>
                  <a:pt x="1255" y="630"/>
                  <a:pt x="1255" y="630"/>
                  <a:pt x="1255" y="630"/>
                </a:cubicBezTo>
                <a:cubicBezTo>
                  <a:pt x="1255" y="630"/>
                  <a:pt x="1255" y="630"/>
                  <a:pt x="1255" y="630"/>
                </a:cubicBezTo>
                <a:close/>
                <a:moveTo>
                  <a:pt x="2111" y="1269"/>
                </a:moveTo>
                <a:cubicBezTo>
                  <a:pt x="2112" y="1268"/>
                  <a:pt x="2112" y="1268"/>
                  <a:pt x="2112" y="1267"/>
                </a:cubicBezTo>
                <a:cubicBezTo>
                  <a:pt x="2112" y="1267"/>
                  <a:pt x="2112" y="1266"/>
                  <a:pt x="2112" y="1266"/>
                </a:cubicBezTo>
                <a:cubicBezTo>
                  <a:pt x="2112" y="1266"/>
                  <a:pt x="2111" y="1265"/>
                  <a:pt x="2111" y="1265"/>
                </a:cubicBezTo>
                <a:cubicBezTo>
                  <a:pt x="2111" y="1265"/>
                  <a:pt x="2110" y="1265"/>
                  <a:pt x="2110" y="1266"/>
                </a:cubicBezTo>
                <a:cubicBezTo>
                  <a:pt x="2109" y="1266"/>
                  <a:pt x="2109" y="1267"/>
                  <a:pt x="2109" y="1268"/>
                </a:cubicBezTo>
                <a:cubicBezTo>
                  <a:pt x="2109" y="1268"/>
                  <a:pt x="2110" y="1269"/>
                  <a:pt x="2110" y="1269"/>
                </a:cubicBezTo>
                <a:cubicBezTo>
                  <a:pt x="2111" y="1269"/>
                  <a:pt x="2111" y="1269"/>
                  <a:pt x="2111" y="1269"/>
                </a:cubicBezTo>
                <a:close/>
                <a:moveTo>
                  <a:pt x="2039" y="935"/>
                </a:moveTo>
                <a:cubicBezTo>
                  <a:pt x="2040" y="934"/>
                  <a:pt x="2040" y="934"/>
                  <a:pt x="2041" y="934"/>
                </a:cubicBezTo>
                <a:cubicBezTo>
                  <a:pt x="2040" y="933"/>
                  <a:pt x="2040" y="933"/>
                  <a:pt x="2040" y="933"/>
                </a:cubicBezTo>
                <a:cubicBezTo>
                  <a:pt x="2040" y="932"/>
                  <a:pt x="2039" y="932"/>
                  <a:pt x="2038" y="932"/>
                </a:cubicBezTo>
                <a:cubicBezTo>
                  <a:pt x="2037" y="932"/>
                  <a:pt x="2037" y="933"/>
                  <a:pt x="2037" y="934"/>
                </a:cubicBezTo>
                <a:cubicBezTo>
                  <a:pt x="2038" y="935"/>
                  <a:pt x="2038" y="935"/>
                  <a:pt x="2039" y="935"/>
                </a:cubicBezTo>
                <a:close/>
                <a:moveTo>
                  <a:pt x="614" y="1281"/>
                </a:moveTo>
                <a:cubicBezTo>
                  <a:pt x="614" y="1281"/>
                  <a:pt x="614" y="1280"/>
                  <a:pt x="614" y="1280"/>
                </a:cubicBezTo>
                <a:cubicBezTo>
                  <a:pt x="614" y="1279"/>
                  <a:pt x="614" y="1278"/>
                  <a:pt x="613" y="1277"/>
                </a:cubicBezTo>
                <a:cubicBezTo>
                  <a:pt x="612" y="1278"/>
                  <a:pt x="612" y="1278"/>
                  <a:pt x="611" y="1278"/>
                </a:cubicBezTo>
                <a:cubicBezTo>
                  <a:pt x="611" y="1279"/>
                  <a:pt x="611" y="1280"/>
                  <a:pt x="613" y="1281"/>
                </a:cubicBezTo>
                <a:cubicBezTo>
                  <a:pt x="613" y="1281"/>
                  <a:pt x="613" y="1281"/>
                  <a:pt x="614" y="1281"/>
                </a:cubicBezTo>
                <a:close/>
                <a:moveTo>
                  <a:pt x="2098" y="1028"/>
                </a:moveTo>
                <a:cubicBezTo>
                  <a:pt x="2098" y="1028"/>
                  <a:pt x="2099" y="1029"/>
                  <a:pt x="2099" y="1029"/>
                </a:cubicBezTo>
                <a:cubicBezTo>
                  <a:pt x="2100" y="1029"/>
                  <a:pt x="2100" y="1029"/>
                  <a:pt x="2101" y="1028"/>
                </a:cubicBezTo>
                <a:cubicBezTo>
                  <a:pt x="2101" y="1028"/>
                  <a:pt x="2100" y="1027"/>
                  <a:pt x="2100" y="1027"/>
                </a:cubicBezTo>
                <a:cubicBezTo>
                  <a:pt x="2100" y="1026"/>
                  <a:pt x="2099" y="1026"/>
                  <a:pt x="2099" y="1026"/>
                </a:cubicBezTo>
                <a:cubicBezTo>
                  <a:pt x="2098" y="1026"/>
                  <a:pt x="2097" y="1027"/>
                  <a:pt x="2098" y="1028"/>
                </a:cubicBezTo>
                <a:close/>
                <a:moveTo>
                  <a:pt x="909" y="50"/>
                </a:moveTo>
                <a:cubicBezTo>
                  <a:pt x="909" y="50"/>
                  <a:pt x="909" y="50"/>
                  <a:pt x="909" y="49"/>
                </a:cubicBezTo>
                <a:cubicBezTo>
                  <a:pt x="910" y="48"/>
                  <a:pt x="909" y="47"/>
                  <a:pt x="908" y="47"/>
                </a:cubicBezTo>
                <a:cubicBezTo>
                  <a:pt x="908" y="47"/>
                  <a:pt x="907" y="47"/>
                  <a:pt x="907" y="47"/>
                </a:cubicBezTo>
                <a:cubicBezTo>
                  <a:pt x="907" y="48"/>
                  <a:pt x="907" y="49"/>
                  <a:pt x="907" y="49"/>
                </a:cubicBezTo>
                <a:cubicBezTo>
                  <a:pt x="908" y="50"/>
                  <a:pt x="908" y="50"/>
                  <a:pt x="909" y="50"/>
                </a:cubicBezTo>
                <a:close/>
                <a:moveTo>
                  <a:pt x="2322" y="1048"/>
                </a:moveTo>
                <a:cubicBezTo>
                  <a:pt x="2321" y="1048"/>
                  <a:pt x="2321" y="1047"/>
                  <a:pt x="2320" y="1046"/>
                </a:cubicBezTo>
                <a:cubicBezTo>
                  <a:pt x="2320" y="1046"/>
                  <a:pt x="2320" y="1046"/>
                  <a:pt x="2320" y="1046"/>
                </a:cubicBezTo>
                <a:cubicBezTo>
                  <a:pt x="2320" y="1046"/>
                  <a:pt x="2319" y="1046"/>
                  <a:pt x="2319" y="1046"/>
                </a:cubicBezTo>
                <a:cubicBezTo>
                  <a:pt x="2319" y="1048"/>
                  <a:pt x="2319" y="1050"/>
                  <a:pt x="2320" y="1050"/>
                </a:cubicBezTo>
                <a:cubicBezTo>
                  <a:pt x="2321" y="1050"/>
                  <a:pt x="2321" y="1050"/>
                  <a:pt x="2322" y="1049"/>
                </a:cubicBezTo>
                <a:cubicBezTo>
                  <a:pt x="2322" y="1049"/>
                  <a:pt x="2322" y="1049"/>
                  <a:pt x="2322" y="1048"/>
                </a:cubicBezTo>
                <a:close/>
                <a:moveTo>
                  <a:pt x="1400" y="260"/>
                </a:moveTo>
                <a:cubicBezTo>
                  <a:pt x="1400" y="260"/>
                  <a:pt x="1399" y="260"/>
                  <a:pt x="1399" y="261"/>
                </a:cubicBezTo>
                <a:cubicBezTo>
                  <a:pt x="1399" y="261"/>
                  <a:pt x="1399" y="261"/>
                  <a:pt x="1399" y="262"/>
                </a:cubicBezTo>
                <a:cubicBezTo>
                  <a:pt x="1400" y="262"/>
                  <a:pt x="1401" y="263"/>
                  <a:pt x="1402" y="264"/>
                </a:cubicBezTo>
                <a:cubicBezTo>
                  <a:pt x="1402" y="264"/>
                  <a:pt x="1403" y="264"/>
                  <a:pt x="1403" y="264"/>
                </a:cubicBezTo>
                <a:cubicBezTo>
                  <a:pt x="1404" y="264"/>
                  <a:pt x="1404" y="262"/>
                  <a:pt x="1403" y="262"/>
                </a:cubicBezTo>
                <a:cubicBezTo>
                  <a:pt x="1402" y="261"/>
                  <a:pt x="1402" y="260"/>
                  <a:pt x="1400" y="260"/>
                </a:cubicBezTo>
                <a:close/>
                <a:moveTo>
                  <a:pt x="1898" y="890"/>
                </a:moveTo>
                <a:cubicBezTo>
                  <a:pt x="1898" y="889"/>
                  <a:pt x="1897" y="889"/>
                  <a:pt x="1897" y="889"/>
                </a:cubicBezTo>
                <a:cubicBezTo>
                  <a:pt x="1896" y="889"/>
                  <a:pt x="1895" y="890"/>
                  <a:pt x="1896" y="891"/>
                </a:cubicBezTo>
                <a:cubicBezTo>
                  <a:pt x="1896" y="891"/>
                  <a:pt x="1897" y="891"/>
                  <a:pt x="1897" y="892"/>
                </a:cubicBezTo>
                <a:cubicBezTo>
                  <a:pt x="1898" y="892"/>
                  <a:pt x="1899" y="891"/>
                  <a:pt x="1898" y="890"/>
                </a:cubicBezTo>
                <a:close/>
                <a:moveTo>
                  <a:pt x="2009" y="815"/>
                </a:moveTo>
                <a:cubicBezTo>
                  <a:pt x="2009" y="815"/>
                  <a:pt x="2009" y="817"/>
                  <a:pt x="2010" y="817"/>
                </a:cubicBezTo>
                <a:cubicBezTo>
                  <a:pt x="2010" y="817"/>
                  <a:pt x="2011" y="816"/>
                  <a:pt x="2011" y="816"/>
                </a:cubicBezTo>
                <a:cubicBezTo>
                  <a:pt x="2011" y="815"/>
                  <a:pt x="2011" y="815"/>
                  <a:pt x="2010" y="815"/>
                </a:cubicBezTo>
                <a:cubicBezTo>
                  <a:pt x="2010" y="814"/>
                  <a:pt x="2009" y="815"/>
                  <a:pt x="2009" y="815"/>
                </a:cubicBezTo>
                <a:close/>
                <a:moveTo>
                  <a:pt x="679" y="817"/>
                </a:moveTo>
                <a:cubicBezTo>
                  <a:pt x="679" y="817"/>
                  <a:pt x="678" y="816"/>
                  <a:pt x="678" y="817"/>
                </a:cubicBezTo>
                <a:cubicBezTo>
                  <a:pt x="678" y="817"/>
                  <a:pt x="677" y="817"/>
                  <a:pt x="677" y="817"/>
                </a:cubicBezTo>
                <a:cubicBezTo>
                  <a:pt x="677" y="818"/>
                  <a:pt x="677" y="818"/>
                  <a:pt x="678" y="818"/>
                </a:cubicBezTo>
                <a:cubicBezTo>
                  <a:pt x="678" y="818"/>
                  <a:pt x="679" y="818"/>
                  <a:pt x="679" y="817"/>
                </a:cubicBezTo>
                <a:close/>
                <a:moveTo>
                  <a:pt x="2248" y="972"/>
                </a:moveTo>
                <a:cubicBezTo>
                  <a:pt x="2248" y="972"/>
                  <a:pt x="2248" y="971"/>
                  <a:pt x="2248" y="971"/>
                </a:cubicBezTo>
                <a:cubicBezTo>
                  <a:pt x="2248" y="971"/>
                  <a:pt x="2248" y="971"/>
                  <a:pt x="2248" y="971"/>
                </a:cubicBezTo>
                <a:cubicBezTo>
                  <a:pt x="2248" y="971"/>
                  <a:pt x="2248" y="972"/>
                  <a:pt x="2248" y="972"/>
                </a:cubicBezTo>
                <a:cubicBezTo>
                  <a:pt x="2248" y="972"/>
                  <a:pt x="2248" y="972"/>
                  <a:pt x="2248" y="972"/>
                </a:cubicBezTo>
                <a:close/>
                <a:moveTo>
                  <a:pt x="2252" y="975"/>
                </a:moveTo>
                <a:cubicBezTo>
                  <a:pt x="2252" y="975"/>
                  <a:pt x="2253" y="974"/>
                  <a:pt x="2253" y="974"/>
                </a:cubicBezTo>
                <a:cubicBezTo>
                  <a:pt x="2253" y="974"/>
                  <a:pt x="2253" y="974"/>
                  <a:pt x="2253" y="973"/>
                </a:cubicBezTo>
                <a:cubicBezTo>
                  <a:pt x="2252" y="972"/>
                  <a:pt x="2250" y="971"/>
                  <a:pt x="2248" y="972"/>
                </a:cubicBezTo>
                <a:cubicBezTo>
                  <a:pt x="2249" y="974"/>
                  <a:pt x="2250" y="975"/>
                  <a:pt x="2252" y="975"/>
                </a:cubicBezTo>
                <a:close/>
                <a:moveTo>
                  <a:pt x="626" y="137"/>
                </a:moveTo>
                <a:cubicBezTo>
                  <a:pt x="625" y="137"/>
                  <a:pt x="624" y="138"/>
                  <a:pt x="625" y="139"/>
                </a:cubicBezTo>
                <a:cubicBezTo>
                  <a:pt x="625" y="140"/>
                  <a:pt x="625" y="140"/>
                  <a:pt x="625" y="140"/>
                </a:cubicBezTo>
                <a:cubicBezTo>
                  <a:pt x="626" y="140"/>
                  <a:pt x="628" y="139"/>
                  <a:pt x="627" y="138"/>
                </a:cubicBezTo>
                <a:cubicBezTo>
                  <a:pt x="627" y="137"/>
                  <a:pt x="627" y="137"/>
                  <a:pt x="626" y="137"/>
                </a:cubicBezTo>
                <a:close/>
                <a:moveTo>
                  <a:pt x="2033" y="693"/>
                </a:moveTo>
                <a:cubicBezTo>
                  <a:pt x="2033" y="692"/>
                  <a:pt x="2033" y="692"/>
                  <a:pt x="2033" y="692"/>
                </a:cubicBezTo>
                <a:cubicBezTo>
                  <a:pt x="2032" y="692"/>
                  <a:pt x="2032" y="692"/>
                  <a:pt x="2031" y="692"/>
                </a:cubicBezTo>
                <a:cubicBezTo>
                  <a:pt x="2030" y="693"/>
                  <a:pt x="2030" y="694"/>
                  <a:pt x="2031" y="694"/>
                </a:cubicBezTo>
                <a:cubicBezTo>
                  <a:pt x="2032" y="694"/>
                  <a:pt x="2032" y="694"/>
                  <a:pt x="2033" y="693"/>
                </a:cubicBezTo>
                <a:cubicBezTo>
                  <a:pt x="2033" y="693"/>
                  <a:pt x="2033" y="693"/>
                  <a:pt x="2033" y="693"/>
                </a:cubicBezTo>
                <a:close/>
                <a:moveTo>
                  <a:pt x="619" y="248"/>
                </a:moveTo>
                <a:cubicBezTo>
                  <a:pt x="619" y="248"/>
                  <a:pt x="620" y="249"/>
                  <a:pt x="621" y="250"/>
                </a:cubicBezTo>
                <a:cubicBezTo>
                  <a:pt x="622" y="250"/>
                  <a:pt x="623" y="249"/>
                  <a:pt x="624" y="248"/>
                </a:cubicBezTo>
                <a:cubicBezTo>
                  <a:pt x="623" y="248"/>
                  <a:pt x="622" y="247"/>
                  <a:pt x="621" y="247"/>
                </a:cubicBezTo>
                <a:cubicBezTo>
                  <a:pt x="620" y="247"/>
                  <a:pt x="620" y="248"/>
                  <a:pt x="619" y="248"/>
                </a:cubicBezTo>
                <a:close/>
                <a:moveTo>
                  <a:pt x="624" y="248"/>
                </a:moveTo>
                <a:cubicBezTo>
                  <a:pt x="624" y="248"/>
                  <a:pt x="624" y="248"/>
                  <a:pt x="624" y="248"/>
                </a:cubicBezTo>
                <a:cubicBezTo>
                  <a:pt x="624" y="248"/>
                  <a:pt x="624" y="248"/>
                  <a:pt x="624" y="248"/>
                </a:cubicBezTo>
                <a:cubicBezTo>
                  <a:pt x="624" y="248"/>
                  <a:pt x="624" y="248"/>
                  <a:pt x="624" y="248"/>
                </a:cubicBezTo>
                <a:cubicBezTo>
                  <a:pt x="624" y="248"/>
                  <a:pt x="624" y="248"/>
                  <a:pt x="624" y="248"/>
                </a:cubicBezTo>
                <a:close/>
                <a:moveTo>
                  <a:pt x="757" y="136"/>
                </a:moveTo>
                <a:cubicBezTo>
                  <a:pt x="757" y="135"/>
                  <a:pt x="756" y="135"/>
                  <a:pt x="755" y="136"/>
                </a:cubicBezTo>
                <a:cubicBezTo>
                  <a:pt x="755" y="136"/>
                  <a:pt x="754" y="136"/>
                  <a:pt x="754" y="136"/>
                </a:cubicBezTo>
                <a:cubicBezTo>
                  <a:pt x="754" y="136"/>
                  <a:pt x="754" y="137"/>
                  <a:pt x="754" y="137"/>
                </a:cubicBezTo>
                <a:cubicBezTo>
                  <a:pt x="755" y="138"/>
                  <a:pt x="755" y="138"/>
                  <a:pt x="756" y="138"/>
                </a:cubicBezTo>
                <a:cubicBezTo>
                  <a:pt x="757" y="138"/>
                  <a:pt x="757" y="137"/>
                  <a:pt x="757" y="137"/>
                </a:cubicBezTo>
                <a:cubicBezTo>
                  <a:pt x="757" y="137"/>
                  <a:pt x="757" y="136"/>
                  <a:pt x="757" y="136"/>
                </a:cubicBezTo>
                <a:close/>
                <a:moveTo>
                  <a:pt x="2098" y="934"/>
                </a:moveTo>
                <a:cubicBezTo>
                  <a:pt x="2099" y="935"/>
                  <a:pt x="2099" y="935"/>
                  <a:pt x="2099" y="935"/>
                </a:cubicBezTo>
                <a:cubicBezTo>
                  <a:pt x="2100" y="935"/>
                  <a:pt x="2101" y="935"/>
                  <a:pt x="2101" y="934"/>
                </a:cubicBezTo>
                <a:cubicBezTo>
                  <a:pt x="2101" y="934"/>
                  <a:pt x="2100" y="933"/>
                  <a:pt x="2100" y="933"/>
                </a:cubicBezTo>
                <a:cubicBezTo>
                  <a:pt x="2099" y="933"/>
                  <a:pt x="2099" y="933"/>
                  <a:pt x="2098" y="933"/>
                </a:cubicBezTo>
                <a:cubicBezTo>
                  <a:pt x="2098" y="933"/>
                  <a:pt x="2098" y="934"/>
                  <a:pt x="2098" y="934"/>
                </a:cubicBezTo>
                <a:cubicBezTo>
                  <a:pt x="2098" y="934"/>
                  <a:pt x="2098" y="934"/>
                  <a:pt x="2098" y="934"/>
                </a:cubicBezTo>
                <a:close/>
                <a:moveTo>
                  <a:pt x="1284" y="613"/>
                </a:moveTo>
                <a:cubicBezTo>
                  <a:pt x="1284" y="612"/>
                  <a:pt x="1284" y="612"/>
                  <a:pt x="1283" y="611"/>
                </a:cubicBezTo>
                <a:cubicBezTo>
                  <a:pt x="1283" y="611"/>
                  <a:pt x="1283" y="611"/>
                  <a:pt x="1282" y="612"/>
                </a:cubicBezTo>
                <a:cubicBezTo>
                  <a:pt x="1282" y="612"/>
                  <a:pt x="1282" y="612"/>
                  <a:pt x="1282" y="613"/>
                </a:cubicBezTo>
                <a:cubicBezTo>
                  <a:pt x="1283" y="613"/>
                  <a:pt x="1283" y="613"/>
                  <a:pt x="1284" y="613"/>
                </a:cubicBezTo>
                <a:close/>
                <a:moveTo>
                  <a:pt x="1548" y="120"/>
                </a:moveTo>
                <a:cubicBezTo>
                  <a:pt x="1549" y="120"/>
                  <a:pt x="1548" y="119"/>
                  <a:pt x="1547" y="119"/>
                </a:cubicBezTo>
                <a:cubicBezTo>
                  <a:pt x="1547" y="118"/>
                  <a:pt x="1546" y="118"/>
                  <a:pt x="1546" y="119"/>
                </a:cubicBezTo>
                <a:cubicBezTo>
                  <a:pt x="1546" y="120"/>
                  <a:pt x="1546" y="121"/>
                  <a:pt x="1547" y="121"/>
                </a:cubicBezTo>
                <a:cubicBezTo>
                  <a:pt x="1547" y="121"/>
                  <a:pt x="1548" y="121"/>
                  <a:pt x="1548" y="120"/>
                </a:cubicBezTo>
                <a:close/>
                <a:moveTo>
                  <a:pt x="2254" y="983"/>
                </a:moveTo>
                <a:cubicBezTo>
                  <a:pt x="2254" y="984"/>
                  <a:pt x="2255" y="983"/>
                  <a:pt x="2255" y="983"/>
                </a:cubicBezTo>
                <a:cubicBezTo>
                  <a:pt x="2256" y="983"/>
                  <a:pt x="2256" y="982"/>
                  <a:pt x="2256" y="982"/>
                </a:cubicBezTo>
                <a:cubicBezTo>
                  <a:pt x="2255" y="980"/>
                  <a:pt x="2253" y="980"/>
                  <a:pt x="2252" y="980"/>
                </a:cubicBezTo>
                <a:cubicBezTo>
                  <a:pt x="2252" y="982"/>
                  <a:pt x="2253" y="983"/>
                  <a:pt x="2254" y="983"/>
                </a:cubicBezTo>
                <a:close/>
                <a:moveTo>
                  <a:pt x="249" y="409"/>
                </a:moveTo>
                <a:cubicBezTo>
                  <a:pt x="249" y="408"/>
                  <a:pt x="249" y="407"/>
                  <a:pt x="248" y="407"/>
                </a:cubicBezTo>
                <a:cubicBezTo>
                  <a:pt x="247" y="407"/>
                  <a:pt x="247" y="408"/>
                  <a:pt x="248" y="409"/>
                </a:cubicBezTo>
                <a:cubicBezTo>
                  <a:pt x="248" y="410"/>
                  <a:pt x="248" y="410"/>
                  <a:pt x="249" y="410"/>
                </a:cubicBezTo>
                <a:cubicBezTo>
                  <a:pt x="249" y="410"/>
                  <a:pt x="249" y="409"/>
                  <a:pt x="249" y="409"/>
                </a:cubicBezTo>
                <a:close/>
                <a:moveTo>
                  <a:pt x="1819" y="108"/>
                </a:moveTo>
                <a:cubicBezTo>
                  <a:pt x="1820" y="110"/>
                  <a:pt x="1821" y="110"/>
                  <a:pt x="1823" y="110"/>
                </a:cubicBezTo>
                <a:cubicBezTo>
                  <a:pt x="1823" y="110"/>
                  <a:pt x="1823" y="109"/>
                  <a:pt x="1823" y="109"/>
                </a:cubicBezTo>
                <a:cubicBezTo>
                  <a:pt x="1823" y="109"/>
                  <a:pt x="1823" y="108"/>
                  <a:pt x="1823" y="108"/>
                </a:cubicBezTo>
                <a:cubicBezTo>
                  <a:pt x="1822" y="107"/>
                  <a:pt x="1821" y="107"/>
                  <a:pt x="1819" y="108"/>
                </a:cubicBezTo>
                <a:close/>
                <a:moveTo>
                  <a:pt x="2099" y="929"/>
                </a:moveTo>
                <a:cubicBezTo>
                  <a:pt x="2100" y="929"/>
                  <a:pt x="2100" y="929"/>
                  <a:pt x="2100" y="928"/>
                </a:cubicBezTo>
                <a:cubicBezTo>
                  <a:pt x="2100" y="927"/>
                  <a:pt x="2099" y="926"/>
                  <a:pt x="2098" y="926"/>
                </a:cubicBezTo>
                <a:cubicBezTo>
                  <a:pt x="2097" y="927"/>
                  <a:pt x="2097" y="927"/>
                  <a:pt x="2097" y="927"/>
                </a:cubicBezTo>
                <a:cubicBezTo>
                  <a:pt x="2097" y="928"/>
                  <a:pt x="2098" y="928"/>
                  <a:pt x="2098" y="929"/>
                </a:cubicBezTo>
                <a:cubicBezTo>
                  <a:pt x="2098" y="929"/>
                  <a:pt x="2099" y="929"/>
                  <a:pt x="2099" y="929"/>
                </a:cubicBezTo>
                <a:close/>
                <a:moveTo>
                  <a:pt x="708" y="155"/>
                </a:moveTo>
                <a:cubicBezTo>
                  <a:pt x="708" y="155"/>
                  <a:pt x="708" y="155"/>
                  <a:pt x="708" y="155"/>
                </a:cubicBezTo>
                <a:cubicBezTo>
                  <a:pt x="708" y="155"/>
                  <a:pt x="708" y="155"/>
                  <a:pt x="708" y="155"/>
                </a:cubicBezTo>
                <a:cubicBezTo>
                  <a:pt x="708" y="155"/>
                  <a:pt x="708" y="155"/>
                  <a:pt x="708" y="155"/>
                </a:cubicBezTo>
                <a:cubicBezTo>
                  <a:pt x="708" y="155"/>
                  <a:pt x="708" y="155"/>
                  <a:pt x="708" y="155"/>
                </a:cubicBezTo>
                <a:close/>
                <a:moveTo>
                  <a:pt x="706" y="158"/>
                </a:moveTo>
                <a:cubicBezTo>
                  <a:pt x="707" y="158"/>
                  <a:pt x="707" y="158"/>
                  <a:pt x="708" y="157"/>
                </a:cubicBezTo>
                <a:cubicBezTo>
                  <a:pt x="708" y="157"/>
                  <a:pt x="708" y="156"/>
                  <a:pt x="708" y="155"/>
                </a:cubicBezTo>
                <a:cubicBezTo>
                  <a:pt x="707" y="155"/>
                  <a:pt x="706" y="155"/>
                  <a:pt x="706" y="156"/>
                </a:cubicBezTo>
                <a:cubicBezTo>
                  <a:pt x="705" y="156"/>
                  <a:pt x="705" y="158"/>
                  <a:pt x="706" y="158"/>
                </a:cubicBezTo>
                <a:close/>
                <a:moveTo>
                  <a:pt x="2180" y="936"/>
                </a:moveTo>
                <a:cubicBezTo>
                  <a:pt x="2180" y="936"/>
                  <a:pt x="2180" y="936"/>
                  <a:pt x="2180" y="935"/>
                </a:cubicBezTo>
                <a:cubicBezTo>
                  <a:pt x="2180" y="935"/>
                  <a:pt x="2179" y="935"/>
                  <a:pt x="2178" y="935"/>
                </a:cubicBezTo>
                <a:cubicBezTo>
                  <a:pt x="2178" y="935"/>
                  <a:pt x="2177" y="935"/>
                  <a:pt x="2177" y="935"/>
                </a:cubicBezTo>
                <a:cubicBezTo>
                  <a:pt x="2177" y="936"/>
                  <a:pt x="2177" y="936"/>
                  <a:pt x="2178" y="937"/>
                </a:cubicBezTo>
                <a:cubicBezTo>
                  <a:pt x="2179" y="937"/>
                  <a:pt x="2180" y="937"/>
                  <a:pt x="2180" y="936"/>
                </a:cubicBezTo>
                <a:close/>
                <a:moveTo>
                  <a:pt x="2315" y="1089"/>
                </a:moveTo>
                <a:cubicBezTo>
                  <a:pt x="2315" y="1089"/>
                  <a:pt x="2315" y="1088"/>
                  <a:pt x="2315" y="1087"/>
                </a:cubicBezTo>
                <a:cubicBezTo>
                  <a:pt x="2315" y="1087"/>
                  <a:pt x="2314" y="1087"/>
                  <a:pt x="2314" y="1087"/>
                </a:cubicBezTo>
                <a:cubicBezTo>
                  <a:pt x="2314" y="1087"/>
                  <a:pt x="2313" y="1088"/>
                  <a:pt x="2313" y="1088"/>
                </a:cubicBezTo>
                <a:cubicBezTo>
                  <a:pt x="2313" y="1088"/>
                  <a:pt x="2314" y="1089"/>
                  <a:pt x="2314" y="1089"/>
                </a:cubicBezTo>
                <a:cubicBezTo>
                  <a:pt x="2314" y="1090"/>
                  <a:pt x="2315" y="1090"/>
                  <a:pt x="2315" y="1089"/>
                </a:cubicBezTo>
                <a:close/>
                <a:moveTo>
                  <a:pt x="823" y="282"/>
                </a:moveTo>
                <a:cubicBezTo>
                  <a:pt x="823" y="282"/>
                  <a:pt x="823" y="281"/>
                  <a:pt x="822" y="282"/>
                </a:cubicBezTo>
                <a:cubicBezTo>
                  <a:pt x="822" y="282"/>
                  <a:pt x="821" y="282"/>
                  <a:pt x="821" y="282"/>
                </a:cubicBezTo>
                <a:cubicBezTo>
                  <a:pt x="821" y="283"/>
                  <a:pt x="821" y="283"/>
                  <a:pt x="822" y="284"/>
                </a:cubicBezTo>
                <a:cubicBezTo>
                  <a:pt x="822" y="284"/>
                  <a:pt x="823" y="284"/>
                  <a:pt x="824" y="284"/>
                </a:cubicBezTo>
                <a:cubicBezTo>
                  <a:pt x="824" y="284"/>
                  <a:pt x="824" y="284"/>
                  <a:pt x="824" y="283"/>
                </a:cubicBezTo>
                <a:cubicBezTo>
                  <a:pt x="824" y="283"/>
                  <a:pt x="823" y="283"/>
                  <a:pt x="823" y="282"/>
                </a:cubicBezTo>
                <a:close/>
                <a:moveTo>
                  <a:pt x="617" y="1285"/>
                </a:moveTo>
                <a:cubicBezTo>
                  <a:pt x="617" y="1285"/>
                  <a:pt x="616" y="1284"/>
                  <a:pt x="615" y="1284"/>
                </a:cubicBezTo>
                <a:cubicBezTo>
                  <a:pt x="615" y="1284"/>
                  <a:pt x="614" y="1285"/>
                  <a:pt x="615" y="1286"/>
                </a:cubicBezTo>
                <a:cubicBezTo>
                  <a:pt x="615" y="1287"/>
                  <a:pt x="615" y="1288"/>
                  <a:pt x="615" y="1289"/>
                </a:cubicBezTo>
                <a:cubicBezTo>
                  <a:pt x="616" y="1288"/>
                  <a:pt x="617" y="1287"/>
                  <a:pt x="617" y="1287"/>
                </a:cubicBezTo>
                <a:cubicBezTo>
                  <a:pt x="617" y="1286"/>
                  <a:pt x="617" y="1286"/>
                  <a:pt x="617" y="1285"/>
                </a:cubicBezTo>
                <a:close/>
                <a:moveTo>
                  <a:pt x="615" y="1289"/>
                </a:moveTo>
                <a:cubicBezTo>
                  <a:pt x="615" y="1289"/>
                  <a:pt x="615" y="1289"/>
                  <a:pt x="615" y="1289"/>
                </a:cubicBezTo>
                <a:cubicBezTo>
                  <a:pt x="615" y="1289"/>
                  <a:pt x="615" y="1289"/>
                  <a:pt x="615" y="1289"/>
                </a:cubicBezTo>
                <a:cubicBezTo>
                  <a:pt x="615" y="1289"/>
                  <a:pt x="615" y="1289"/>
                  <a:pt x="615" y="1289"/>
                </a:cubicBezTo>
                <a:cubicBezTo>
                  <a:pt x="615" y="1289"/>
                  <a:pt x="615" y="1289"/>
                  <a:pt x="615" y="1289"/>
                </a:cubicBezTo>
                <a:close/>
                <a:moveTo>
                  <a:pt x="1635" y="93"/>
                </a:moveTo>
                <a:cubicBezTo>
                  <a:pt x="1636" y="93"/>
                  <a:pt x="1636" y="92"/>
                  <a:pt x="1635" y="91"/>
                </a:cubicBezTo>
                <a:cubicBezTo>
                  <a:pt x="1634" y="91"/>
                  <a:pt x="1634" y="91"/>
                  <a:pt x="1633" y="92"/>
                </a:cubicBezTo>
                <a:cubicBezTo>
                  <a:pt x="1633" y="93"/>
                  <a:pt x="1633" y="94"/>
                  <a:pt x="1634" y="94"/>
                </a:cubicBezTo>
                <a:cubicBezTo>
                  <a:pt x="1635" y="94"/>
                  <a:pt x="1635" y="94"/>
                  <a:pt x="1635" y="93"/>
                </a:cubicBezTo>
                <a:close/>
                <a:moveTo>
                  <a:pt x="914" y="39"/>
                </a:moveTo>
                <a:cubicBezTo>
                  <a:pt x="915" y="39"/>
                  <a:pt x="915" y="38"/>
                  <a:pt x="915" y="37"/>
                </a:cubicBezTo>
                <a:cubicBezTo>
                  <a:pt x="915" y="37"/>
                  <a:pt x="914" y="37"/>
                  <a:pt x="914" y="36"/>
                </a:cubicBezTo>
                <a:cubicBezTo>
                  <a:pt x="914" y="36"/>
                  <a:pt x="913" y="36"/>
                  <a:pt x="913" y="36"/>
                </a:cubicBezTo>
                <a:cubicBezTo>
                  <a:pt x="912" y="37"/>
                  <a:pt x="912" y="37"/>
                  <a:pt x="913" y="38"/>
                </a:cubicBezTo>
                <a:cubicBezTo>
                  <a:pt x="913" y="38"/>
                  <a:pt x="914" y="38"/>
                  <a:pt x="914" y="39"/>
                </a:cubicBezTo>
                <a:close/>
                <a:moveTo>
                  <a:pt x="1331" y="79"/>
                </a:moveTo>
                <a:cubicBezTo>
                  <a:pt x="1331" y="79"/>
                  <a:pt x="1331" y="78"/>
                  <a:pt x="1331" y="78"/>
                </a:cubicBezTo>
                <a:cubicBezTo>
                  <a:pt x="1331" y="78"/>
                  <a:pt x="1331" y="77"/>
                  <a:pt x="1330" y="77"/>
                </a:cubicBezTo>
                <a:cubicBezTo>
                  <a:pt x="1330" y="77"/>
                  <a:pt x="1329" y="77"/>
                  <a:pt x="1329" y="78"/>
                </a:cubicBezTo>
                <a:cubicBezTo>
                  <a:pt x="1330" y="79"/>
                  <a:pt x="1330" y="79"/>
                  <a:pt x="1331" y="79"/>
                </a:cubicBezTo>
                <a:close/>
                <a:moveTo>
                  <a:pt x="2138" y="1270"/>
                </a:moveTo>
                <a:cubicBezTo>
                  <a:pt x="2137" y="1270"/>
                  <a:pt x="2137" y="1271"/>
                  <a:pt x="2137" y="1271"/>
                </a:cubicBezTo>
                <a:cubicBezTo>
                  <a:pt x="2137" y="1272"/>
                  <a:pt x="2138" y="1272"/>
                  <a:pt x="2138" y="1273"/>
                </a:cubicBezTo>
                <a:cubicBezTo>
                  <a:pt x="2139" y="1273"/>
                  <a:pt x="2139" y="1273"/>
                  <a:pt x="2139" y="1272"/>
                </a:cubicBezTo>
                <a:cubicBezTo>
                  <a:pt x="2140" y="1272"/>
                  <a:pt x="2139" y="1271"/>
                  <a:pt x="2139" y="1271"/>
                </a:cubicBezTo>
                <a:cubicBezTo>
                  <a:pt x="2139" y="1270"/>
                  <a:pt x="2138" y="1270"/>
                  <a:pt x="2138" y="1270"/>
                </a:cubicBezTo>
                <a:close/>
                <a:moveTo>
                  <a:pt x="618" y="1335"/>
                </a:moveTo>
                <a:cubicBezTo>
                  <a:pt x="617" y="1335"/>
                  <a:pt x="617" y="1337"/>
                  <a:pt x="618" y="1337"/>
                </a:cubicBezTo>
                <a:cubicBezTo>
                  <a:pt x="619" y="1337"/>
                  <a:pt x="620" y="1337"/>
                  <a:pt x="620" y="1338"/>
                </a:cubicBezTo>
                <a:cubicBezTo>
                  <a:pt x="620" y="1337"/>
                  <a:pt x="620" y="1335"/>
                  <a:pt x="620" y="1334"/>
                </a:cubicBezTo>
                <a:cubicBezTo>
                  <a:pt x="620" y="1334"/>
                  <a:pt x="619" y="1335"/>
                  <a:pt x="618" y="1335"/>
                </a:cubicBezTo>
                <a:close/>
                <a:moveTo>
                  <a:pt x="2204" y="994"/>
                </a:moveTo>
                <a:cubicBezTo>
                  <a:pt x="2203" y="991"/>
                  <a:pt x="2203" y="991"/>
                  <a:pt x="2201" y="992"/>
                </a:cubicBezTo>
                <a:cubicBezTo>
                  <a:pt x="2200" y="992"/>
                  <a:pt x="2200" y="992"/>
                  <a:pt x="2199" y="992"/>
                </a:cubicBezTo>
                <a:cubicBezTo>
                  <a:pt x="2201" y="992"/>
                  <a:pt x="2203" y="993"/>
                  <a:pt x="2204" y="994"/>
                </a:cubicBezTo>
                <a:cubicBezTo>
                  <a:pt x="2204" y="994"/>
                  <a:pt x="2204" y="994"/>
                  <a:pt x="2204" y="994"/>
                </a:cubicBezTo>
                <a:close/>
                <a:moveTo>
                  <a:pt x="2199" y="992"/>
                </a:moveTo>
                <a:cubicBezTo>
                  <a:pt x="2199" y="992"/>
                  <a:pt x="2199" y="992"/>
                  <a:pt x="2199" y="992"/>
                </a:cubicBezTo>
                <a:cubicBezTo>
                  <a:pt x="2199" y="992"/>
                  <a:pt x="2199" y="992"/>
                  <a:pt x="2199" y="992"/>
                </a:cubicBezTo>
                <a:cubicBezTo>
                  <a:pt x="2199" y="992"/>
                  <a:pt x="2199" y="992"/>
                  <a:pt x="2199" y="992"/>
                </a:cubicBezTo>
                <a:cubicBezTo>
                  <a:pt x="2199" y="992"/>
                  <a:pt x="2199" y="992"/>
                  <a:pt x="2199" y="992"/>
                </a:cubicBezTo>
                <a:close/>
                <a:moveTo>
                  <a:pt x="522" y="253"/>
                </a:moveTo>
                <a:cubicBezTo>
                  <a:pt x="522" y="253"/>
                  <a:pt x="522" y="253"/>
                  <a:pt x="522" y="253"/>
                </a:cubicBezTo>
                <a:cubicBezTo>
                  <a:pt x="523" y="254"/>
                  <a:pt x="524" y="253"/>
                  <a:pt x="524" y="253"/>
                </a:cubicBezTo>
                <a:cubicBezTo>
                  <a:pt x="524" y="252"/>
                  <a:pt x="523" y="252"/>
                  <a:pt x="523" y="252"/>
                </a:cubicBezTo>
                <a:cubicBezTo>
                  <a:pt x="522" y="252"/>
                  <a:pt x="522" y="252"/>
                  <a:pt x="522" y="253"/>
                </a:cubicBezTo>
                <a:close/>
                <a:moveTo>
                  <a:pt x="1013" y="710"/>
                </a:moveTo>
                <a:cubicBezTo>
                  <a:pt x="1013" y="710"/>
                  <a:pt x="1013" y="710"/>
                  <a:pt x="1013" y="710"/>
                </a:cubicBezTo>
                <a:cubicBezTo>
                  <a:pt x="1014" y="709"/>
                  <a:pt x="1014" y="709"/>
                  <a:pt x="1014" y="709"/>
                </a:cubicBezTo>
                <a:cubicBezTo>
                  <a:pt x="1014" y="708"/>
                  <a:pt x="1014" y="708"/>
                  <a:pt x="1014" y="707"/>
                </a:cubicBezTo>
                <a:cubicBezTo>
                  <a:pt x="1013" y="708"/>
                  <a:pt x="1013" y="708"/>
                  <a:pt x="1012" y="708"/>
                </a:cubicBezTo>
                <a:cubicBezTo>
                  <a:pt x="1012" y="709"/>
                  <a:pt x="1012" y="709"/>
                  <a:pt x="1013" y="710"/>
                </a:cubicBezTo>
                <a:close/>
                <a:moveTo>
                  <a:pt x="2025" y="708"/>
                </a:moveTo>
                <a:cubicBezTo>
                  <a:pt x="2025" y="708"/>
                  <a:pt x="2024" y="708"/>
                  <a:pt x="2024" y="708"/>
                </a:cubicBezTo>
                <a:cubicBezTo>
                  <a:pt x="2023" y="708"/>
                  <a:pt x="2023" y="708"/>
                  <a:pt x="2023" y="709"/>
                </a:cubicBezTo>
                <a:cubicBezTo>
                  <a:pt x="2023" y="709"/>
                  <a:pt x="2023" y="710"/>
                  <a:pt x="2023" y="710"/>
                </a:cubicBezTo>
                <a:cubicBezTo>
                  <a:pt x="2024" y="710"/>
                  <a:pt x="2024" y="710"/>
                  <a:pt x="2024" y="710"/>
                </a:cubicBezTo>
                <a:cubicBezTo>
                  <a:pt x="2024" y="709"/>
                  <a:pt x="2025" y="709"/>
                  <a:pt x="2025" y="708"/>
                </a:cubicBezTo>
                <a:close/>
                <a:moveTo>
                  <a:pt x="580" y="737"/>
                </a:moveTo>
                <a:cubicBezTo>
                  <a:pt x="580" y="737"/>
                  <a:pt x="580" y="736"/>
                  <a:pt x="579" y="736"/>
                </a:cubicBezTo>
                <a:cubicBezTo>
                  <a:pt x="579" y="737"/>
                  <a:pt x="579" y="737"/>
                  <a:pt x="579" y="737"/>
                </a:cubicBezTo>
                <a:cubicBezTo>
                  <a:pt x="579" y="738"/>
                  <a:pt x="579" y="738"/>
                  <a:pt x="580" y="738"/>
                </a:cubicBezTo>
                <a:cubicBezTo>
                  <a:pt x="580" y="738"/>
                  <a:pt x="580" y="738"/>
                  <a:pt x="580" y="737"/>
                </a:cubicBezTo>
                <a:close/>
                <a:moveTo>
                  <a:pt x="564" y="740"/>
                </a:moveTo>
                <a:cubicBezTo>
                  <a:pt x="564" y="740"/>
                  <a:pt x="564" y="740"/>
                  <a:pt x="564" y="739"/>
                </a:cubicBezTo>
                <a:cubicBezTo>
                  <a:pt x="564" y="739"/>
                  <a:pt x="564" y="738"/>
                  <a:pt x="564" y="738"/>
                </a:cubicBezTo>
                <a:cubicBezTo>
                  <a:pt x="563" y="738"/>
                  <a:pt x="563" y="739"/>
                  <a:pt x="563" y="739"/>
                </a:cubicBezTo>
                <a:cubicBezTo>
                  <a:pt x="562" y="740"/>
                  <a:pt x="563" y="741"/>
                  <a:pt x="564" y="740"/>
                </a:cubicBezTo>
                <a:close/>
                <a:moveTo>
                  <a:pt x="587" y="749"/>
                </a:moveTo>
                <a:cubicBezTo>
                  <a:pt x="587" y="749"/>
                  <a:pt x="587" y="749"/>
                  <a:pt x="587" y="749"/>
                </a:cubicBezTo>
                <a:cubicBezTo>
                  <a:pt x="587" y="749"/>
                  <a:pt x="587" y="749"/>
                  <a:pt x="587" y="749"/>
                </a:cubicBezTo>
                <a:cubicBezTo>
                  <a:pt x="587" y="749"/>
                  <a:pt x="587" y="749"/>
                  <a:pt x="587" y="749"/>
                </a:cubicBezTo>
                <a:cubicBezTo>
                  <a:pt x="587" y="749"/>
                  <a:pt x="587" y="749"/>
                  <a:pt x="587" y="749"/>
                </a:cubicBezTo>
                <a:close/>
                <a:moveTo>
                  <a:pt x="589" y="751"/>
                </a:moveTo>
                <a:cubicBezTo>
                  <a:pt x="589" y="751"/>
                  <a:pt x="589" y="750"/>
                  <a:pt x="589" y="750"/>
                </a:cubicBezTo>
                <a:cubicBezTo>
                  <a:pt x="590" y="750"/>
                  <a:pt x="589" y="749"/>
                  <a:pt x="589" y="749"/>
                </a:cubicBezTo>
                <a:cubicBezTo>
                  <a:pt x="588" y="749"/>
                  <a:pt x="588" y="749"/>
                  <a:pt x="587" y="749"/>
                </a:cubicBezTo>
                <a:cubicBezTo>
                  <a:pt x="587" y="750"/>
                  <a:pt x="587" y="750"/>
                  <a:pt x="588" y="751"/>
                </a:cubicBezTo>
                <a:cubicBezTo>
                  <a:pt x="588" y="751"/>
                  <a:pt x="588" y="751"/>
                  <a:pt x="589" y="751"/>
                </a:cubicBezTo>
                <a:close/>
                <a:moveTo>
                  <a:pt x="815" y="261"/>
                </a:moveTo>
                <a:cubicBezTo>
                  <a:pt x="815" y="260"/>
                  <a:pt x="814" y="260"/>
                  <a:pt x="814" y="259"/>
                </a:cubicBezTo>
                <a:cubicBezTo>
                  <a:pt x="814" y="259"/>
                  <a:pt x="813" y="259"/>
                  <a:pt x="813" y="260"/>
                </a:cubicBezTo>
                <a:cubicBezTo>
                  <a:pt x="812" y="260"/>
                  <a:pt x="813" y="261"/>
                  <a:pt x="813" y="261"/>
                </a:cubicBezTo>
                <a:cubicBezTo>
                  <a:pt x="814" y="261"/>
                  <a:pt x="814" y="261"/>
                  <a:pt x="815" y="261"/>
                </a:cubicBezTo>
                <a:close/>
                <a:moveTo>
                  <a:pt x="524" y="756"/>
                </a:moveTo>
                <a:cubicBezTo>
                  <a:pt x="524" y="757"/>
                  <a:pt x="524" y="757"/>
                  <a:pt x="524" y="758"/>
                </a:cubicBezTo>
                <a:cubicBezTo>
                  <a:pt x="525" y="758"/>
                  <a:pt x="525" y="758"/>
                  <a:pt x="526" y="757"/>
                </a:cubicBezTo>
                <a:cubicBezTo>
                  <a:pt x="526" y="757"/>
                  <a:pt x="526" y="756"/>
                  <a:pt x="525" y="756"/>
                </a:cubicBezTo>
                <a:cubicBezTo>
                  <a:pt x="525" y="755"/>
                  <a:pt x="524" y="756"/>
                  <a:pt x="524" y="756"/>
                </a:cubicBezTo>
                <a:close/>
                <a:moveTo>
                  <a:pt x="688" y="822"/>
                </a:moveTo>
                <a:cubicBezTo>
                  <a:pt x="688" y="822"/>
                  <a:pt x="689" y="823"/>
                  <a:pt x="689" y="823"/>
                </a:cubicBezTo>
                <a:cubicBezTo>
                  <a:pt x="690" y="823"/>
                  <a:pt x="690" y="823"/>
                  <a:pt x="690" y="822"/>
                </a:cubicBezTo>
                <a:cubicBezTo>
                  <a:pt x="690" y="822"/>
                  <a:pt x="690" y="821"/>
                  <a:pt x="689" y="821"/>
                </a:cubicBezTo>
                <a:cubicBezTo>
                  <a:pt x="689" y="821"/>
                  <a:pt x="688" y="822"/>
                  <a:pt x="688" y="822"/>
                </a:cubicBezTo>
                <a:close/>
                <a:moveTo>
                  <a:pt x="669" y="264"/>
                </a:moveTo>
                <a:cubicBezTo>
                  <a:pt x="668" y="263"/>
                  <a:pt x="668" y="263"/>
                  <a:pt x="667" y="264"/>
                </a:cubicBezTo>
                <a:cubicBezTo>
                  <a:pt x="667" y="264"/>
                  <a:pt x="667" y="264"/>
                  <a:pt x="667" y="264"/>
                </a:cubicBezTo>
                <a:cubicBezTo>
                  <a:pt x="667" y="264"/>
                  <a:pt x="668" y="265"/>
                  <a:pt x="668" y="265"/>
                </a:cubicBezTo>
                <a:cubicBezTo>
                  <a:pt x="669" y="265"/>
                  <a:pt x="669" y="264"/>
                  <a:pt x="669" y="264"/>
                </a:cubicBezTo>
                <a:close/>
                <a:moveTo>
                  <a:pt x="1996" y="827"/>
                </a:moveTo>
                <a:cubicBezTo>
                  <a:pt x="1995" y="826"/>
                  <a:pt x="1995" y="826"/>
                  <a:pt x="1995" y="826"/>
                </a:cubicBezTo>
                <a:cubicBezTo>
                  <a:pt x="1995" y="826"/>
                  <a:pt x="1994" y="826"/>
                  <a:pt x="1994" y="827"/>
                </a:cubicBezTo>
                <a:cubicBezTo>
                  <a:pt x="1994" y="827"/>
                  <a:pt x="1995" y="827"/>
                  <a:pt x="1995" y="827"/>
                </a:cubicBezTo>
                <a:cubicBezTo>
                  <a:pt x="1995" y="827"/>
                  <a:pt x="1996" y="827"/>
                  <a:pt x="1996" y="827"/>
                </a:cubicBezTo>
                <a:close/>
                <a:moveTo>
                  <a:pt x="1781" y="831"/>
                </a:moveTo>
                <a:cubicBezTo>
                  <a:pt x="1781" y="832"/>
                  <a:pt x="1781" y="833"/>
                  <a:pt x="1781" y="833"/>
                </a:cubicBezTo>
                <a:cubicBezTo>
                  <a:pt x="1782" y="833"/>
                  <a:pt x="1782" y="833"/>
                  <a:pt x="1782" y="833"/>
                </a:cubicBezTo>
                <a:cubicBezTo>
                  <a:pt x="1782" y="832"/>
                  <a:pt x="1782" y="832"/>
                  <a:pt x="1782" y="831"/>
                </a:cubicBezTo>
                <a:cubicBezTo>
                  <a:pt x="1782" y="831"/>
                  <a:pt x="1781" y="831"/>
                  <a:pt x="1781" y="831"/>
                </a:cubicBezTo>
                <a:close/>
                <a:moveTo>
                  <a:pt x="1997" y="871"/>
                </a:moveTo>
                <a:cubicBezTo>
                  <a:pt x="1997" y="870"/>
                  <a:pt x="1997" y="870"/>
                  <a:pt x="1996" y="870"/>
                </a:cubicBezTo>
                <a:cubicBezTo>
                  <a:pt x="1996" y="871"/>
                  <a:pt x="1995" y="871"/>
                  <a:pt x="1996" y="872"/>
                </a:cubicBezTo>
                <a:cubicBezTo>
                  <a:pt x="1996" y="872"/>
                  <a:pt x="1996" y="872"/>
                  <a:pt x="1997" y="872"/>
                </a:cubicBezTo>
                <a:cubicBezTo>
                  <a:pt x="1997" y="872"/>
                  <a:pt x="1998" y="871"/>
                  <a:pt x="1997" y="871"/>
                </a:cubicBezTo>
                <a:close/>
                <a:moveTo>
                  <a:pt x="2056" y="934"/>
                </a:moveTo>
                <a:cubicBezTo>
                  <a:pt x="2055" y="935"/>
                  <a:pt x="2055" y="935"/>
                  <a:pt x="2055" y="935"/>
                </a:cubicBezTo>
                <a:cubicBezTo>
                  <a:pt x="2054" y="936"/>
                  <a:pt x="2055" y="936"/>
                  <a:pt x="2055" y="936"/>
                </a:cubicBezTo>
                <a:cubicBezTo>
                  <a:pt x="2056" y="936"/>
                  <a:pt x="2057" y="936"/>
                  <a:pt x="2057" y="935"/>
                </a:cubicBezTo>
                <a:cubicBezTo>
                  <a:pt x="2057" y="935"/>
                  <a:pt x="2056" y="935"/>
                  <a:pt x="2056" y="934"/>
                </a:cubicBezTo>
                <a:close/>
                <a:moveTo>
                  <a:pt x="1022" y="168"/>
                </a:moveTo>
                <a:cubicBezTo>
                  <a:pt x="1022" y="168"/>
                  <a:pt x="1022" y="168"/>
                  <a:pt x="1023" y="167"/>
                </a:cubicBezTo>
                <a:cubicBezTo>
                  <a:pt x="1023" y="167"/>
                  <a:pt x="1023" y="167"/>
                  <a:pt x="1022" y="167"/>
                </a:cubicBezTo>
                <a:cubicBezTo>
                  <a:pt x="1022" y="167"/>
                  <a:pt x="1022" y="167"/>
                  <a:pt x="1021" y="168"/>
                </a:cubicBezTo>
                <a:cubicBezTo>
                  <a:pt x="1021" y="168"/>
                  <a:pt x="1022" y="168"/>
                  <a:pt x="1022" y="168"/>
                </a:cubicBezTo>
                <a:close/>
                <a:moveTo>
                  <a:pt x="2016" y="983"/>
                </a:moveTo>
                <a:cubicBezTo>
                  <a:pt x="2016" y="983"/>
                  <a:pt x="2016" y="983"/>
                  <a:pt x="2016" y="983"/>
                </a:cubicBezTo>
                <a:cubicBezTo>
                  <a:pt x="2015" y="982"/>
                  <a:pt x="2014" y="983"/>
                  <a:pt x="2014" y="983"/>
                </a:cubicBezTo>
                <a:cubicBezTo>
                  <a:pt x="2014" y="984"/>
                  <a:pt x="2015" y="984"/>
                  <a:pt x="2015" y="984"/>
                </a:cubicBezTo>
                <a:cubicBezTo>
                  <a:pt x="2016" y="984"/>
                  <a:pt x="2017" y="984"/>
                  <a:pt x="2016" y="983"/>
                </a:cubicBezTo>
                <a:close/>
                <a:moveTo>
                  <a:pt x="2207" y="996"/>
                </a:moveTo>
                <a:cubicBezTo>
                  <a:pt x="2207" y="995"/>
                  <a:pt x="2207" y="995"/>
                  <a:pt x="2207" y="995"/>
                </a:cubicBezTo>
                <a:cubicBezTo>
                  <a:pt x="2206" y="995"/>
                  <a:pt x="2205" y="995"/>
                  <a:pt x="2205" y="995"/>
                </a:cubicBezTo>
                <a:cubicBezTo>
                  <a:pt x="2205" y="995"/>
                  <a:pt x="2205" y="996"/>
                  <a:pt x="2206" y="996"/>
                </a:cubicBezTo>
                <a:cubicBezTo>
                  <a:pt x="2206" y="997"/>
                  <a:pt x="2207" y="996"/>
                  <a:pt x="2207" y="996"/>
                </a:cubicBezTo>
                <a:close/>
                <a:moveTo>
                  <a:pt x="2205" y="995"/>
                </a:moveTo>
                <a:cubicBezTo>
                  <a:pt x="2205" y="994"/>
                  <a:pt x="2205" y="994"/>
                  <a:pt x="2204" y="994"/>
                </a:cubicBezTo>
                <a:cubicBezTo>
                  <a:pt x="2204" y="994"/>
                  <a:pt x="2204" y="994"/>
                  <a:pt x="2204" y="994"/>
                </a:cubicBezTo>
                <a:cubicBezTo>
                  <a:pt x="2204" y="994"/>
                  <a:pt x="2204" y="994"/>
                  <a:pt x="2204" y="994"/>
                </a:cubicBezTo>
                <a:cubicBezTo>
                  <a:pt x="2204" y="995"/>
                  <a:pt x="2205" y="995"/>
                  <a:pt x="2205" y="995"/>
                </a:cubicBezTo>
                <a:close/>
                <a:moveTo>
                  <a:pt x="2115" y="1050"/>
                </a:moveTo>
                <a:cubicBezTo>
                  <a:pt x="2115" y="1050"/>
                  <a:pt x="2115" y="1050"/>
                  <a:pt x="2115" y="1050"/>
                </a:cubicBezTo>
                <a:cubicBezTo>
                  <a:pt x="2115" y="1050"/>
                  <a:pt x="2115" y="1050"/>
                  <a:pt x="2115" y="1050"/>
                </a:cubicBezTo>
                <a:cubicBezTo>
                  <a:pt x="2115" y="1050"/>
                  <a:pt x="2115" y="1050"/>
                  <a:pt x="2115" y="1050"/>
                </a:cubicBezTo>
                <a:cubicBezTo>
                  <a:pt x="2115" y="1050"/>
                  <a:pt x="2115" y="1050"/>
                  <a:pt x="2115" y="1050"/>
                </a:cubicBezTo>
                <a:close/>
                <a:moveTo>
                  <a:pt x="2117" y="1048"/>
                </a:moveTo>
                <a:cubicBezTo>
                  <a:pt x="2117" y="1048"/>
                  <a:pt x="2117" y="1048"/>
                  <a:pt x="2117" y="1048"/>
                </a:cubicBezTo>
                <a:cubicBezTo>
                  <a:pt x="2116" y="1049"/>
                  <a:pt x="2116" y="1050"/>
                  <a:pt x="2115" y="1050"/>
                </a:cubicBezTo>
                <a:cubicBezTo>
                  <a:pt x="2116" y="1050"/>
                  <a:pt x="2117" y="1050"/>
                  <a:pt x="2117" y="1050"/>
                </a:cubicBezTo>
                <a:cubicBezTo>
                  <a:pt x="2118" y="1049"/>
                  <a:pt x="2118" y="1049"/>
                  <a:pt x="2117" y="1048"/>
                </a:cubicBezTo>
                <a:close/>
                <a:moveTo>
                  <a:pt x="1920" y="1126"/>
                </a:moveTo>
                <a:cubicBezTo>
                  <a:pt x="1918" y="1126"/>
                  <a:pt x="1918" y="1127"/>
                  <a:pt x="1919" y="1129"/>
                </a:cubicBezTo>
                <a:cubicBezTo>
                  <a:pt x="1920" y="1129"/>
                  <a:pt x="1920" y="1129"/>
                  <a:pt x="1921" y="1129"/>
                </a:cubicBezTo>
                <a:cubicBezTo>
                  <a:pt x="1921" y="1128"/>
                  <a:pt x="1921" y="1127"/>
                  <a:pt x="1921" y="1126"/>
                </a:cubicBezTo>
                <a:cubicBezTo>
                  <a:pt x="1920" y="1126"/>
                  <a:pt x="1920" y="1126"/>
                  <a:pt x="1920" y="1126"/>
                </a:cubicBezTo>
                <a:close/>
                <a:moveTo>
                  <a:pt x="1035" y="75"/>
                </a:moveTo>
                <a:cubicBezTo>
                  <a:pt x="1035" y="75"/>
                  <a:pt x="1035" y="74"/>
                  <a:pt x="1035" y="74"/>
                </a:cubicBezTo>
                <a:cubicBezTo>
                  <a:pt x="1035" y="74"/>
                  <a:pt x="1034" y="75"/>
                  <a:pt x="1034" y="75"/>
                </a:cubicBezTo>
                <a:cubicBezTo>
                  <a:pt x="1034" y="76"/>
                  <a:pt x="1035" y="76"/>
                  <a:pt x="1035" y="77"/>
                </a:cubicBezTo>
                <a:cubicBezTo>
                  <a:pt x="1035" y="76"/>
                  <a:pt x="1035" y="76"/>
                  <a:pt x="1035" y="75"/>
                </a:cubicBezTo>
                <a:close/>
                <a:moveTo>
                  <a:pt x="1364" y="73"/>
                </a:moveTo>
                <a:cubicBezTo>
                  <a:pt x="1364" y="73"/>
                  <a:pt x="1363" y="73"/>
                  <a:pt x="1363" y="73"/>
                </a:cubicBezTo>
                <a:cubicBezTo>
                  <a:pt x="1362" y="73"/>
                  <a:pt x="1362" y="73"/>
                  <a:pt x="1362" y="74"/>
                </a:cubicBezTo>
                <a:cubicBezTo>
                  <a:pt x="1363" y="75"/>
                  <a:pt x="1363" y="75"/>
                  <a:pt x="1363" y="76"/>
                </a:cubicBezTo>
                <a:cubicBezTo>
                  <a:pt x="1364" y="76"/>
                  <a:pt x="1365" y="76"/>
                  <a:pt x="1365" y="76"/>
                </a:cubicBezTo>
                <a:cubicBezTo>
                  <a:pt x="1365" y="75"/>
                  <a:pt x="1365" y="74"/>
                  <a:pt x="1364" y="73"/>
                </a:cubicBezTo>
                <a:close/>
                <a:moveTo>
                  <a:pt x="590" y="185"/>
                </a:moveTo>
                <a:cubicBezTo>
                  <a:pt x="590" y="185"/>
                  <a:pt x="589" y="185"/>
                  <a:pt x="589" y="186"/>
                </a:cubicBezTo>
                <a:cubicBezTo>
                  <a:pt x="589" y="186"/>
                  <a:pt x="589" y="187"/>
                  <a:pt x="590" y="187"/>
                </a:cubicBezTo>
                <a:cubicBezTo>
                  <a:pt x="590" y="188"/>
                  <a:pt x="591" y="187"/>
                  <a:pt x="591" y="186"/>
                </a:cubicBezTo>
                <a:cubicBezTo>
                  <a:pt x="591" y="186"/>
                  <a:pt x="591" y="185"/>
                  <a:pt x="590" y="185"/>
                </a:cubicBezTo>
                <a:close/>
                <a:moveTo>
                  <a:pt x="1510" y="206"/>
                </a:moveTo>
                <a:cubicBezTo>
                  <a:pt x="1510" y="206"/>
                  <a:pt x="1510" y="205"/>
                  <a:pt x="1510" y="205"/>
                </a:cubicBezTo>
                <a:cubicBezTo>
                  <a:pt x="1510" y="205"/>
                  <a:pt x="1510" y="204"/>
                  <a:pt x="1510" y="204"/>
                </a:cubicBezTo>
                <a:cubicBezTo>
                  <a:pt x="1509" y="205"/>
                  <a:pt x="1509" y="205"/>
                  <a:pt x="1509" y="205"/>
                </a:cubicBezTo>
                <a:cubicBezTo>
                  <a:pt x="1508" y="206"/>
                  <a:pt x="1508" y="206"/>
                  <a:pt x="1509" y="207"/>
                </a:cubicBezTo>
                <a:cubicBezTo>
                  <a:pt x="1509" y="207"/>
                  <a:pt x="1510" y="206"/>
                  <a:pt x="1510" y="206"/>
                </a:cubicBezTo>
                <a:close/>
                <a:moveTo>
                  <a:pt x="194" y="315"/>
                </a:moveTo>
                <a:cubicBezTo>
                  <a:pt x="194" y="315"/>
                  <a:pt x="193" y="315"/>
                  <a:pt x="193" y="316"/>
                </a:cubicBezTo>
                <a:cubicBezTo>
                  <a:pt x="193" y="317"/>
                  <a:pt x="194" y="317"/>
                  <a:pt x="195" y="317"/>
                </a:cubicBezTo>
                <a:cubicBezTo>
                  <a:pt x="195" y="317"/>
                  <a:pt x="195" y="317"/>
                  <a:pt x="195" y="317"/>
                </a:cubicBezTo>
                <a:cubicBezTo>
                  <a:pt x="195" y="316"/>
                  <a:pt x="194" y="315"/>
                  <a:pt x="194" y="315"/>
                </a:cubicBezTo>
                <a:close/>
                <a:moveTo>
                  <a:pt x="1188" y="320"/>
                </a:moveTo>
                <a:cubicBezTo>
                  <a:pt x="1188" y="320"/>
                  <a:pt x="1188" y="320"/>
                  <a:pt x="1188" y="320"/>
                </a:cubicBezTo>
                <a:cubicBezTo>
                  <a:pt x="1189" y="319"/>
                  <a:pt x="1189" y="319"/>
                  <a:pt x="1190" y="318"/>
                </a:cubicBezTo>
                <a:cubicBezTo>
                  <a:pt x="1189" y="318"/>
                  <a:pt x="1188" y="318"/>
                  <a:pt x="1188" y="319"/>
                </a:cubicBezTo>
                <a:cubicBezTo>
                  <a:pt x="1187" y="319"/>
                  <a:pt x="1187" y="320"/>
                  <a:pt x="1188" y="320"/>
                </a:cubicBezTo>
                <a:close/>
                <a:moveTo>
                  <a:pt x="1190" y="318"/>
                </a:moveTo>
                <a:cubicBezTo>
                  <a:pt x="1190" y="318"/>
                  <a:pt x="1190" y="318"/>
                  <a:pt x="1190" y="318"/>
                </a:cubicBezTo>
                <a:cubicBezTo>
                  <a:pt x="1190" y="318"/>
                  <a:pt x="1190" y="318"/>
                  <a:pt x="1190" y="318"/>
                </a:cubicBezTo>
                <a:cubicBezTo>
                  <a:pt x="1190" y="318"/>
                  <a:pt x="1190" y="318"/>
                  <a:pt x="1190" y="318"/>
                </a:cubicBezTo>
                <a:cubicBezTo>
                  <a:pt x="1190" y="318"/>
                  <a:pt x="1190" y="318"/>
                  <a:pt x="1190" y="318"/>
                </a:cubicBezTo>
                <a:close/>
                <a:moveTo>
                  <a:pt x="1319" y="354"/>
                </a:moveTo>
                <a:cubicBezTo>
                  <a:pt x="1319" y="354"/>
                  <a:pt x="1319" y="355"/>
                  <a:pt x="1320" y="355"/>
                </a:cubicBezTo>
                <a:cubicBezTo>
                  <a:pt x="1320" y="355"/>
                  <a:pt x="1320" y="355"/>
                  <a:pt x="1320" y="355"/>
                </a:cubicBezTo>
                <a:cubicBezTo>
                  <a:pt x="1321" y="354"/>
                  <a:pt x="1320" y="354"/>
                  <a:pt x="1319" y="354"/>
                </a:cubicBezTo>
                <a:cubicBezTo>
                  <a:pt x="1319" y="354"/>
                  <a:pt x="1319" y="354"/>
                  <a:pt x="1319" y="354"/>
                </a:cubicBezTo>
                <a:close/>
                <a:moveTo>
                  <a:pt x="682" y="363"/>
                </a:moveTo>
                <a:cubicBezTo>
                  <a:pt x="682" y="364"/>
                  <a:pt x="681" y="364"/>
                  <a:pt x="681" y="364"/>
                </a:cubicBezTo>
                <a:cubicBezTo>
                  <a:pt x="681" y="365"/>
                  <a:pt x="682" y="365"/>
                  <a:pt x="682" y="366"/>
                </a:cubicBezTo>
                <a:cubicBezTo>
                  <a:pt x="682" y="366"/>
                  <a:pt x="683" y="366"/>
                  <a:pt x="683" y="365"/>
                </a:cubicBezTo>
                <a:cubicBezTo>
                  <a:pt x="683" y="365"/>
                  <a:pt x="683" y="364"/>
                  <a:pt x="683" y="364"/>
                </a:cubicBezTo>
                <a:cubicBezTo>
                  <a:pt x="683" y="363"/>
                  <a:pt x="682" y="363"/>
                  <a:pt x="682" y="363"/>
                </a:cubicBezTo>
                <a:close/>
                <a:moveTo>
                  <a:pt x="1588" y="123"/>
                </a:moveTo>
                <a:cubicBezTo>
                  <a:pt x="1588" y="123"/>
                  <a:pt x="1587" y="123"/>
                  <a:pt x="1587" y="124"/>
                </a:cubicBezTo>
                <a:cubicBezTo>
                  <a:pt x="1587" y="124"/>
                  <a:pt x="1588" y="125"/>
                  <a:pt x="1588" y="125"/>
                </a:cubicBezTo>
                <a:cubicBezTo>
                  <a:pt x="1589" y="125"/>
                  <a:pt x="1589" y="124"/>
                  <a:pt x="1589" y="124"/>
                </a:cubicBezTo>
                <a:cubicBezTo>
                  <a:pt x="1589" y="123"/>
                  <a:pt x="1589" y="123"/>
                  <a:pt x="1588" y="123"/>
                </a:cubicBezTo>
                <a:close/>
                <a:moveTo>
                  <a:pt x="2145" y="436"/>
                </a:moveTo>
                <a:cubicBezTo>
                  <a:pt x="2145" y="435"/>
                  <a:pt x="2145" y="435"/>
                  <a:pt x="2145" y="435"/>
                </a:cubicBezTo>
                <a:cubicBezTo>
                  <a:pt x="2145" y="435"/>
                  <a:pt x="2144" y="435"/>
                  <a:pt x="2144" y="435"/>
                </a:cubicBezTo>
                <a:cubicBezTo>
                  <a:pt x="2144" y="435"/>
                  <a:pt x="2144" y="436"/>
                  <a:pt x="2144" y="436"/>
                </a:cubicBezTo>
                <a:cubicBezTo>
                  <a:pt x="2145" y="436"/>
                  <a:pt x="2145" y="436"/>
                  <a:pt x="2145" y="436"/>
                </a:cubicBezTo>
                <a:close/>
                <a:moveTo>
                  <a:pt x="2076" y="597"/>
                </a:moveTo>
                <a:cubicBezTo>
                  <a:pt x="2076" y="596"/>
                  <a:pt x="2076" y="596"/>
                  <a:pt x="2077" y="596"/>
                </a:cubicBezTo>
                <a:cubicBezTo>
                  <a:pt x="2076" y="595"/>
                  <a:pt x="2076" y="595"/>
                  <a:pt x="2076" y="594"/>
                </a:cubicBezTo>
                <a:cubicBezTo>
                  <a:pt x="2076" y="595"/>
                  <a:pt x="2075" y="595"/>
                  <a:pt x="2075" y="596"/>
                </a:cubicBezTo>
                <a:cubicBezTo>
                  <a:pt x="2075" y="596"/>
                  <a:pt x="2075" y="596"/>
                  <a:pt x="2076" y="597"/>
                </a:cubicBezTo>
                <a:close/>
                <a:moveTo>
                  <a:pt x="1132" y="616"/>
                </a:moveTo>
                <a:cubicBezTo>
                  <a:pt x="1132" y="616"/>
                  <a:pt x="1131" y="616"/>
                  <a:pt x="1131" y="615"/>
                </a:cubicBezTo>
                <a:cubicBezTo>
                  <a:pt x="1130" y="615"/>
                  <a:pt x="1129" y="616"/>
                  <a:pt x="1129" y="617"/>
                </a:cubicBezTo>
                <a:cubicBezTo>
                  <a:pt x="1130" y="617"/>
                  <a:pt x="1130" y="617"/>
                  <a:pt x="1131" y="617"/>
                </a:cubicBezTo>
                <a:cubicBezTo>
                  <a:pt x="1131" y="617"/>
                  <a:pt x="1132" y="617"/>
                  <a:pt x="1132" y="616"/>
                </a:cubicBezTo>
                <a:close/>
                <a:moveTo>
                  <a:pt x="1303" y="647"/>
                </a:moveTo>
                <a:cubicBezTo>
                  <a:pt x="1304" y="646"/>
                  <a:pt x="1304" y="646"/>
                  <a:pt x="1304" y="646"/>
                </a:cubicBezTo>
                <a:cubicBezTo>
                  <a:pt x="1305" y="646"/>
                  <a:pt x="1305" y="645"/>
                  <a:pt x="1305" y="645"/>
                </a:cubicBezTo>
                <a:cubicBezTo>
                  <a:pt x="1305" y="645"/>
                  <a:pt x="1304" y="644"/>
                  <a:pt x="1304" y="644"/>
                </a:cubicBezTo>
                <a:cubicBezTo>
                  <a:pt x="1303" y="644"/>
                  <a:pt x="1303" y="645"/>
                  <a:pt x="1303" y="646"/>
                </a:cubicBezTo>
                <a:cubicBezTo>
                  <a:pt x="1303" y="646"/>
                  <a:pt x="1303" y="646"/>
                  <a:pt x="1303" y="647"/>
                </a:cubicBezTo>
                <a:close/>
                <a:moveTo>
                  <a:pt x="482" y="695"/>
                </a:moveTo>
                <a:cubicBezTo>
                  <a:pt x="482" y="695"/>
                  <a:pt x="482" y="695"/>
                  <a:pt x="482" y="695"/>
                </a:cubicBezTo>
                <a:cubicBezTo>
                  <a:pt x="482" y="695"/>
                  <a:pt x="482" y="695"/>
                  <a:pt x="482" y="695"/>
                </a:cubicBezTo>
                <a:cubicBezTo>
                  <a:pt x="482" y="695"/>
                  <a:pt x="482" y="695"/>
                  <a:pt x="482" y="695"/>
                </a:cubicBezTo>
                <a:cubicBezTo>
                  <a:pt x="482" y="695"/>
                  <a:pt x="482" y="695"/>
                  <a:pt x="482" y="695"/>
                </a:cubicBezTo>
                <a:close/>
                <a:moveTo>
                  <a:pt x="483" y="697"/>
                </a:moveTo>
                <a:cubicBezTo>
                  <a:pt x="484" y="697"/>
                  <a:pt x="485" y="697"/>
                  <a:pt x="485" y="696"/>
                </a:cubicBezTo>
                <a:cubicBezTo>
                  <a:pt x="485" y="696"/>
                  <a:pt x="485" y="695"/>
                  <a:pt x="484" y="695"/>
                </a:cubicBezTo>
                <a:cubicBezTo>
                  <a:pt x="484" y="695"/>
                  <a:pt x="483" y="695"/>
                  <a:pt x="482" y="695"/>
                </a:cubicBezTo>
                <a:cubicBezTo>
                  <a:pt x="482" y="696"/>
                  <a:pt x="483" y="696"/>
                  <a:pt x="483" y="697"/>
                </a:cubicBezTo>
                <a:close/>
                <a:moveTo>
                  <a:pt x="611" y="160"/>
                </a:moveTo>
                <a:cubicBezTo>
                  <a:pt x="611" y="160"/>
                  <a:pt x="611" y="160"/>
                  <a:pt x="611" y="160"/>
                </a:cubicBezTo>
                <a:cubicBezTo>
                  <a:pt x="611" y="160"/>
                  <a:pt x="611" y="160"/>
                  <a:pt x="611" y="160"/>
                </a:cubicBezTo>
                <a:cubicBezTo>
                  <a:pt x="610" y="160"/>
                  <a:pt x="611" y="160"/>
                  <a:pt x="611" y="160"/>
                </a:cubicBezTo>
                <a:close/>
                <a:moveTo>
                  <a:pt x="535" y="161"/>
                </a:moveTo>
                <a:cubicBezTo>
                  <a:pt x="535" y="161"/>
                  <a:pt x="535" y="161"/>
                  <a:pt x="535" y="161"/>
                </a:cubicBezTo>
                <a:cubicBezTo>
                  <a:pt x="535" y="161"/>
                  <a:pt x="535" y="161"/>
                  <a:pt x="535" y="161"/>
                </a:cubicBezTo>
                <a:cubicBezTo>
                  <a:pt x="534" y="161"/>
                  <a:pt x="534" y="161"/>
                  <a:pt x="535" y="161"/>
                </a:cubicBezTo>
                <a:close/>
                <a:moveTo>
                  <a:pt x="1998" y="402"/>
                </a:moveTo>
                <a:cubicBezTo>
                  <a:pt x="1998" y="403"/>
                  <a:pt x="1999" y="403"/>
                  <a:pt x="1999" y="403"/>
                </a:cubicBezTo>
                <a:cubicBezTo>
                  <a:pt x="1999" y="403"/>
                  <a:pt x="1999" y="402"/>
                  <a:pt x="1999" y="402"/>
                </a:cubicBezTo>
                <a:cubicBezTo>
                  <a:pt x="1999" y="402"/>
                  <a:pt x="1999" y="401"/>
                  <a:pt x="1999" y="401"/>
                </a:cubicBezTo>
                <a:cubicBezTo>
                  <a:pt x="1999" y="402"/>
                  <a:pt x="1998" y="402"/>
                  <a:pt x="1998" y="402"/>
                </a:cubicBezTo>
                <a:close/>
                <a:moveTo>
                  <a:pt x="1552" y="173"/>
                </a:moveTo>
                <a:cubicBezTo>
                  <a:pt x="1552" y="172"/>
                  <a:pt x="1552" y="172"/>
                  <a:pt x="1552" y="172"/>
                </a:cubicBezTo>
                <a:cubicBezTo>
                  <a:pt x="1552" y="172"/>
                  <a:pt x="1552" y="172"/>
                  <a:pt x="1552" y="173"/>
                </a:cubicBezTo>
                <a:cubicBezTo>
                  <a:pt x="1552" y="173"/>
                  <a:pt x="1552" y="173"/>
                  <a:pt x="1552" y="173"/>
                </a:cubicBezTo>
                <a:close/>
                <a:moveTo>
                  <a:pt x="1551" y="179"/>
                </a:moveTo>
                <a:cubicBezTo>
                  <a:pt x="1551" y="178"/>
                  <a:pt x="1551" y="178"/>
                  <a:pt x="1551" y="178"/>
                </a:cubicBezTo>
                <a:cubicBezTo>
                  <a:pt x="1551" y="179"/>
                  <a:pt x="1551" y="179"/>
                  <a:pt x="1551" y="179"/>
                </a:cubicBezTo>
                <a:close/>
                <a:moveTo>
                  <a:pt x="321" y="181"/>
                </a:moveTo>
                <a:cubicBezTo>
                  <a:pt x="321" y="181"/>
                  <a:pt x="321" y="181"/>
                  <a:pt x="321" y="181"/>
                </a:cubicBezTo>
                <a:cubicBezTo>
                  <a:pt x="321" y="181"/>
                  <a:pt x="321" y="181"/>
                  <a:pt x="321" y="181"/>
                </a:cubicBezTo>
                <a:cubicBezTo>
                  <a:pt x="321" y="181"/>
                  <a:pt x="321" y="181"/>
                  <a:pt x="321" y="181"/>
                </a:cubicBezTo>
                <a:cubicBezTo>
                  <a:pt x="321" y="181"/>
                  <a:pt x="321" y="181"/>
                  <a:pt x="321" y="181"/>
                </a:cubicBezTo>
                <a:close/>
                <a:moveTo>
                  <a:pt x="323" y="181"/>
                </a:moveTo>
                <a:cubicBezTo>
                  <a:pt x="323" y="181"/>
                  <a:pt x="323" y="180"/>
                  <a:pt x="323" y="180"/>
                </a:cubicBezTo>
                <a:cubicBezTo>
                  <a:pt x="323" y="180"/>
                  <a:pt x="322" y="180"/>
                  <a:pt x="322" y="180"/>
                </a:cubicBezTo>
                <a:cubicBezTo>
                  <a:pt x="321" y="180"/>
                  <a:pt x="321" y="181"/>
                  <a:pt x="321" y="181"/>
                </a:cubicBezTo>
                <a:cubicBezTo>
                  <a:pt x="321" y="181"/>
                  <a:pt x="322" y="181"/>
                  <a:pt x="322" y="181"/>
                </a:cubicBezTo>
                <a:cubicBezTo>
                  <a:pt x="323" y="181"/>
                  <a:pt x="323" y="181"/>
                  <a:pt x="323" y="181"/>
                </a:cubicBezTo>
                <a:close/>
                <a:moveTo>
                  <a:pt x="1521" y="181"/>
                </a:moveTo>
                <a:cubicBezTo>
                  <a:pt x="1521" y="181"/>
                  <a:pt x="1521" y="182"/>
                  <a:pt x="1522" y="182"/>
                </a:cubicBezTo>
                <a:cubicBezTo>
                  <a:pt x="1522" y="182"/>
                  <a:pt x="1522" y="182"/>
                  <a:pt x="1523" y="182"/>
                </a:cubicBezTo>
                <a:cubicBezTo>
                  <a:pt x="1523" y="181"/>
                  <a:pt x="1523" y="181"/>
                  <a:pt x="1522" y="180"/>
                </a:cubicBezTo>
                <a:cubicBezTo>
                  <a:pt x="1522" y="180"/>
                  <a:pt x="1521" y="181"/>
                  <a:pt x="1521" y="181"/>
                </a:cubicBezTo>
                <a:close/>
                <a:moveTo>
                  <a:pt x="1138" y="613"/>
                </a:moveTo>
                <a:cubicBezTo>
                  <a:pt x="1138" y="613"/>
                  <a:pt x="1138" y="613"/>
                  <a:pt x="1138" y="613"/>
                </a:cubicBezTo>
                <a:cubicBezTo>
                  <a:pt x="1137" y="613"/>
                  <a:pt x="1137" y="613"/>
                  <a:pt x="1137" y="613"/>
                </a:cubicBezTo>
                <a:cubicBezTo>
                  <a:pt x="1136" y="613"/>
                  <a:pt x="1136" y="613"/>
                  <a:pt x="1137" y="614"/>
                </a:cubicBezTo>
                <a:cubicBezTo>
                  <a:pt x="1137" y="614"/>
                  <a:pt x="1138" y="614"/>
                  <a:pt x="1138" y="613"/>
                </a:cubicBezTo>
                <a:close/>
                <a:moveTo>
                  <a:pt x="658" y="283"/>
                </a:moveTo>
                <a:cubicBezTo>
                  <a:pt x="658" y="282"/>
                  <a:pt x="658" y="282"/>
                  <a:pt x="658" y="282"/>
                </a:cubicBezTo>
                <a:cubicBezTo>
                  <a:pt x="658" y="283"/>
                  <a:pt x="658" y="283"/>
                  <a:pt x="658" y="283"/>
                </a:cubicBezTo>
                <a:close/>
                <a:moveTo>
                  <a:pt x="1363" y="64"/>
                </a:moveTo>
                <a:cubicBezTo>
                  <a:pt x="1363" y="63"/>
                  <a:pt x="1363" y="63"/>
                  <a:pt x="1363" y="63"/>
                </a:cubicBezTo>
                <a:cubicBezTo>
                  <a:pt x="1362" y="63"/>
                  <a:pt x="1362" y="63"/>
                  <a:pt x="1362" y="63"/>
                </a:cubicBezTo>
                <a:cubicBezTo>
                  <a:pt x="1362" y="64"/>
                  <a:pt x="1362" y="64"/>
                  <a:pt x="1362" y="65"/>
                </a:cubicBezTo>
                <a:cubicBezTo>
                  <a:pt x="1363" y="65"/>
                  <a:pt x="1363" y="64"/>
                  <a:pt x="1363" y="64"/>
                </a:cubicBezTo>
                <a:close/>
                <a:moveTo>
                  <a:pt x="2020" y="652"/>
                </a:moveTo>
                <a:cubicBezTo>
                  <a:pt x="2020" y="652"/>
                  <a:pt x="2020" y="652"/>
                  <a:pt x="2020" y="652"/>
                </a:cubicBezTo>
                <a:cubicBezTo>
                  <a:pt x="2020" y="652"/>
                  <a:pt x="2019" y="652"/>
                  <a:pt x="2019" y="652"/>
                </a:cubicBezTo>
                <a:cubicBezTo>
                  <a:pt x="2019" y="652"/>
                  <a:pt x="2019" y="652"/>
                  <a:pt x="2019" y="653"/>
                </a:cubicBezTo>
                <a:cubicBezTo>
                  <a:pt x="2020" y="653"/>
                  <a:pt x="2020" y="653"/>
                  <a:pt x="2020" y="652"/>
                </a:cubicBezTo>
                <a:close/>
                <a:moveTo>
                  <a:pt x="1545" y="187"/>
                </a:moveTo>
                <a:cubicBezTo>
                  <a:pt x="1545" y="187"/>
                  <a:pt x="1546" y="188"/>
                  <a:pt x="1546" y="188"/>
                </a:cubicBezTo>
                <a:cubicBezTo>
                  <a:pt x="1546" y="188"/>
                  <a:pt x="1546" y="187"/>
                  <a:pt x="1546" y="187"/>
                </a:cubicBezTo>
                <a:cubicBezTo>
                  <a:pt x="1546" y="187"/>
                  <a:pt x="1545" y="187"/>
                  <a:pt x="1545" y="187"/>
                </a:cubicBezTo>
                <a:close/>
                <a:moveTo>
                  <a:pt x="1004" y="189"/>
                </a:moveTo>
                <a:cubicBezTo>
                  <a:pt x="1004" y="190"/>
                  <a:pt x="1004" y="190"/>
                  <a:pt x="1004" y="191"/>
                </a:cubicBezTo>
                <a:cubicBezTo>
                  <a:pt x="1006" y="190"/>
                  <a:pt x="1006" y="190"/>
                  <a:pt x="1004" y="189"/>
                </a:cubicBezTo>
                <a:close/>
                <a:moveTo>
                  <a:pt x="616" y="79"/>
                </a:moveTo>
                <a:cubicBezTo>
                  <a:pt x="617" y="79"/>
                  <a:pt x="617" y="79"/>
                  <a:pt x="617" y="78"/>
                </a:cubicBezTo>
                <a:cubicBezTo>
                  <a:pt x="617" y="78"/>
                  <a:pt x="616" y="79"/>
                  <a:pt x="616" y="79"/>
                </a:cubicBezTo>
                <a:cubicBezTo>
                  <a:pt x="616" y="79"/>
                  <a:pt x="616" y="79"/>
                  <a:pt x="616" y="79"/>
                </a:cubicBezTo>
                <a:close/>
                <a:moveTo>
                  <a:pt x="1517" y="210"/>
                </a:moveTo>
                <a:cubicBezTo>
                  <a:pt x="1517" y="210"/>
                  <a:pt x="1516" y="210"/>
                  <a:pt x="1516" y="210"/>
                </a:cubicBezTo>
                <a:cubicBezTo>
                  <a:pt x="1516" y="210"/>
                  <a:pt x="1516" y="210"/>
                  <a:pt x="1516" y="210"/>
                </a:cubicBezTo>
                <a:cubicBezTo>
                  <a:pt x="1516" y="210"/>
                  <a:pt x="1516" y="210"/>
                  <a:pt x="1516" y="211"/>
                </a:cubicBezTo>
                <a:cubicBezTo>
                  <a:pt x="1517" y="211"/>
                  <a:pt x="1517" y="210"/>
                  <a:pt x="1517" y="210"/>
                </a:cubicBezTo>
                <a:close/>
                <a:moveTo>
                  <a:pt x="1030" y="81"/>
                </a:moveTo>
                <a:cubicBezTo>
                  <a:pt x="1030" y="81"/>
                  <a:pt x="1030" y="81"/>
                  <a:pt x="1030" y="81"/>
                </a:cubicBezTo>
                <a:cubicBezTo>
                  <a:pt x="1030" y="80"/>
                  <a:pt x="1029" y="80"/>
                  <a:pt x="1029" y="80"/>
                </a:cubicBezTo>
                <a:cubicBezTo>
                  <a:pt x="1029" y="80"/>
                  <a:pt x="1029" y="81"/>
                  <a:pt x="1029" y="81"/>
                </a:cubicBezTo>
                <a:cubicBezTo>
                  <a:pt x="1029" y="82"/>
                  <a:pt x="1030" y="82"/>
                  <a:pt x="1030" y="81"/>
                </a:cubicBezTo>
                <a:close/>
                <a:moveTo>
                  <a:pt x="1029" y="80"/>
                </a:moveTo>
                <a:cubicBezTo>
                  <a:pt x="1029" y="80"/>
                  <a:pt x="1029" y="79"/>
                  <a:pt x="1029" y="79"/>
                </a:cubicBezTo>
                <a:cubicBezTo>
                  <a:pt x="1029" y="79"/>
                  <a:pt x="1029" y="79"/>
                  <a:pt x="1029" y="79"/>
                </a:cubicBezTo>
                <a:cubicBezTo>
                  <a:pt x="1029" y="79"/>
                  <a:pt x="1029" y="79"/>
                  <a:pt x="1029" y="80"/>
                </a:cubicBezTo>
                <a:cubicBezTo>
                  <a:pt x="1029" y="80"/>
                  <a:pt x="1029" y="80"/>
                  <a:pt x="1029" y="80"/>
                </a:cubicBezTo>
                <a:close/>
                <a:moveTo>
                  <a:pt x="1444" y="286"/>
                </a:moveTo>
                <a:cubicBezTo>
                  <a:pt x="1445" y="285"/>
                  <a:pt x="1445" y="285"/>
                  <a:pt x="1445" y="285"/>
                </a:cubicBezTo>
                <a:cubicBezTo>
                  <a:pt x="1444" y="285"/>
                  <a:pt x="1444" y="285"/>
                  <a:pt x="1444" y="285"/>
                </a:cubicBezTo>
                <a:lnTo>
                  <a:pt x="1444" y="286"/>
                </a:lnTo>
                <a:close/>
                <a:moveTo>
                  <a:pt x="548" y="224"/>
                </a:moveTo>
                <a:cubicBezTo>
                  <a:pt x="548" y="224"/>
                  <a:pt x="548" y="223"/>
                  <a:pt x="548" y="223"/>
                </a:cubicBezTo>
                <a:cubicBezTo>
                  <a:pt x="548" y="223"/>
                  <a:pt x="548" y="223"/>
                  <a:pt x="548" y="223"/>
                </a:cubicBezTo>
                <a:cubicBezTo>
                  <a:pt x="548" y="223"/>
                  <a:pt x="547" y="223"/>
                  <a:pt x="547" y="223"/>
                </a:cubicBezTo>
                <a:cubicBezTo>
                  <a:pt x="547" y="224"/>
                  <a:pt x="548" y="224"/>
                  <a:pt x="548" y="224"/>
                </a:cubicBezTo>
                <a:close/>
                <a:moveTo>
                  <a:pt x="657" y="94"/>
                </a:moveTo>
                <a:cubicBezTo>
                  <a:pt x="657" y="93"/>
                  <a:pt x="657" y="93"/>
                  <a:pt x="657" y="93"/>
                </a:cubicBezTo>
                <a:cubicBezTo>
                  <a:pt x="656" y="93"/>
                  <a:pt x="656" y="92"/>
                  <a:pt x="656" y="92"/>
                </a:cubicBezTo>
                <a:cubicBezTo>
                  <a:pt x="656" y="92"/>
                  <a:pt x="656" y="93"/>
                  <a:pt x="656" y="93"/>
                </a:cubicBezTo>
                <a:cubicBezTo>
                  <a:pt x="656" y="94"/>
                  <a:pt x="656" y="94"/>
                  <a:pt x="657" y="94"/>
                </a:cubicBezTo>
                <a:close/>
                <a:moveTo>
                  <a:pt x="1358" y="96"/>
                </a:moveTo>
                <a:cubicBezTo>
                  <a:pt x="1357" y="96"/>
                  <a:pt x="1357" y="96"/>
                  <a:pt x="1356" y="95"/>
                </a:cubicBezTo>
                <a:cubicBezTo>
                  <a:pt x="1356" y="95"/>
                  <a:pt x="1355" y="95"/>
                  <a:pt x="1355" y="95"/>
                </a:cubicBezTo>
                <a:cubicBezTo>
                  <a:pt x="1355" y="96"/>
                  <a:pt x="1355" y="96"/>
                  <a:pt x="1355" y="97"/>
                </a:cubicBezTo>
                <a:cubicBezTo>
                  <a:pt x="1355" y="97"/>
                  <a:pt x="1356" y="97"/>
                  <a:pt x="1356" y="97"/>
                </a:cubicBezTo>
                <a:cubicBezTo>
                  <a:pt x="1357" y="97"/>
                  <a:pt x="1357" y="96"/>
                  <a:pt x="1358" y="96"/>
                </a:cubicBezTo>
                <a:close/>
                <a:moveTo>
                  <a:pt x="1355" y="97"/>
                </a:moveTo>
                <a:cubicBezTo>
                  <a:pt x="1355" y="97"/>
                  <a:pt x="1355" y="97"/>
                  <a:pt x="1355" y="97"/>
                </a:cubicBezTo>
                <a:cubicBezTo>
                  <a:pt x="1354" y="97"/>
                  <a:pt x="1354" y="97"/>
                  <a:pt x="1354" y="97"/>
                </a:cubicBezTo>
                <a:cubicBezTo>
                  <a:pt x="1354" y="97"/>
                  <a:pt x="1355" y="97"/>
                  <a:pt x="1355" y="97"/>
                </a:cubicBezTo>
                <a:cubicBezTo>
                  <a:pt x="1355" y="97"/>
                  <a:pt x="1355" y="97"/>
                  <a:pt x="1355" y="97"/>
                </a:cubicBezTo>
                <a:close/>
                <a:moveTo>
                  <a:pt x="2028" y="653"/>
                </a:moveTo>
                <a:cubicBezTo>
                  <a:pt x="2028" y="654"/>
                  <a:pt x="2028" y="655"/>
                  <a:pt x="2029" y="656"/>
                </a:cubicBezTo>
                <a:cubicBezTo>
                  <a:pt x="2029" y="655"/>
                  <a:pt x="2029" y="654"/>
                  <a:pt x="2028" y="653"/>
                </a:cubicBezTo>
                <a:close/>
                <a:moveTo>
                  <a:pt x="686" y="101"/>
                </a:moveTo>
                <a:cubicBezTo>
                  <a:pt x="686" y="100"/>
                  <a:pt x="687" y="100"/>
                  <a:pt x="686" y="100"/>
                </a:cubicBezTo>
                <a:cubicBezTo>
                  <a:pt x="686" y="100"/>
                  <a:pt x="686" y="99"/>
                  <a:pt x="685" y="99"/>
                </a:cubicBezTo>
                <a:cubicBezTo>
                  <a:pt x="686" y="100"/>
                  <a:pt x="685" y="100"/>
                  <a:pt x="686" y="101"/>
                </a:cubicBezTo>
                <a:close/>
                <a:moveTo>
                  <a:pt x="2218" y="947"/>
                </a:moveTo>
                <a:cubicBezTo>
                  <a:pt x="2217" y="946"/>
                  <a:pt x="2216" y="945"/>
                  <a:pt x="2215" y="945"/>
                </a:cubicBezTo>
                <a:cubicBezTo>
                  <a:pt x="2216" y="947"/>
                  <a:pt x="2217" y="947"/>
                  <a:pt x="2218" y="947"/>
                </a:cubicBezTo>
                <a:close/>
                <a:moveTo>
                  <a:pt x="2218" y="947"/>
                </a:moveTo>
                <a:cubicBezTo>
                  <a:pt x="2219" y="947"/>
                  <a:pt x="2219" y="947"/>
                  <a:pt x="2219" y="947"/>
                </a:cubicBezTo>
                <a:cubicBezTo>
                  <a:pt x="2219" y="947"/>
                  <a:pt x="2219" y="947"/>
                  <a:pt x="2219" y="947"/>
                </a:cubicBezTo>
                <a:cubicBezTo>
                  <a:pt x="2219" y="947"/>
                  <a:pt x="2219" y="947"/>
                  <a:pt x="2219" y="947"/>
                </a:cubicBezTo>
                <a:cubicBezTo>
                  <a:pt x="2219" y="947"/>
                  <a:pt x="2219" y="947"/>
                  <a:pt x="2218" y="947"/>
                </a:cubicBezTo>
                <a:close/>
                <a:moveTo>
                  <a:pt x="1203" y="105"/>
                </a:moveTo>
                <a:cubicBezTo>
                  <a:pt x="1203" y="105"/>
                  <a:pt x="1202" y="104"/>
                  <a:pt x="1202" y="104"/>
                </a:cubicBezTo>
                <a:cubicBezTo>
                  <a:pt x="1202" y="104"/>
                  <a:pt x="1201" y="104"/>
                  <a:pt x="1201" y="104"/>
                </a:cubicBezTo>
                <a:cubicBezTo>
                  <a:pt x="1201" y="105"/>
                  <a:pt x="1201" y="105"/>
                  <a:pt x="1202" y="105"/>
                </a:cubicBezTo>
                <a:cubicBezTo>
                  <a:pt x="1202" y="106"/>
                  <a:pt x="1203" y="105"/>
                  <a:pt x="1203" y="105"/>
                </a:cubicBezTo>
                <a:close/>
                <a:moveTo>
                  <a:pt x="1201" y="104"/>
                </a:moveTo>
                <a:cubicBezTo>
                  <a:pt x="1201" y="104"/>
                  <a:pt x="1201" y="104"/>
                  <a:pt x="1201" y="104"/>
                </a:cubicBezTo>
                <a:cubicBezTo>
                  <a:pt x="1200" y="104"/>
                  <a:pt x="1200" y="104"/>
                  <a:pt x="1200" y="104"/>
                </a:cubicBezTo>
                <a:cubicBezTo>
                  <a:pt x="1200" y="104"/>
                  <a:pt x="1200" y="104"/>
                  <a:pt x="1200" y="104"/>
                </a:cubicBezTo>
                <a:cubicBezTo>
                  <a:pt x="1200" y="104"/>
                  <a:pt x="1201" y="104"/>
                  <a:pt x="1201" y="104"/>
                </a:cubicBezTo>
                <a:close/>
                <a:moveTo>
                  <a:pt x="1818" y="106"/>
                </a:moveTo>
                <a:cubicBezTo>
                  <a:pt x="1818" y="106"/>
                  <a:pt x="1817" y="106"/>
                  <a:pt x="1817" y="107"/>
                </a:cubicBezTo>
                <a:cubicBezTo>
                  <a:pt x="1817" y="107"/>
                  <a:pt x="1817" y="107"/>
                  <a:pt x="1817" y="108"/>
                </a:cubicBezTo>
                <a:cubicBezTo>
                  <a:pt x="1818" y="108"/>
                  <a:pt x="1818" y="108"/>
                  <a:pt x="1819" y="108"/>
                </a:cubicBezTo>
                <a:cubicBezTo>
                  <a:pt x="1819" y="107"/>
                  <a:pt x="1819" y="106"/>
                  <a:pt x="1818" y="106"/>
                </a:cubicBezTo>
                <a:close/>
                <a:moveTo>
                  <a:pt x="1819" y="108"/>
                </a:moveTo>
                <a:cubicBezTo>
                  <a:pt x="1819" y="108"/>
                  <a:pt x="1819" y="108"/>
                  <a:pt x="1819" y="108"/>
                </a:cubicBezTo>
                <a:cubicBezTo>
                  <a:pt x="1819" y="108"/>
                  <a:pt x="1819" y="108"/>
                  <a:pt x="1819" y="108"/>
                </a:cubicBezTo>
                <a:cubicBezTo>
                  <a:pt x="1819" y="108"/>
                  <a:pt x="1819" y="108"/>
                  <a:pt x="1819" y="108"/>
                </a:cubicBezTo>
                <a:cubicBezTo>
                  <a:pt x="1819" y="108"/>
                  <a:pt x="1819" y="108"/>
                  <a:pt x="1819" y="108"/>
                </a:cubicBezTo>
                <a:close/>
                <a:moveTo>
                  <a:pt x="536" y="239"/>
                </a:moveTo>
                <a:cubicBezTo>
                  <a:pt x="536" y="239"/>
                  <a:pt x="536" y="239"/>
                  <a:pt x="536" y="239"/>
                </a:cubicBezTo>
                <a:cubicBezTo>
                  <a:pt x="536" y="239"/>
                  <a:pt x="536" y="239"/>
                  <a:pt x="536" y="239"/>
                </a:cubicBezTo>
                <a:cubicBezTo>
                  <a:pt x="536" y="239"/>
                  <a:pt x="536" y="239"/>
                  <a:pt x="536" y="239"/>
                </a:cubicBezTo>
                <a:cubicBezTo>
                  <a:pt x="536" y="239"/>
                  <a:pt x="536" y="239"/>
                  <a:pt x="536" y="239"/>
                </a:cubicBezTo>
                <a:close/>
                <a:moveTo>
                  <a:pt x="536" y="241"/>
                </a:moveTo>
                <a:cubicBezTo>
                  <a:pt x="536" y="241"/>
                  <a:pt x="536" y="241"/>
                  <a:pt x="536" y="240"/>
                </a:cubicBezTo>
                <a:cubicBezTo>
                  <a:pt x="536" y="240"/>
                  <a:pt x="536" y="240"/>
                  <a:pt x="536" y="239"/>
                </a:cubicBezTo>
                <a:cubicBezTo>
                  <a:pt x="536" y="239"/>
                  <a:pt x="535" y="240"/>
                  <a:pt x="535" y="240"/>
                </a:cubicBezTo>
                <a:cubicBezTo>
                  <a:pt x="535" y="241"/>
                  <a:pt x="535" y="241"/>
                  <a:pt x="536" y="241"/>
                </a:cubicBezTo>
                <a:close/>
                <a:moveTo>
                  <a:pt x="1090" y="433"/>
                </a:moveTo>
                <a:cubicBezTo>
                  <a:pt x="1089" y="432"/>
                  <a:pt x="1089" y="432"/>
                  <a:pt x="1089" y="433"/>
                </a:cubicBezTo>
                <a:cubicBezTo>
                  <a:pt x="1089" y="433"/>
                  <a:pt x="1089" y="434"/>
                  <a:pt x="1089" y="434"/>
                </a:cubicBezTo>
                <a:cubicBezTo>
                  <a:pt x="1089" y="434"/>
                  <a:pt x="1089" y="433"/>
                  <a:pt x="1090" y="433"/>
                </a:cubicBezTo>
                <a:close/>
                <a:moveTo>
                  <a:pt x="676" y="806"/>
                </a:moveTo>
                <a:cubicBezTo>
                  <a:pt x="676" y="806"/>
                  <a:pt x="676" y="806"/>
                  <a:pt x="676" y="805"/>
                </a:cubicBezTo>
                <a:cubicBezTo>
                  <a:pt x="676" y="805"/>
                  <a:pt x="676" y="805"/>
                  <a:pt x="676" y="805"/>
                </a:cubicBezTo>
                <a:cubicBezTo>
                  <a:pt x="676" y="805"/>
                  <a:pt x="675" y="805"/>
                  <a:pt x="675" y="805"/>
                </a:cubicBezTo>
                <a:cubicBezTo>
                  <a:pt x="675" y="806"/>
                  <a:pt x="675" y="806"/>
                  <a:pt x="676" y="806"/>
                </a:cubicBezTo>
                <a:close/>
                <a:moveTo>
                  <a:pt x="1255" y="632"/>
                </a:moveTo>
                <a:cubicBezTo>
                  <a:pt x="1255" y="632"/>
                  <a:pt x="1255" y="632"/>
                  <a:pt x="1255" y="632"/>
                </a:cubicBezTo>
                <a:cubicBezTo>
                  <a:pt x="1255" y="632"/>
                  <a:pt x="1255" y="632"/>
                  <a:pt x="1255" y="632"/>
                </a:cubicBezTo>
                <a:cubicBezTo>
                  <a:pt x="1255" y="632"/>
                  <a:pt x="1255" y="632"/>
                  <a:pt x="1255" y="631"/>
                </a:cubicBezTo>
                <a:cubicBezTo>
                  <a:pt x="1255" y="632"/>
                  <a:pt x="1255" y="632"/>
                  <a:pt x="1255" y="632"/>
                </a:cubicBezTo>
                <a:close/>
                <a:moveTo>
                  <a:pt x="1253" y="632"/>
                </a:moveTo>
                <a:cubicBezTo>
                  <a:pt x="1253" y="632"/>
                  <a:pt x="1254" y="633"/>
                  <a:pt x="1254" y="633"/>
                </a:cubicBezTo>
                <a:cubicBezTo>
                  <a:pt x="1254" y="632"/>
                  <a:pt x="1254" y="632"/>
                  <a:pt x="1255" y="632"/>
                </a:cubicBezTo>
                <a:cubicBezTo>
                  <a:pt x="1254" y="632"/>
                  <a:pt x="1253" y="632"/>
                  <a:pt x="1253" y="632"/>
                </a:cubicBezTo>
                <a:close/>
                <a:moveTo>
                  <a:pt x="2037" y="674"/>
                </a:moveTo>
                <a:cubicBezTo>
                  <a:pt x="2037" y="674"/>
                  <a:pt x="2037" y="674"/>
                  <a:pt x="2037" y="675"/>
                </a:cubicBezTo>
                <a:cubicBezTo>
                  <a:pt x="2037" y="674"/>
                  <a:pt x="2038" y="674"/>
                  <a:pt x="2038" y="674"/>
                </a:cubicBezTo>
                <a:cubicBezTo>
                  <a:pt x="2037" y="673"/>
                  <a:pt x="2037" y="673"/>
                  <a:pt x="2037" y="674"/>
                </a:cubicBezTo>
                <a:close/>
                <a:moveTo>
                  <a:pt x="820" y="255"/>
                </a:moveTo>
                <a:cubicBezTo>
                  <a:pt x="820" y="255"/>
                  <a:pt x="820" y="255"/>
                  <a:pt x="820" y="255"/>
                </a:cubicBezTo>
                <a:cubicBezTo>
                  <a:pt x="820" y="255"/>
                  <a:pt x="820" y="255"/>
                  <a:pt x="820" y="255"/>
                </a:cubicBezTo>
                <a:cubicBezTo>
                  <a:pt x="820" y="255"/>
                  <a:pt x="820" y="255"/>
                  <a:pt x="820" y="255"/>
                </a:cubicBezTo>
                <a:cubicBezTo>
                  <a:pt x="820" y="255"/>
                  <a:pt x="820" y="255"/>
                  <a:pt x="820" y="255"/>
                </a:cubicBezTo>
                <a:close/>
                <a:moveTo>
                  <a:pt x="819" y="253"/>
                </a:moveTo>
                <a:cubicBezTo>
                  <a:pt x="818" y="253"/>
                  <a:pt x="818" y="254"/>
                  <a:pt x="817" y="254"/>
                </a:cubicBezTo>
                <a:cubicBezTo>
                  <a:pt x="818" y="254"/>
                  <a:pt x="818" y="255"/>
                  <a:pt x="819" y="255"/>
                </a:cubicBezTo>
                <a:cubicBezTo>
                  <a:pt x="819" y="255"/>
                  <a:pt x="820" y="255"/>
                  <a:pt x="820" y="255"/>
                </a:cubicBezTo>
                <a:cubicBezTo>
                  <a:pt x="820" y="254"/>
                  <a:pt x="820" y="254"/>
                  <a:pt x="820" y="253"/>
                </a:cubicBezTo>
                <a:cubicBezTo>
                  <a:pt x="820" y="253"/>
                  <a:pt x="819" y="253"/>
                  <a:pt x="819" y="253"/>
                </a:cubicBezTo>
                <a:close/>
                <a:moveTo>
                  <a:pt x="763" y="137"/>
                </a:moveTo>
                <a:cubicBezTo>
                  <a:pt x="763" y="136"/>
                  <a:pt x="762" y="136"/>
                  <a:pt x="762" y="136"/>
                </a:cubicBezTo>
                <a:cubicBezTo>
                  <a:pt x="762" y="136"/>
                  <a:pt x="761" y="136"/>
                  <a:pt x="761" y="136"/>
                </a:cubicBezTo>
                <a:cubicBezTo>
                  <a:pt x="761" y="137"/>
                  <a:pt x="762" y="137"/>
                  <a:pt x="762" y="137"/>
                </a:cubicBezTo>
                <a:cubicBezTo>
                  <a:pt x="763" y="137"/>
                  <a:pt x="763" y="137"/>
                  <a:pt x="763" y="137"/>
                </a:cubicBezTo>
                <a:close/>
                <a:moveTo>
                  <a:pt x="1287" y="638"/>
                </a:moveTo>
                <a:cubicBezTo>
                  <a:pt x="1287" y="637"/>
                  <a:pt x="1287" y="637"/>
                  <a:pt x="1287" y="637"/>
                </a:cubicBezTo>
                <a:cubicBezTo>
                  <a:pt x="1286" y="638"/>
                  <a:pt x="1286" y="638"/>
                  <a:pt x="1286" y="638"/>
                </a:cubicBezTo>
                <a:lnTo>
                  <a:pt x="1287" y="638"/>
                </a:lnTo>
                <a:close/>
                <a:moveTo>
                  <a:pt x="581" y="745"/>
                </a:moveTo>
                <a:cubicBezTo>
                  <a:pt x="581" y="745"/>
                  <a:pt x="581" y="745"/>
                  <a:pt x="581" y="745"/>
                </a:cubicBezTo>
                <a:cubicBezTo>
                  <a:pt x="581" y="745"/>
                  <a:pt x="581" y="746"/>
                  <a:pt x="581" y="746"/>
                </a:cubicBezTo>
                <a:cubicBezTo>
                  <a:pt x="581" y="746"/>
                  <a:pt x="581" y="745"/>
                  <a:pt x="581" y="745"/>
                </a:cubicBezTo>
                <a:cubicBezTo>
                  <a:pt x="581" y="745"/>
                  <a:pt x="581" y="745"/>
                  <a:pt x="581" y="745"/>
                </a:cubicBezTo>
                <a:close/>
                <a:moveTo>
                  <a:pt x="1181" y="586"/>
                </a:moveTo>
                <a:cubicBezTo>
                  <a:pt x="1181" y="586"/>
                  <a:pt x="1181" y="586"/>
                  <a:pt x="1181" y="586"/>
                </a:cubicBezTo>
                <a:cubicBezTo>
                  <a:pt x="1181" y="586"/>
                  <a:pt x="1181" y="586"/>
                  <a:pt x="1181" y="586"/>
                </a:cubicBezTo>
                <a:cubicBezTo>
                  <a:pt x="1181" y="586"/>
                  <a:pt x="1181" y="586"/>
                  <a:pt x="1181" y="586"/>
                </a:cubicBezTo>
                <a:cubicBezTo>
                  <a:pt x="1181" y="586"/>
                  <a:pt x="1181" y="586"/>
                  <a:pt x="1181" y="586"/>
                </a:cubicBezTo>
                <a:close/>
                <a:moveTo>
                  <a:pt x="1180" y="587"/>
                </a:moveTo>
                <a:cubicBezTo>
                  <a:pt x="1180" y="587"/>
                  <a:pt x="1181" y="586"/>
                  <a:pt x="1181" y="586"/>
                </a:cubicBezTo>
                <a:cubicBezTo>
                  <a:pt x="1180" y="586"/>
                  <a:pt x="1180" y="586"/>
                  <a:pt x="1180" y="587"/>
                </a:cubicBezTo>
                <a:cubicBezTo>
                  <a:pt x="1180" y="587"/>
                  <a:pt x="1180" y="587"/>
                  <a:pt x="1180" y="587"/>
                </a:cubicBezTo>
                <a:close/>
                <a:moveTo>
                  <a:pt x="1234" y="146"/>
                </a:moveTo>
                <a:cubicBezTo>
                  <a:pt x="1234" y="146"/>
                  <a:pt x="1234" y="147"/>
                  <a:pt x="1235" y="147"/>
                </a:cubicBezTo>
                <a:cubicBezTo>
                  <a:pt x="1235" y="147"/>
                  <a:pt x="1235" y="147"/>
                  <a:pt x="1235" y="147"/>
                </a:cubicBezTo>
                <a:cubicBezTo>
                  <a:pt x="1236" y="146"/>
                  <a:pt x="1235" y="145"/>
                  <a:pt x="1235" y="145"/>
                </a:cubicBezTo>
                <a:cubicBezTo>
                  <a:pt x="1234" y="145"/>
                  <a:pt x="1234" y="146"/>
                  <a:pt x="1234" y="146"/>
                </a:cubicBezTo>
                <a:close/>
                <a:moveTo>
                  <a:pt x="1529" y="154"/>
                </a:moveTo>
                <a:cubicBezTo>
                  <a:pt x="1529" y="154"/>
                  <a:pt x="1529" y="154"/>
                  <a:pt x="1528" y="154"/>
                </a:cubicBezTo>
                <a:cubicBezTo>
                  <a:pt x="1528" y="153"/>
                  <a:pt x="1528" y="153"/>
                  <a:pt x="1528" y="153"/>
                </a:cubicBezTo>
                <a:cubicBezTo>
                  <a:pt x="1527" y="154"/>
                  <a:pt x="1527" y="154"/>
                  <a:pt x="1528" y="154"/>
                </a:cubicBezTo>
                <a:cubicBezTo>
                  <a:pt x="1528" y="155"/>
                  <a:pt x="1528" y="154"/>
                  <a:pt x="1529" y="154"/>
                </a:cubicBezTo>
                <a:close/>
                <a:moveTo>
                  <a:pt x="1523" y="156"/>
                </a:moveTo>
                <a:cubicBezTo>
                  <a:pt x="1523" y="156"/>
                  <a:pt x="1523" y="156"/>
                  <a:pt x="1523" y="156"/>
                </a:cubicBezTo>
                <a:cubicBezTo>
                  <a:pt x="1523" y="156"/>
                  <a:pt x="1524" y="156"/>
                  <a:pt x="1524" y="156"/>
                </a:cubicBezTo>
                <a:cubicBezTo>
                  <a:pt x="1523" y="155"/>
                  <a:pt x="1523" y="155"/>
                  <a:pt x="1523" y="156"/>
                </a:cubicBezTo>
                <a:close/>
                <a:moveTo>
                  <a:pt x="2158" y="818"/>
                </a:moveTo>
                <a:cubicBezTo>
                  <a:pt x="2157" y="818"/>
                  <a:pt x="2157" y="818"/>
                  <a:pt x="2157" y="818"/>
                </a:cubicBezTo>
                <a:cubicBezTo>
                  <a:pt x="2157" y="819"/>
                  <a:pt x="2157" y="819"/>
                  <a:pt x="2157" y="819"/>
                </a:cubicBezTo>
                <a:cubicBezTo>
                  <a:pt x="2158" y="818"/>
                  <a:pt x="2158" y="818"/>
                  <a:pt x="2158" y="818"/>
                </a:cubicBezTo>
                <a:cubicBezTo>
                  <a:pt x="2158" y="818"/>
                  <a:pt x="2158" y="818"/>
                  <a:pt x="2158" y="818"/>
                </a:cubicBezTo>
                <a:close/>
                <a:moveTo>
                  <a:pt x="1072" y="465"/>
                </a:moveTo>
                <a:cubicBezTo>
                  <a:pt x="1073" y="465"/>
                  <a:pt x="1073" y="465"/>
                  <a:pt x="1073" y="465"/>
                </a:cubicBezTo>
                <a:cubicBezTo>
                  <a:pt x="1073" y="465"/>
                  <a:pt x="1073" y="465"/>
                  <a:pt x="1073" y="465"/>
                </a:cubicBezTo>
                <a:cubicBezTo>
                  <a:pt x="1073" y="465"/>
                  <a:pt x="1073" y="465"/>
                  <a:pt x="1073" y="465"/>
                </a:cubicBezTo>
                <a:cubicBezTo>
                  <a:pt x="1073" y="465"/>
                  <a:pt x="1072" y="465"/>
                  <a:pt x="1072" y="465"/>
                </a:cubicBezTo>
                <a:close/>
                <a:moveTo>
                  <a:pt x="1071" y="466"/>
                </a:moveTo>
                <a:cubicBezTo>
                  <a:pt x="1071" y="466"/>
                  <a:pt x="1071" y="467"/>
                  <a:pt x="1072" y="466"/>
                </a:cubicBezTo>
                <a:cubicBezTo>
                  <a:pt x="1072" y="466"/>
                  <a:pt x="1072" y="466"/>
                  <a:pt x="1072" y="465"/>
                </a:cubicBezTo>
                <a:cubicBezTo>
                  <a:pt x="1072" y="465"/>
                  <a:pt x="1072" y="465"/>
                  <a:pt x="1071" y="465"/>
                </a:cubicBezTo>
                <a:cubicBezTo>
                  <a:pt x="1071" y="465"/>
                  <a:pt x="1071" y="466"/>
                  <a:pt x="1071" y="466"/>
                </a:cubicBezTo>
                <a:close/>
                <a:moveTo>
                  <a:pt x="673" y="831"/>
                </a:moveTo>
                <a:cubicBezTo>
                  <a:pt x="674" y="831"/>
                  <a:pt x="674" y="831"/>
                  <a:pt x="674" y="830"/>
                </a:cubicBezTo>
                <a:cubicBezTo>
                  <a:pt x="674" y="830"/>
                  <a:pt x="673" y="830"/>
                  <a:pt x="673" y="830"/>
                </a:cubicBezTo>
                <a:cubicBezTo>
                  <a:pt x="673" y="830"/>
                  <a:pt x="673" y="830"/>
                  <a:pt x="673" y="831"/>
                </a:cubicBezTo>
                <a:close/>
                <a:moveTo>
                  <a:pt x="27" y="379"/>
                </a:moveTo>
                <a:cubicBezTo>
                  <a:pt x="27" y="379"/>
                  <a:pt x="27" y="379"/>
                  <a:pt x="27" y="380"/>
                </a:cubicBezTo>
                <a:cubicBezTo>
                  <a:pt x="27" y="379"/>
                  <a:pt x="28" y="379"/>
                  <a:pt x="28" y="379"/>
                </a:cubicBezTo>
                <a:cubicBezTo>
                  <a:pt x="28" y="379"/>
                  <a:pt x="28" y="378"/>
                  <a:pt x="27" y="378"/>
                </a:cubicBezTo>
                <a:cubicBezTo>
                  <a:pt x="27" y="378"/>
                  <a:pt x="27" y="379"/>
                  <a:pt x="27" y="379"/>
                </a:cubicBezTo>
                <a:close/>
                <a:moveTo>
                  <a:pt x="1781" y="841"/>
                </a:moveTo>
                <a:cubicBezTo>
                  <a:pt x="1781" y="841"/>
                  <a:pt x="1781" y="841"/>
                  <a:pt x="1781" y="841"/>
                </a:cubicBezTo>
                <a:cubicBezTo>
                  <a:pt x="1782" y="841"/>
                  <a:pt x="1782" y="841"/>
                  <a:pt x="1782" y="841"/>
                </a:cubicBezTo>
                <a:cubicBezTo>
                  <a:pt x="1782" y="841"/>
                  <a:pt x="1782" y="840"/>
                  <a:pt x="1781" y="840"/>
                </a:cubicBezTo>
                <a:cubicBezTo>
                  <a:pt x="1781" y="840"/>
                  <a:pt x="1781" y="841"/>
                  <a:pt x="1781" y="841"/>
                </a:cubicBezTo>
                <a:close/>
                <a:moveTo>
                  <a:pt x="243" y="376"/>
                </a:moveTo>
                <a:cubicBezTo>
                  <a:pt x="243" y="376"/>
                  <a:pt x="244" y="375"/>
                  <a:pt x="244" y="375"/>
                </a:cubicBezTo>
                <a:cubicBezTo>
                  <a:pt x="244" y="375"/>
                  <a:pt x="243" y="374"/>
                  <a:pt x="243" y="374"/>
                </a:cubicBezTo>
                <a:cubicBezTo>
                  <a:pt x="243" y="374"/>
                  <a:pt x="243" y="375"/>
                  <a:pt x="243" y="375"/>
                </a:cubicBezTo>
                <a:cubicBezTo>
                  <a:pt x="242" y="376"/>
                  <a:pt x="243" y="376"/>
                  <a:pt x="243" y="376"/>
                </a:cubicBezTo>
                <a:close/>
                <a:moveTo>
                  <a:pt x="1959" y="860"/>
                </a:moveTo>
                <a:cubicBezTo>
                  <a:pt x="1959" y="861"/>
                  <a:pt x="1959" y="861"/>
                  <a:pt x="1959" y="861"/>
                </a:cubicBezTo>
                <a:cubicBezTo>
                  <a:pt x="1959" y="860"/>
                  <a:pt x="1959" y="860"/>
                  <a:pt x="1959" y="860"/>
                </a:cubicBezTo>
                <a:close/>
                <a:moveTo>
                  <a:pt x="1792" y="867"/>
                </a:moveTo>
                <a:cubicBezTo>
                  <a:pt x="1791" y="867"/>
                  <a:pt x="1791" y="868"/>
                  <a:pt x="1791" y="868"/>
                </a:cubicBezTo>
                <a:cubicBezTo>
                  <a:pt x="1791" y="868"/>
                  <a:pt x="1792" y="869"/>
                  <a:pt x="1792" y="869"/>
                </a:cubicBezTo>
                <a:cubicBezTo>
                  <a:pt x="1792" y="868"/>
                  <a:pt x="1792" y="868"/>
                  <a:pt x="1792" y="867"/>
                </a:cubicBezTo>
                <a:cubicBezTo>
                  <a:pt x="1792" y="867"/>
                  <a:pt x="1792" y="867"/>
                  <a:pt x="1792" y="867"/>
                </a:cubicBezTo>
                <a:close/>
                <a:moveTo>
                  <a:pt x="1989" y="876"/>
                </a:moveTo>
                <a:cubicBezTo>
                  <a:pt x="1989" y="876"/>
                  <a:pt x="1989" y="876"/>
                  <a:pt x="1989" y="876"/>
                </a:cubicBezTo>
                <a:cubicBezTo>
                  <a:pt x="1989" y="876"/>
                  <a:pt x="1989" y="876"/>
                  <a:pt x="1989" y="876"/>
                </a:cubicBezTo>
                <a:cubicBezTo>
                  <a:pt x="1990" y="876"/>
                  <a:pt x="1990" y="876"/>
                  <a:pt x="1990" y="876"/>
                </a:cubicBezTo>
                <a:cubicBezTo>
                  <a:pt x="1990" y="876"/>
                  <a:pt x="1990" y="876"/>
                  <a:pt x="1989" y="876"/>
                </a:cubicBezTo>
                <a:close/>
                <a:moveTo>
                  <a:pt x="1982" y="881"/>
                </a:moveTo>
                <a:cubicBezTo>
                  <a:pt x="1982" y="882"/>
                  <a:pt x="1982" y="882"/>
                  <a:pt x="1982" y="882"/>
                </a:cubicBezTo>
                <a:cubicBezTo>
                  <a:pt x="1982" y="882"/>
                  <a:pt x="1982" y="881"/>
                  <a:pt x="1982" y="881"/>
                </a:cubicBezTo>
                <a:cubicBezTo>
                  <a:pt x="1982" y="881"/>
                  <a:pt x="1981" y="881"/>
                  <a:pt x="1982" y="881"/>
                </a:cubicBezTo>
                <a:close/>
                <a:moveTo>
                  <a:pt x="2031" y="889"/>
                </a:moveTo>
                <a:cubicBezTo>
                  <a:pt x="2031" y="889"/>
                  <a:pt x="2032" y="889"/>
                  <a:pt x="2032" y="889"/>
                </a:cubicBezTo>
                <a:cubicBezTo>
                  <a:pt x="2032" y="889"/>
                  <a:pt x="2032" y="889"/>
                  <a:pt x="2032" y="889"/>
                </a:cubicBezTo>
                <a:cubicBezTo>
                  <a:pt x="2032" y="888"/>
                  <a:pt x="2032" y="888"/>
                  <a:pt x="2031" y="889"/>
                </a:cubicBezTo>
                <a:close/>
                <a:moveTo>
                  <a:pt x="756" y="917"/>
                </a:moveTo>
                <a:cubicBezTo>
                  <a:pt x="756" y="917"/>
                  <a:pt x="755" y="917"/>
                  <a:pt x="755" y="917"/>
                </a:cubicBezTo>
                <a:cubicBezTo>
                  <a:pt x="755" y="917"/>
                  <a:pt x="755" y="917"/>
                  <a:pt x="755" y="917"/>
                </a:cubicBezTo>
                <a:cubicBezTo>
                  <a:pt x="755" y="917"/>
                  <a:pt x="755" y="917"/>
                  <a:pt x="755" y="917"/>
                </a:cubicBezTo>
                <a:cubicBezTo>
                  <a:pt x="755" y="917"/>
                  <a:pt x="755" y="917"/>
                  <a:pt x="756" y="917"/>
                </a:cubicBezTo>
                <a:close/>
                <a:moveTo>
                  <a:pt x="759" y="919"/>
                </a:moveTo>
                <a:cubicBezTo>
                  <a:pt x="758" y="917"/>
                  <a:pt x="757" y="917"/>
                  <a:pt x="756" y="917"/>
                </a:cubicBezTo>
                <a:cubicBezTo>
                  <a:pt x="756" y="919"/>
                  <a:pt x="757" y="919"/>
                  <a:pt x="759" y="919"/>
                </a:cubicBezTo>
                <a:close/>
                <a:moveTo>
                  <a:pt x="1872" y="923"/>
                </a:moveTo>
                <a:cubicBezTo>
                  <a:pt x="1872" y="923"/>
                  <a:pt x="1872" y="924"/>
                  <a:pt x="1872" y="924"/>
                </a:cubicBezTo>
                <a:cubicBezTo>
                  <a:pt x="1872" y="924"/>
                  <a:pt x="1873" y="924"/>
                  <a:pt x="1873" y="924"/>
                </a:cubicBezTo>
                <a:cubicBezTo>
                  <a:pt x="1873" y="924"/>
                  <a:pt x="1874" y="924"/>
                  <a:pt x="1874" y="923"/>
                </a:cubicBezTo>
                <a:cubicBezTo>
                  <a:pt x="1873" y="923"/>
                  <a:pt x="1873" y="922"/>
                  <a:pt x="1872" y="923"/>
                </a:cubicBezTo>
                <a:close/>
                <a:moveTo>
                  <a:pt x="1871" y="925"/>
                </a:moveTo>
                <a:cubicBezTo>
                  <a:pt x="1871" y="924"/>
                  <a:pt x="1872" y="924"/>
                  <a:pt x="1872" y="924"/>
                </a:cubicBezTo>
                <a:cubicBezTo>
                  <a:pt x="1872" y="924"/>
                  <a:pt x="1872" y="924"/>
                  <a:pt x="1872" y="924"/>
                </a:cubicBezTo>
                <a:cubicBezTo>
                  <a:pt x="1872" y="924"/>
                  <a:pt x="1872" y="924"/>
                  <a:pt x="1871" y="924"/>
                </a:cubicBezTo>
                <a:cubicBezTo>
                  <a:pt x="1871" y="924"/>
                  <a:pt x="1871" y="924"/>
                  <a:pt x="1871" y="925"/>
                </a:cubicBezTo>
                <a:close/>
                <a:moveTo>
                  <a:pt x="1871" y="926"/>
                </a:moveTo>
                <a:cubicBezTo>
                  <a:pt x="1871" y="925"/>
                  <a:pt x="1871" y="925"/>
                  <a:pt x="1871" y="925"/>
                </a:cubicBezTo>
                <a:cubicBezTo>
                  <a:pt x="1871" y="925"/>
                  <a:pt x="1871" y="925"/>
                  <a:pt x="1871" y="925"/>
                </a:cubicBezTo>
                <a:cubicBezTo>
                  <a:pt x="1871" y="925"/>
                  <a:pt x="1871" y="926"/>
                  <a:pt x="1871" y="926"/>
                </a:cubicBezTo>
                <a:close/>
                <a:moveTo>
                  <a:pt x="2202" y="940"/>
                </a:moveTo>
                <a:cubicBezTo>
                  <a:pt x="2201" y="941"/>
                  <a:pt x="2202" y="941"/>
                  <a:pt x="2202" y="941"/>
                </a:cubicBezTo>
                <a:cubicBezTo>
                  <a:pt x="2202" y="941"/>
                  <a:pt x="2202" y="940"/>
                  <a:pt x="2202" y="940"/>
                </a:cubicBezTo>
                <a:cubicBezTo>
                  <a:pt x="2202" y="940"/>
                  <a:pt x="2202" y="940"/>
                  <a:pt x="2202" y="940"/>
                </a:cubicBezTo>
                <a:cubicBezTo>
                  <a:pt x="2202" y="940"/>
                  <a:pt x="2202" y="940"/>
                  <a:pt x="2202" y="940"/>
                </a:cubicBezTo>
                <a:close/>
                <a:moveTo>
                  <a:pt x="1840" y="944"/>
                </a:moveTo>
                <a:cubicBezTo>
                  <a:pt x="1840" y="944"/>
                  <a:pt x="1840" y="944"/>
                  <a:pt x="1840" y="944"/>
                </a:cubicBezTo>
                <a:cubicBezTo>
                  <a:pt x="1840" y="944"/>
                  <a:pt x="1840" y="945"/>
                  <a:pt x="1840" y="945"/>
                </a:cubicBezTo>
                <a:cubicBezTo>
                  <a:pt x="1841" y="945"/>
                  <a:pt x="1841" y="944"/>
                  <a:pt x="1841" y="944"/>
                </a:cubicBezTo>
                <a:cubicBezTo>
                  <a:pt x="1841" y="944"/>
                  <a:pt x="1841" y="944"/>
                  <a:pt x="1840" y="944"/>
                </a:cubicBezTo>
                <a:close/>
                <a:moveTo>
                  <a:pt x="1995" y="960"/>
                </a:moveTo>
                <a:cubicBezTo>
                  <a:pt x="1995" y="961"/>
                  <a:pt x="1995" y="961"/>
                  <a:pt x="1995" y="961"/>
                </a:cubicBezTo>
                <a:cubicBezTo>
                  <a:pt x="1996" y="961"/>
                  <a:pt x="1996" y="961"/>
                  <a:pt x="1996" y="961"/>
                </a:cubicBezTo>
                <a:cubicBezTo>
                  <a:pt x="1996" y="960"/>
                  <a:pt x="1995" y="960"/>
                  <a:pt x="1995" y="960"/>
                </a:cubicBezTo>
                <a:cubicBezTo>
                  <a:pt x="1995" y="960"/>
                  <a:pt x="1995" y="960"/>
                  <a:pt x="1995" y="960"/>
                </a:cubicBezTo>
                <a:close/>
                <a:moveTo>
                  <a:pt x="2184" y="962"/>
                </a:moveTo>
                <a:cubicBezTo>
                  <a:pt x="2184" y="963"/>
                  <a:pt x="2184" y="963"/>
                  <a:pt x="2184" y="963"/>
                </a:cubicBezTo>
                <a:cubicBezTo>
                  <a:pt x="2184" y="963"/>
                  <a:pt x="2184" y="963"/>
                  <a:pt x="2185" y="963"/>
                </a:cubicBezTo>
                <a:cubicBezTo>
                  <a:pt x="2185" y="963"/>
                  <a:pt x="2185" y="963"/>
                  <a:pt x="2185" y="963"/>
                </a:cubicBezTo>
                <a:cubicBezTo>
                  <a:pt x="2185" y="962"/>
                  <a:pt x="2184" y="962"/>
                  <a:pt x="2184" y="962"/>
                </a:cubicBezTo>
                <a:close/>
                <a:moveTo>
                  <a:pt x="1985" y="967"/>
                </a:moveTo>
                <a:cubicBezTo>
                  <a:pt x="1985" y="967"/>
                  <a:pt x="1985" y="967"/>
                  <a:pt x="1985" y="967"/>
                </a:cubicBezTo>
                <a:cubicBezTo>
                  <a:pt x="1985" y="967"/>
                  <a:pt x="1985" y="966"/>
                  <a:pt x="1985" y="966"/>
                </a:cubicBezTo>
                <a:cubicBezTo>
                  <a:pt x="1985" y="966"/>
                  <a:pt x="1984" y="966"/>
                  <a:pt x="1984" y="966"/>
                </a:cubicBezTo>
                <a:cubicBezTo>
                  <a:pt x="1984" y="967"/>
                  <a:pt x="1984" y="967"/>
                  <a:pt x="1985" y="967"/>
                </a:cubicBezTo>
                <a:close/>
                <a:moveTo>
                  <a:pt x="2006" y="984"/>
                </a:moveTo>
                <a:cubicBezTo>
                  <a:pt x="2006" y="985"/>
                  <a:pt x="2006" y="985"/>
                  <a:pt x="2007" y="985"/>
                </a:cubicBezTo>
                <a:cubicBezTo>
                  <a:pt x="2007" y="985"/>
                  <a:pt x="2007" y="985"/>
                  <a:pt x="2007" y="985"/>
                </a:cubicBezTo>
                <a:cubicBezTo>
                  <a:pt x="2007" y="985"/>
                  <a:pt x="2007" y="984"/>
                  <a:pt x="2007" y="984"/>
                </a:cubicBezTo>
                <a:cubicBezTo>
                  <a:pt x="2007" y="984"/>
                  <a:pt x="2007" y="984"/>
                  <a:pt x="2006" y="984"/>
                </a:cubicBezTo>
                <a:close/>
                <a:moveTo>
                  <a:pt x="2002" y="1003"/>
                </a:moveTo>
                <a:cubicBezTo>
                  <a:pt x="2003" y="1002"/>
                  <a:pt x="2003" y="1002"/>
                  <a:pt x="2003" y="1001"/>
                </a:cubicBezTo>
                <a:cubicBezTo>
                  <a:pt x="2002" y="1001"/>
                  <a:pt x="2002" y="1001"/>
                  <a:pt x="2001" y="1001"/>
                </a:cubicBezTo>
                <a:cubicBezTo>
                  <a:pt x="2001" y="1002"/>
                  <a:pt x="2001" y="1002"/>
                  <a:pt x="2001" y="1002"/>
                </a:cubicBezTo>
                <a:cubicBezTo>
                  <a:pt x="2001" y="1003"/>
                  <a:pt x="2002" y="1003"/>
                  <a:pt x="2002" y="1003"/>
                </a:cubicBezTo>
                <a:close/>
                <a:moveTo>
                  <a:pt x="1436" y="1013"/>
                </a:moveTo>
                <a:cubicBezTo>
                  <a:pt x="1436" y="1013"/>
                  <a:pt x="1436" y="1013"/>
                  <a:pt x="1436" y="1013"/>
                </a:cubicBezTo>
                <a:cubicBezTo>
                  <a:pt x="1436" y="1013"/>
                  <a:pt x="1436" y="1013"/>
                  <a:pt x="1436" y="1014"/>
                </a:cubicBezTo>
                <a:cubicBezTo>
                  <a:pt x="1436" y="1014"/>
                  <a:pt x="1436" y="1014"/>
                  <a:pt x="1437" y="1014"/>
                </a:cubicBezTo>
                <a:cubicBezTo>
                  <a:pt x="1436" y="1013"/>
                  <a:pt x="1436" y="1013"/>
                  <a:pt x="1436" y="1013"/>
                </a:cubicBezTo>
                <a:close/>
                <a:moveTo>
                  <a:pt x="2325" y="1049"/>
                </a:moveTo>
                <a:cubicBezTo>
                  <a:pt x="2325" y="1049"/>
                  <a:pt x="2325" y="1049"/>
                  <a:pt x="2325" y="1049"/>
                </a:cubicBezTo>
                <a:cubicBezTo>
                  <a:pt x="2325" y="1048"/>
                  <a:pt x="2325" y="1048"/>
                  <a:pt x="2325" y="1048"/>
                </a:cubicBezTo>
                <a:cubicBezTo>
                  <a:pt x="2325" y="1048"/>
                  <a:pt x="2324" y="1048"/>
                  <a:pt x="2324" y="1048"/>
                </a:cubicBezTo>
                <a:cubicBezTo>
                  <a:pt x="2324" y="1049"/>
                  <a:pt x="2324" y="1049"/>
                  <a:pt x="2325" y="1049"/>
                </a:cubicBezTo>
                <a:close/>
                <a:moveTo>
                  <a:pt x="2325" y="1060"/>
                </a:moveTo>
                <a:cubicBezTo>
                  <a:pt x="2326" y="1060"/>
                  <a:pt x="2326" y="1060"/>
                  <a:pt x="2327" y="1060"/>
                </a:cubicBezTo>
                <a:cubicBezTo>
                  <a:pt x="2326" y="1060"/>
                  <a:pt x="2326" y="1059"/>
                  <a:pt x="2326" y="1059"/>
                </a:cubicBezTo>
                <a:cubicBezTo>
                  <a:pt x="2326" y="1059"/>
                  <a:pt x="2325" y="1059"/>
                  <a:pt x="2325" y="1060"/>
                </a:cubicBezTo>
                <a:cubicBezTo>
                  <a:pt x="2325" y="1060"/>
                  <a:pt x="2325" y="1060"/>
                  <a:pt x="2325" y="1060"/>
                </a:cubicBezTo>
                <a:close/>
                <a:moveTo>
                  <a:pt x="2330" y="1069"/>
                </a:moveTo>
                <a:cubicBezTo>
                  <a:pt x="2330" y="1069"/>
                  <a:pt x="2330" y="1069"/>
                  <a:pt x="2330" y="1069"/>
                </a:cubicBezTo>
                <a:cubicBezTo>
                  <a:pt x="2330" y="1070"/>
                  <a:pt x="2330" y="1070"/>
                  <a:pt x="2330" y="1070"/>
                </a:cubicBezTo>
                <a:lnTo>
                  <a:pt x="2330" y="1069"/>
                </a:lnTo>
                <a:close/>
                <a:moveTo>
                  <a:pt x="2319" y="1093"/>
                </a:moveTo>
                <a:cubicBezTo>
                  <a:pt x="2319" y="1093"/>
                  <a:pt x="2318" y="1094"/>
                  <a:pt x="2319" y="1094"/>
                </a:cubicBezTo>
                <a:cubicBezTo>
                  <a:pt x="2319" y="1095"/>
                  <a:pt x="2319" y="1095"/>
                  <a:pt x="2319" y="1095"/>
                </a:cubicBezTo>
                <a:cubicBezTo>
                  <a:pt x="2320" y="1095"/>
                  <a:pt x="2320" y="1094"/>
                  <a:pt x="2320" y="1094"/>
                </a:cubicBezTo>
                <a:cubicBezTo>
                  <a:pt x="2320" y="1093"/>
                  <a:pt x="2319" y="1093"/>
                  <a:pt x="2319" y="1093"/>
                </a:cubicBezTo>
                <a:close/>
                <a:moveTo>
                  <a:pt x="2138" y="1275"/>
                </a:moveTo>
                <a:cubicBezTo>
                  <a:pt x="2138" y="1275"/>
                  <a:pt x="2137" y="1275"/>
                  <a:pt x="2137" y="1275"/>
                </a:cubicBezTo>
                <a:cubicBezTo>
                  <a:pt x="2137" y="1276"/>
                  <a:pt x="2138" y="1276"/>
                  <a:pt x="2138" y="1276"/>
                </a:cubicBezTo>
                <a:cubicBezTo>
                  <a:pt x="2139" y="1276"/>
                  <a:pt x="2139" y="1276"/>
                  <a:pt x="2139" y="1276"/>
                </a:cubicBezTo>
                <a:cubicBezTo>
                  <a:pt x="2139" y="1275"/>
                  <a:pt x="2138" y="1275"/>
                  <a:pt x="2138" y="1275"/>
                </a:cubicBezTo>
                <a:close/>
                <a:moveTo>
                  <a:pt x="1082" y="481"/>
                </a:moveTo>
                <a:cubicBezTo>
                  <a:pt x="1082" y="481"/>
                  <a:pt x="1081" y="481"/>
                  <a:pt x="1081" y="481"/>
                </a:cubicBezTo>
                <a:cubicBezTo>
                  <a:pt x="1081" y="482"/>
                  <a:pt x="1081" y="482"/>
                  <a:pt x="1081" y="482"/>
                </a:cubicBezTo>
                <a:cubicBezTo>
                  <a:pt x="1082" y="482"/>
                  <a:pt x="1082" y="482"/>
                  <a:pt x="1082" y="482"/>
                </a:cubicBezTo>
                <a:cubicBezTo>
                  <a:pt x="1082" y="482"/>
                  <a:pt x="1082" y="481"/>
                  <a:pt x="1082" y="481"/>
                </a:cubicBezTo>
                <a:close/>
                <a:moveTo>
                  <a:pt x="1418" y="294"/>
                </a:moveTo>
                <a:cubicBezTo>
                  <a:pt x="1418" y="294"/>
                  <a:pt x="1417" y="294"/>
                  <a:pt x="1417" y="294"/>
                </a:cubicBezTo>
                <a:cubicBezTo>
                  <a:pt x="1417" y="294"/>
                  <a:pt x="1416" y="295"/>
                  <a:pt x="1416" y="295"/>
                </a:cubicBezTo>
                <a:cubicBezTo>
                  <a:pt x="1417" y="295"/>
                  <a:pt x="1417" y="295"/>
                  <a:pt x="1417" y="295"/>
                </a:cubicBezTo>
                <a:cubicBezTo>
                  <a:pt x="1418" y="295"/>
                  <a:pt x="1418" y="294"/>
                  <a:pt x="1418" y="294"/>
                </a:cubicBezTo>
                <a:close/>
                <a:moveTo>
                  <a:pt x="1416" y="295"/>
                </a:moveTo>
                <a:cubicBezTo>
                  <a:pt x="1416" y="295"/>
                  <a:pt x="1416" y="295"/>
                  <a:pt x="1416" y="295"/>
                </a:cubicBezTo>
                <a:cubicBezTo>
                  <a:pt x="1416" y="295"/>
                  <a:pt x="1416" y="295"/>
                  <a:pt x="1416" y="295"/>
                </a:cubicBezTo>
                <a:cubicBezTo>
                  <a:pt x="1416" y="295"/>
                  <a:pt x="1416" y="295"/>
                  <a:pt x="1416" y="295"/>
                </a:cubicBezTo>
                <a:cubicBezTo>
                  <a:pt x="1416" y="295"/>
                  <a:pt x="1416" y="295"/>
                  <a:pt x="1416" y="295"/>
                </a:cubicBezTo>
                <a:close/>
                <a:moveTo>
                  <a:pt x="1218" y="292"/>
                </a:moveTo>
                <a:cubicBezTo>
                  <a:pt x="1218" y="292"/>
                  <a:pt x="1219" y="292"/>
                  <a:pt x="1219" y="292"/>
                </a:cubicBezTo>
                <a:cubicBezTo>
                  <a:pt x="1219" y="292"/>
                  <a:pt x="1219" y="292"/>
                  <a:pt x="1219" y="292"/>
                </a:cubicBezTo>
                <a:cubicBezTo>
                  <a:pt x="1219" y="291"/>
                  <a:pt x="1219" y="291"/>
                  <a:pt x="1218" y="292"/>
                </a:cubicBezTo>
                <a:close/>
                <a:moveTo>
                  <a:pt x="701" y="1379"/>
                </a:moveTo>
                <a:cubicBezTo>
                  <a:pt x="701" y="1379"/>
                  <a:pt x="702" y="1379"/>
                  <a:pt x="702" y="1379"/>
                </a:cubicBezTo>
                <a:cubicBezTo>
                  <a:pt x="702" y="1379"/>
                  <a:pt x="701" y="1379"/>
                  <a:pt x="701" y="1379"/>
                </a:cubicBezTo>
                <a:cubicBezTo>
                  <a:pt x="700" y="1379"/>
                  <a:pt x="700" y="1379"/>
                  <a:pt x="701" y="1379"/>
                </a:cubicBezTo>
                <a:close/>
                <a:moveTo>
                  <a:pt x="807" y="243"/>
                </a:moveTo>
                <a:cubicBezTo>
                  <a:pt x="807" y="244"/>
                  <a:pt x="807" y="244"/>
                  <a:pt x="808" y="244"/>
                </a:cubicBezTo>
                <a:cubicBezTo>
                  <a:pt x="808" y="244"/>
                  <a:pt x="808" y="243"/>
                  <a:pt x="808" y="243"/>
                </a:cubicBezTo>
                <a:cubicBezTo>
                  <a:pt x="808" y="243"/>
                  <a:pt x="808" y="243"/>
                  <a:pt x="807" y="243"/>
                </a:cubicBezTo>
                <a:close/>
                <a:moveTo>
                  <a:pt x="647" y="265"/>
                </a:moveTo>
                <a:cubicBezTo>
                  <a:pt x="647" y="265"/>
                  <a:pt x="647" y="265"/>
                  <a:pt x="647" y="265"/>
                </a:cubicBezTo>
                <a:cubicBezTo>
                  <a:pt x="647" y="265"/>
                  <a:pt x="647" y="265"/>
                  <a:pt x="647" y="266"/>
                </a:cubicBezTo>
                <a:cubicBezTo>
                  <a:pt x="647" y="266"/>
                  <a:pt x="647" y="266"/>
                  <a:pt x="647" y="266"/>
                </a:cubicBezTo>
                <a:lnTo>
                  <a:pt x="647" y="265"/>
                </a:lnTo>
                <a:close/>
                <a:moveTo>
                  <a:pt x="2121" y="268"/>
                </a:moveTo>
                <a:cubicBezTo>
                  <a:pt x="2121" y="268"/>
                  <a:pt x="2121" y="268"/>
                  <a:pt x="2121" y="269"/>
                </a:cubicBezTo>
                <a:cubicBezTo>
                  <a:pt x="2121" y="269"/>
                  <a:pt x="2121" y="269"/>
                  <a:pt x="2121" y="269"/>
                </a:cubicBezTo>
                <a:cubicBezTo>
                  <a:pt x="2121" y="269"/>
                  <a:pt x="2121" y="268"/>
                  <a:pt x="2121" y="268"/>
                </a:cubicBezTo>
                <a:close/>
                <a:moveTo>
                  <a:pt x="2121" y="269"/>
                </a:moveTo>
                <a:cubicBezTo>
                  <a:pt x="2121" y="269"/>
                  <a:pt x="2120" y="269"/>
                  <a:pt x="2120" y="269"/>
                </a:cubicBezTo>
                <a:cubicBezTo>
                  <a:pt x="2120" y="269"/>
                  <a:pt x="2120" y="269"/>
                  <a:pt x="2120" y="269"/>
                </a:cubicBezTo>
                <a:cubicBezTo>
                  <a:pt x="2120" y="269"/>
                  <a:pt x="2120" y="269"/>
                  <a:pt x="2121" y="269"/>
                </a:cubicBezTo>
                <a:cubicBezTo>
                  <a:pt x="2121" y="269"/>
                  <a:pt x="2121" y="269"/>
                  <a:pt x="2121" y="269"/>
                </a:cubicBezTo>
                <a:close/>
                <a:moveTo>
                  <a:pt x="1236" y="283"/>
                </a:moveTo>
                <a:cubicBezTo>
                  <a:pt x="1236" y="283"/>
                  <a:pt x="1236" y="283"/>
                  <a:pt x="1235" y="283"/>
                </a:cubicBezTo>
                <a:cubicBezTo>
                  <a:pt x="1235" y="283"/>
                  <a:pt x="1235" y="283"/>
                  <a:pt x="1235" y="283"/>
                </a:cubicBezTo>
                <a:cubicBezTo>
                  <a:pt x="1236" y="283"/>
                  <a:pt x="1236" y="283"/>
                  <a:pt x="1236" y="283"/>
                </a:cubicBezTo>
                <a:cubicBezTo>
                  <a:pt x="1236" y="283"/>
                  <a:pt x="1236" y="283"/>
                  <a:pt x="1236" y="283"/>
                </a:cubicBezTo>
                <a:close/>
                <a:moveTo>
                  <a:pt x="1236" y="282"/>
                </a:moveTo>
                <a:cubicBezTo>
                  <a:pt x="1236" y="282"/>
                  <a:pt x="1236" y="283"/>
                  <a:pt x="1236" y="283"/>
                </a:cubicBezTo>
                <a:cubicBezTo>
                  <a:pt x="1236" y="283"/>
                  <a:pt x="1236" y="282"/>
                  <a:pt x="1236" y="282"/>
                </a:cubicBezTo>
                <a:close/>
                <a:moveTo>
                  <a:pt x="1286" y="609"/>
                </a:moveTo>
                <a:cubicBezTo>
                  <a:pt x="1286" y="609"/>
                  <a:pt x="1286" y="609"/>
                  <a:pt x="1286" y="609"/>
                </a:cubicBezTo>
                <a:cubicBezTo>
                  <a:pt x="1286" y="609"/>
                  <a:pt x="1287" y="609"/>
                  <a:pt x="1287" y="609"/>
                </a:cubicBezTo>
                <a:cubicBezTo>
                  <a:pt x="1287" y="609"/>
                  <a:pt x="1286" y="609"/>
                  <a:pt x="1286" y="609"/>
                </a:cubicBezTo>
                <a:close/>
                <a:moveTo>
                  <a:pt x="1210" y="648"/>
                </a:moveTo>
                <a:cubicBezTo>
                  <a:pt x="1210" y="648"/>
                  <a:pt x="1210" y="648"/>
                  <a:pt x="1210" y="648"/>
                </a:cubicBezTo>
                <a:cubicBezTo>
                  <a:pt x="1210" y="648"/>
                  <a:pt x="1210" y="648"/>
                  <a:pt x="1210" y="648"/>
                </a:cubicBezTo>
                <a:close/>
                <a:moveTo>
                  <a:pt x="587" y="749"/>
                </a:moveTo>
                <a:cubicBezTo>
                  <a:pt x="587" y="749"/>
                  <a:pt x="587" y="749"/>
                  <a:pt x="587" y="749"/>
                </a:cubicBezTo>
                <a:cubicBezTo>
                  <a:pt x="587" y="748"/>
                  <a:pt x="587" y="748"/>
                  <a:pt x="587" y="749"/>
                </a:cubicBezTo>
                <a:close/>
                <a:moveTo>
                  <a:pt x="663" y="785"/>
                </a:moveTo>
                <a:cubicBezTo>
                  <a:pt x="664" y="785"/>
                  <a:pt x="664" y="785"/>
                  <a:pt x="664" y="785"/>
                </a:cubicBezTo>
                <a:cubicBezTo>
                  <a:pt x="664" y="785"/>
                  <a:pt x="664" y="785"/>
                  <a:pt x="664" y="785"/>
                </a:cubicBezTo>
                <a:lnTo>
                  <a:pt x="663" y="785"/>
                </a:lnTo>
                <a:close/>
                <a:moveTo>
                  <a:pt x="1122" y="622"/>
                </a:moveTo>
                <a:cubicBezTo>
                  <a:pt x="1123" y="622"/>
                  <a:pt x="1123" y="622"/>
                  <a:pt x="1123" y="622"/>
                </a:cubicBezTo>
                <a:cubicBezTo>
                  <a:pt x="1122" y="622"/>
                  <a:pt x="1122" y="622"/>
                  <a:pt x="1122" y="622"/>
                </a:cubicBezTo>
                <a:close/>
                <a:moveTo>
                  <a:pt x="953" y="28"/>
                </a:moveTo>
                <a:cubicBezTo>
                  <a:pt x="953" y="28"/>
                  <a:pt x="953" y="29"/>
                  <a:pt x="953" y="29"/>
                </a:cubicBezTo>
                <a:cubicBezTo>
                  <a:pt x="953" y="28"/>
                  <a:pt x="953" y="28"/>
                  <a:pt x="953" y="28"/>
                </a:cubicBezTo>
                <a:cubicBezTo>
                  <a:pt x="953" y="28"/>
                  <a:pt x="953" y="28"/>
                  <a:pt x="953" y="28"/>
                </a:cubicBezTo>
                <a:close/>
                <a:moveTo>
                  <a:pt x="2077" y="467"/>
                </a:moveTo>
                <a:cubicBezTo>
                  <a:pt x="2077" y="467"/>
                  <a:pt x="2077" y="467"/>
                  <a:pt x="2077" y="467"/>
                </a:cubicBezTo>
                <a:cubicBezTo>
                  <a:pt x="2077" y="467"/>
                  <a:pt x="2077" y="467"/>
                  <a:pt x="2077" y="467"/>
                </a:cubicBezTo>
                <a:cubicBezTo>
                  <a:pt x="2077" y="467"/>
                  <a:pt x="2077" y="467"/>
                  <a:pt x="2077" y="467"/>
                </a:cubicBezTo>
                <a:cubicBezTo>
                  <a:pt x="2077" y="467"/>
                  <a:pt x="2077" y="467"/>
                  <a:pt x="2077" y="467"/>
                </a:cubicBezTo>
                <a:close/>
                <a:moveTo>
                  <a:pt x="2078" y="468"/>
                </a:moveTo>
                <a:cubicBezTo>
                  <a:pt x="2078" y="468"/>
                  <a:pt x="2078" y="467"/>
                  <a:pt x="2077" y="467"/>
                </a:cubicBezTo>
                <a:cubicBezTo>
                  <a:pt x="2077" y="468"/>
                  <a:pt x="2077" y="468"/>
                  <a:pt x="2078" y="468"/>
                </a:cubicBezTo>
                <a:close/>
                <a:moveTo>
                  <a:pt x="72" y="372"/>
                </a:moveTo>
                <a:cubicBezTo>
                  <a:pt x="72" y="372"/>
                  <a:pt x="72" y="372"/>
                  <a:pt x="72" y="372"/>
                </a:cubicBezTo>
                <a:cubicBezTo>
                  <a:pt x="72" y="372"/>
                  <a:pt x="72" y="372"/>
                  <a:pt x="72" y="372"/>
                </a:cubicBezTo>
                <a:cubicBezTo>
                  <a:pt x="72" y="372"/>
                  <a:pt x="72" y="372"/>
                  <a:pt x="72" y="372"/>
                </a:cubicBezTo>
                <a:close/>
                <a:moveTo>
                  <a:pt x="72" y="373"/>
                </a:moveTo>
                <a:cubicBezTo>
                  <a:pt x="72" y="373"/>
                  <a:pt x="72" y="373"/>
                  <a:pt x="72" y="372"/>
                </a:cubicBezTo>
                <a:cubicBezTo>
                  <a:pt x="71" y="373"/>
                  <a:pt x="71" y="373"/>
                  <a:pt x="72" y="373"/>
                </a:cubicBezTo>
                <a:close/>
                <a:moveTo>
                  <a:pt x="2079" y="469"/>
                </a:moveTo>
                <a:cubicBezTo>
                  <a:pt x="2079" y="469"/>
                  <a:pt x="2079" y="469"/>
                  <a:pt x="2079" y="468"/>
                </a:cubicBezTo>
                <a:cubicBezTo>
                  <a:pt x="2078" y="468"/>
                  <a:pt x="2078" y="468"/>
                  <a:pt x="2078" y="468"/>
                </a:cubicBezTo>
                <a:cubicBezTo>
                  <a:pt x="2078" y="468"/>
                  <a:pt x="2078" y="468"/>
                  <a:pt x="2078" y="469"/>
                </a:cubicBezTo>
                <a:cubicBezTo>
                  <a:pt x="2078" y="469"/>
                  <a:pt x="2079" y="469"/>
                  <a:pt x="2079" y="469"/>
                </a:cubicBezTo>
                <a:close/>
                <a:moveTo>
                  <a:pt x="2080" y="470"/>
                </a:moveTo>
                <a:cubicBezTo>
                  <a:pt x="2080" y="469"/>
                  <a:pt x="2079" y="469"/>
                  <a:pt x="2079" y="469"/>
                </a:cubicBezTo>
                <a:cubicBezTo>
                  <a:pt x="2079" y="469"/>
                  <a:pt x="2079" y="470"/>
                  <a:pt x="2080" y="470"/>
                </a:cubicBezTo>
                <a:close/>
                <a:moveTo>
                  <a:pt x="2023" y="895"/>
                </a:moveTo>
                <a:cubicBezTo>
                  <a:pt x="2023" y="895"/>
                  <a:pt x="2023" y="895"/>
                  <a:pt x="2023" y="895"/>
                </a:cubicBezTo>
                <a:cubicBezTo>
                  <a:pt x="2023" y="895"/>
                  <a:pt x="2023" y="895"/>
                  <a:pt x="2023" y="895"/>
                </a:cubicBezTo>
                <a:close/>
                <a:moveTo>
                  <a:pt x="1807" y="901"/>
                </a:moveTo>
                <a:cubicBezTo>
                  <a:pt x="1808" y="901"/>
                  <a:pt x="1808" y="901"/>
                  <a:pt x="1808" y="901"/>
                </a:cubicBezTo>
                <a:cubicBezTo>
                  <a:pt x="1808" y="900"/>
                  <a:pt x="1808" y="900"/>
                  <a:pt x="1808" y="900"/>
                </a:cubicBezTo>
                <a:lnTo>
                  <a:pt x="1807" y="901"/>
                </a:lnTo>
                <a:close/>
                <a:moveTo>
                  <a:pt x="2042" y="926"/>
                </a:moveTo>
                <a:cubicBezTo>
                  <a:pt x="2042" y="926"/>
                  <a:pt x="2042" y="926"/>
                  <a:pt x="2042" y="926"/>
                </a:cubicBezTo>
                <a:cubicBezTo>
                  <a:pt x="2042" y="926"/>
                  <a:pt x="2042" y="926"/>
                  <a:pt x="2041" y="926"/>
                </a:cubicBezTo>
                <a:cubicBezTo>
                  <a:pt x="2042" y="926"/>
                  <a:pt x="2042" y="926"/>
                  <a:pt x="2042" y="926"/>
                </a:cubicBezTo>
                <a:cubicBezTo>
                  <a:pt x="2042" y="926"/>
                  <a:pt x="2042" y="926"/>
                  <a:pt x="2042" y="926"/>
                </a:cubicBezTo>
                <a:close/>
                <a:moveTo>
                  <a:pt x="2042" y="926"/>
                </a:moveTo>
                <a:cubicBezTo>
                  <a:pt x="2042" y="926"/>
                  <a:pt x="2042" y="926"/>
                  <a:pt x="2042" y="926"/>
                </a:cubicBezTo>
                <a:cubicBezTo>
                  <a:pt x="2042" y="926"/>
                  <a:pt x="2042" y="927"/>
                  <a:pt x="2042" y="926"/>
                </a:cubicBezTo>
                <a:close/>
                <a:moveTo>
                  <a:pt x="100" y="355"/>
                </a:moveTo>
                <a:cubicBezTo>
                  <a:pt x="100" y="355"/>
                  <a:pt x="100" y="355"/>
                  <a:pt x="100" y="355"/>
                </a:cubicBezTo>
                <a:cubicBezTo>
                  <a:pt x="100" y="355"/>
                  <a:pt x="100" y="355"/>
                  <a:pt x="100" y="355"/>
                </a:cubicBezTo>
                <a:cubicBezTo>
                  <a:pt x="100" y="355"/>
                  <a:pt x="100" y="355"/>
                  <a:pt x="100" y="355"/>
                </a:cubicBezTo>
                <a:close/>
                <a:moveTo>
                  <a:pt x="811" y="74"/>
                </a:moveTo>
                <a:cubicBezTo>
                  <a:pt x="811" y="74"/>
                  <a:pt x="811" y="74"/>
                  <a:pt x="812" y="74"/>
                </a:cubicBezTo>
                <a:cubicBezTo>
                  <a:pt x="812" y="74"/>
                  <a:pt x="812" y="74"/>
                  <a:pt x="812" y="74"/>
                </a:cubicBezTo>
                <a:cubicBezTo>
                  <a:pt x="812" y="74"/>
                  <a:pt x="812" y="74"/>
                  <a:pt x="812" y="74"/>
                </a:cubicBezTo>
                <a:cubicBezTo>
                  <a:pt x="812" y="74"/>
                  <a:pt x="811" y="74"/>
                  <a:pt x="811" y="74"/>
                </a:cubicBezTo>
                <a:close/>
                <a:moveTo>
                  <a:pt x="2208" y="941"/>
                </a:moveTo>
                <a:cubicBezTo>
                  <a:pt x="2208" y="942"/>
                  <a:pt x="2208" y="942"/>
                  <a:pt x="2208" y="942"/>
                </a:cubicBezTo>
                <a:cubicBezTo>
                  <a:pt x="2208" y="942"/>
                  <a:pt x="2208" y="942"/>
                  <a:pt x="2208" y="942"/>
                </a:cubicBezTo>
                <a:cubicBezTo>
                  <a:pt x="2208" y="942"/>
                  <a:pt x="2208" y="942"/>
                  <a:pt x="2208" y="942"/>
                </a:cubicBezTo>
                <a:lnTo>
                  <a:pt x="2208" y="941"/>
                </a:lnTo>
                <a:close/>
                <a:moveTo>
                  <a:pt x="1994" y="817"/>
                </a:moveTo>
                <a:cubicBezTo>
                  <a:pt x="1994" y="817"/>
                  <a:pt x="1994" y="817"/>
                  <a:pt x="1994" y="817"/>
                </a:cubicBezTo>
                <a:cubicBezTo>
                  <a:pt x="1994" y="817"/>
                  <a:pt x="1994" y="817"/>
                  <a:pt x="1994" y="817"/>
                </a:cubicBezTo>
                <a:cubicBezTo>
                  <a:pt x="1994" y="817"/>
                  <a:pt x="1994" y="817"/>
                  <a:pt x="1994" y="817"/>
                </a:cubicBezTo>
                <a:cubicBezTo>
                  <a:pt x="1994" y="817"/>
                  <a:pt x="1994" y="817"/>
                  <a:pt x="1994" y="817"/>
                </a:cubicBezTo>
                <a:close/>
                <a:moveTo>
                  <a:pt x="1994" y="818"/>
                </a:moveTo>
                <a:cubicBezTo>
                  <a:pt x="1994" y="818"/>
                  <a:pt x="1994" y="818"/>
                  <a:pt x="1994" y="817"/>
                </a:cubicBezTo>
                <a:cubicBezTo>
                  <a:pt x="1994" y="818"/>
                  <a:pt x="1993" y="818"/>
                  <a:pt x="1993" y="818"/>
                </a:cubicBezTo>
                <a:cubicBezTo>
                  <a:pt x="1993" y="818"/>
                  <a:pt x="1994" y="818"/>
                  <a:pt x="1994" y="818"/>
                </a:cubicBezTo>
                <a:close/>
                <a:moveTo>
                  <a:pt x="2080" y="471"/>
                </a:moveTo>
                <a:cubicBezTo>
                  <a:pt x="2080" y="470"/>
                  <a:pt x="2080" y="470"/>
                  <a:pt x="2080" y="470"/>
                </a:cubicBezTo>
                <a:cubicBezTo>
                  <a:pt x="2080" y="470"/>
                  <a:pt x="2080" y="470"/>
                  <a:pt x="2080" y="470"/>
                </a:cubicBezTo>
                <a:cubicBezTo>
                  <a:pt x="2080" y="470"/>
                  <a:pt x="2080" y="470"/>
                  <a:pt x="2080" y="470"/>
                </a:cubicBezTo>
                <a:cubicBezTo>
                  <a:pt x="2080" y="470"/>
                  <a:pt x="2080" y="471"/>
                  <a:pt x="2080" y="471"/>
                </a:cubicBezTo>
                <a:close/>
                <a:moveTo>
                  <a:pt x="2248" y="971"/>
                </a:moveTo>
                <a:cubicBezTo>
                  <a:pt x="2248" y="971"/>
                  <a:pt x="2248" y="971"/>
                  <a:pt x="2248" y="971"/>
                </a:cubicBezTo>
                <a:cubicBezTo>
                  <a:pt x="2248" y="971"/>
                  <a:pt x="2248" y="971"/>
                  <a:pt x="2248" y="971"/>
                </a:cubicBezTo>
                <a:cubicBezTo>
                  <a:pt x="2247" y="971"/>
                  <a:pt x="2248" y="971"/>
                  <a:pt x="2248" y="971"/>
                </a:cubicBezTo>
                <a:close/>
                <a:moveTo>
                  <a:pt x="1366" y="86"/>
                </a:moveTo>
                <a:cubicBezTo>
                  <a:pt x="1366" y="86"/>
                  <a:pt x="1366" y="86"/>
                  <a:pt x="1366" y="86"/>
                </a:cubicBezTo>
                <a:cubicBezTo>
                  <a:pt x="1366" y="86"/>
                  <a:pt x="1366" y="86"/>
                  <a:pt x="1366" y="86"/>
                </a:cubicBezTo>
                <a:close/>
                <a:moveTo>
                  <a:pt x="2251" y="980"/>
                </a:moveTo>
                <a:cubicBezTo>
                  <a:pt x="2252" y="980"/>
                  <a:pt x="2252" y="980"/>
                  <a:pt x="2252" y="980"/>
                </a:cubicBezTo>
                <a:cubicBezTo>
                  <a:pt x="2252" y="980"/>
                  <a:pt x="2252" y="980"/>
                  <a:pt x="2252" y="980"/>
                </a:cubicBezTo>
                <a:cubicBezTo>
                  <a:pt x="2252" y="980"/>
                  <a:pt x="2252" y="980"/>
                  <a:pt x="2252" y="980"/>
                </a:cubicBezTo>
                <a:lnTo>
                  <a:pt x="2251" y="980"/>
                </a:lnTo>
                <a:close/>
                <a:moveTo>
                  <a:pt x="2005" y="1000"/>
                </a:moveTo>
                <a:cubicBezTo>
                  <a:pt x="2005" y="1000"/>
                  <a:pt x="2005" y="1000"/>
                  <a:pt x="2005" y="999"/>
                </a:cubicBezTo>
                <a:cubicBezTo>
                  <a:pt x="2005" y="999"/>
                  <a:pt x="2005" y="999"/>
                  <a:pt x="2005" y="999"/>
                </a:cubicBezTo>
                <a:cubicBezTo>
                  <a:pt x="2004" y="1000"/>
                  <a:pt x="2004" y="1001"/>
                  <a:pt x="2003" y="1001"/>
                </a:cubicBezTo>
                <a:cubicBezTo>
                  <a:pt x="2003" y="1001"/>
                  <a:pt x="2003" y="1001"/>
                  <a:pt x="2003" y="1001"/>
                </a:cubicBezTo>
                <a:cubicBezTo>
                  <a:pt x="2003" y="1001"/>
                  <a:pt x="2003" y="1001"/>
                  <a:pt x="2003" y="1001"/>
                </a:cubicBezTo>
                <a:cubicBezTo>
                  <a:pt x="2004" y="1001"/>
                  <a:pt x="2004" y="1000"/>
                  <a:pt x="2005" y="1000"/>
                </a:cubicBezTo>
                <a:close/>
                <a:moveTo>
                  <a:pt x="1460" y="1017"/>
                </a:moveTo>
                <a:cubicBezTo>
                  <a:pt x="1460" y="1017"/>
                  <a:pt x="1460" y="1017"/>
                  <a:pt x="1460" y="1017"/>
                </a:cubicBezTo>
                <a:cubicBezTo>
                  <a:pt x="1460" y="1017"/>
                  <a:pt x="1460" y="1017"/>
                  <a:pt x="1460" y="1017"/>
                </a:cubicBezTo>
                <a:cubicBezTo>
                  <a:pt x="1460" y="1017"/>
                  <a:pt x="1460" y="1017"/>
                  <a:pt x="1460" y="1017"/>
                </a:cubicBezTo>
                <a:close/>
                <a:moveTo>
                  <a:pt x="612" y="114"/>
                </a:moveTo>
                <a:cubicBezTo>
                  <a:pt x="611" y="114"/>
                  <a:pt x="611" y="114"/>
                  <a:pt x="611" y="114"/>
                </a:cubicBezTo>
                <a:cubicBezTo>
                  <a:pt x="612" y="115"/>
                  <a:pt x="612" y="115"/>
                  <a:pt x="612" y="115"/>
                </a:cubicBezTo>
                <a:cubicBezTo>
                  <a:pt x="612" y="115"/>
                  <a:pt x="612" y="115"/>
                  <a:pt x="612" y="115"/>
                </a:cubicBezTo>
                <a:lnTo>
                  <a:pt x="612" y="114"/>
                </a:lnTo>
                <a:close/>
                <a:moveTo>
                  <a:pt x="1234" y="116"/>
                </a:moveTo>
                <a:cubicBezTo>
                  <a:pt x="1234" y="116"/>
                  <a:pt x="1234" y="116"/>
                  <a:pt x="1234" y="116"/>
                </a:cubicBezTo>
                <a:cubicBezTo>
                  <a:pt x="1234" y="116"/>
                  <a:pt x="1234" y="116"/>
                  <a:pt x="1234" y="116"/>
                </a:cubicBezTo>
                <a:close/>
                <a:moveTo>
                  <a:pt x="1234" y="116"/>
                </a:moveTo>
                <a:cubicBezTo>
                  <a:pt x="1234" y="116"/>
                  <a:pt x="1234" y="116"/>
                  <a:pt x="1234" y="116"/>
                </a:cubicBezTo>
                <a:cubicBezTo>
                  <a:pt x="1234" y="116"/>
                  <a:pt x="1234" y="116"/>
                  <a:pt x="1234" y="117"/>
                </a:cubicBezTo>
                <a:cubicBezTo>
                  <a:pt x="1234" y="117"/>
                  <a:pt x="1234" y="117"/>
                  <a:pt x="1234" y="117"/>
                </a:cubicBezTo>
                <a:cubicBezTo>
                  <a:pt x="1234" y="117"/>
                  <a:pt x="1234" y="116"/>
                  <a:pt x="1234" y="116"/>
                </a:cubicBezTo>
                <a:close/>
                <a:moveTo>
                  <a:pt x="1593" y="120"/>
                </a:moveTo>
                <a:cubicBezTo>
                  <a:pt x="1593" y="120"/>
                  <a:pt x="1593" y="120"/>
                  <a:pt x="1593" y="120"/>
                </a:cubicBezTo>
                <a:cubicBezTo>
                  <a:pt x="1593" y="120"/>
                  <a:pt x="1593" y="120"/>
                  <a:pt x="1593" y="120"/>
                </a:cubicBezTo>
                <a:cubicBezTo>
                  <a:pt x="1593" y="120"/>
                  <a:pt x="1593" y="120"/>
                  <a:pt x="1593" y="120"/>
                </a:cubicBezTo>
                <a:close/>
                <a:moveTo>
                  <a:pt x="186" y="317"/>
                </a:moveTo>
                <a:cubicBezTo>
                  <a:pt x="186" y="317"/>
                  <a:pt x="186" y="317"/>
                  <a:pt x="186" y="317"/>
                </a:cubicBezTo>
                <a:cubicBezTo>
                  <a:pt x="186" y="317"/>
                  <a:pt x="186" y="317"/>
                  <a:pt x="186" y="316"/>
                </a:cubicBezTo>
                <a:cubicBezTo>
                  <a:pt x="186" y="317"/>
                  <a:pt x="186" y="317"/>
                  <a:pt x="186" y="317"/>
                </a:cubicBezTo>
                <a:close/>
                <a:moveTo>
                  <a:pt x="186" y="317"/>
                </a:moveTo>
                <a:cubicBezTo>
                  <a:pt x="186" y="317"/>
                  <a:pt x="186" y="318"/>
                  <a:pt x="186" y="318"/>
                </a:cubicBezTo>
                <a:cubicBezTo>
                  <a:pt x="186" y="318"/>
                  <a:pt x="186" y="318"/>
                  <a:pt x="186" y="318"/>
                </a:cubicBezTo>
                <a:cubicBezTo>
                  <a:pt x="185" y="319"/>
                  <a:pt x="184" y="320"/>
                  <a:pt x="184" y="321"/>
                </a:cubicBezTo>
                <a:cubicBezTo>
                  <a:pt x="183" y="322"/>
                  <a:pt x="183" y="323"/>
                  <a:pt x="184" y="323"/>
                </a:cubicBezTo>
                <a:cubicBezTo>
                  <a:pt x="184" y="323"/>
                  <a:pt x="185" y="323"/>
                  <a:pt x="185" y="323"/>
                </a:cubicBezTo>
                <a:cubicBezTo>
                  <a:pt x="187" y="321"/>
                  <a:pt x="189" y="320"/>
                  <a:pt x="190" y="318"/>
                </a:cubicBezTo>
                <a:cubicBezTo>
                  <a:pt x="190" y="317"/>
                  <a:pt x="190" y="317"/>
                  <a:pt x="189" y="317"/>
                </a:cubicBezTo>
                <a:cubicBezTo>
                  <a:pt x="189" y="316"/>
                  <a:pt x="188" y="316"/>
                  <a:pt x="188" y="316"/>
                </a:cubicBezTo>
                <a:cubicBezTo>
                  <a:pt x="187" y="317"/>
                  <a:pt x="187" y="317"/>
                  <a:pt x="186" y="318"/>
                </a:cubicBezTo>
                <a:cubicBezTo>
                  <a:pt x="186" y="318"/>
                  <a:pt x="186" y="317"/>
                  <a:pt x="186" y="317"/>
                </a:cubicBezTo>
                <a:close/>
                <a:moveTo>
                  <a:pt x="1767" y="134"/>
                </a:moveTo>
                <a:cubicBezTo>
                  <a:pt x="1767" y="134"/>
                  <a:pt x="1768" y="133"/>
                  <a:pt x="1768" y="133"/>
                </a:cubicBezTo>
                <a:cubicBezTo>
                  <a:pt x="1768" y="133"/>
                  <a:pt x="1767" y="133"/>
                  <a:pt x="1767" y="133"/>
                </a:cubicBezTo>
                <a:cubicBezTo>
                  <a:pt x="1767" y="133"/>
                  <a:pt x="1767" y="133"/>
                  <a:pt x="1767" y="133"/>
                </a:cubicBezTo>
                <a:cubicBezTo>
                  <a:pt x="1767" y="133"/>
                  <a:pt x="1767" y="134"/>
                  <a:pt x="1767" y="134"/>
                </a:cubicBezTo>
                <a:close/>
                <a:moveTo>
                  <a:pt x="267" y="450"/>
                </a:moveTo>
                <a:cubicBezTo>
                  <a:pt x="268" y="451"/>
                  <a:pt x="268" y="451"/>
                  <a:pt x="268" y="451"/>
                </a:cubicBezTo>
                <a:cubicBezTo>
                  <a:pt x="268" y="450"/>
                  <a:pt x="268" y="450"/>
                  <a:pt x="267" y="450"/>
                </a:cubicBezTo>
                <a:close/>
                <a:moveTo>
                  <a:pt x="745" y="311"/>
                </a:moveTo>
                <a:cubicBezTo>
                  <a:pt x="745" y="312"/>
                  <a:pt x="745" y="312"/>
                  <a:pt x="745" y="312"/>
                </a:cubicBezTo>
                <a:cubicBezTo>
                  <a:pt x="746" y="312"/>
                  <a:pt x="746" y="312"/>
                  <a:pt x="745" y="311"/>
                </a:cubicBezTo>
                <a:close/>
                <a:moveTo>
                  <a:pt x="1707" y="151"/>
                </a:moveTo>
                <a:cubicBezTo>
                  <a:pt x="1707" y="151"/>
                  <a:pt x="1707" y="151"/>
                  <a:pt x="1707" y="152"/>
                </a:cubicBezTo>
                <a:cubicBezTo>
                  <a:pt x="1707" y="152"/>
                  <a:pt x="1707" y="152"/>
                  <a:pt x="1707" y="152"/>
                </a:cubicBezTo>
                <a:cubicBezTo>
                  <a:pt x="1707" y="151"/>
                  <a:pt x="1707" y="151"/>
                  <a:pt x="1707" y="151"/>
                </a:cubicBezTo>
                <a:cubicBezTo>
                  <a:pt x="1707" y="151"/>
                  <a:pt x="1707" y="151"/>
                  <a:pt x="1707" y="151"/>
                </a:cubicBezTo>
                <a:close/>
                <a:moveTo>
                  <a:pt x="1706" y="151"/>
                </a:moveTo>
                <a:cubicBezTo>
                  <a:pt x="1706" y="151"/>
                  <a:pt x="1707" y="151"/>
                  <a:pt x="1707" y="151"/>
                </a:cubicBezTo>
                <a:cubicBezTo>
                  <a:pt x="1707" y="151"/>
                  <a:pt x="1706" y="151"/>
                  <a:pt x="1706" y="151"/>
                </a:cubicBezTo>
                <a:close/>
                <a:moveTo>
                  <a:pt x="709" y="154"/>
                </a:moveTo>
                <a:cubicBezTo>
                  <a:pt x="708" y="154"/>
                  <a:pt x="708" y="154"/>
                  <a:pt x="708" y="155"/>
                </a:cubicBezTo>
                <a:cubicBezTo>
                  <a:pt x="709" y="155"/>
                  <a:pt x="709" y="154"/>
                  <a:pt x="709" y="154"/>
                </a:cubicBezTo>
                <a:cubicBezTo>
                  <a:pt x="709" y="154"/>
                  <a:pt x="709" y="154"/>
                  <a:pt x="709" y="154"/>
                </a:cubicBezTo>
                <a:close/>
                <a:moveTo>
                  <a:pt x="599" y="158"/>
                </a:moveTo>
                <a:cubicBezTo>
                  <a:pt x="599" y="157"/>
                  <a:pt x="599" y="157"/>
                  <a:pt x="599" y="157"/>
                </a:cubicBezTo>
                <a:cubicBezTo>
                  <a:pt x="598" y="158"/>
                  <a:pt x="598" y="158"/>
                  <a:pt x="598" y="158"/>
                </a:cubicBezTo>
                <a:lnTo>
                  <a:pt x="599" y="158"/>
                </a:lnTo>
                <a:close/>
                <a:moveTo>
                  <a:pt x="1542" y="187"/>
                </a:moveTo>
                <a:cubicBezTo>
                  <a:pt x="1541" y="187"/>
                  <a:pt x="1541" y="187"/>
                  <a:pt x="1541" y="187"/>
                </a:cubicBezTo>
                <a:cubicBezTo>
                  <a:pt x="1541" y="188"/>
                  <a:pt x="1541" y="188"/>
                  <a:pt x="1541" y="188"/>
                </a:cubicBezTo>
                <a:lnTo>
                  <a:pt x="1542" y="187"/>
                </a:lnTo>
                <a:close/>
                <a:moveTo>
                  <a:pt x="648" y="1376"/>
                </a:moveTo>
                <a:cubicBezTo>
                  <a:pt x="648" y="1376"/>
                  <a:pt x="649" y="1376"/>
                  <a:pt x="649" y="1376"/>
                </a:cubicBezTo>
                <a:cubicBezTo>
                  <a:pt x="649" y="1376"/>
                  <a:pt x="649" y="1376"/>
                  <a:pt x="649" y="1376"/>
                </a:cubicBezTo>
                <a:cubicBezTo>
                  <a:pt x="649" y="1376"/>
                  <a:pt x="649" y="1376"/>
                  <a:pt x="648" y="1376"/>
                </a:cubicBezTo>
                <a:cubicBezTo>
                  <a:pt x="648" y="1376"/>
                  <a:pt x="648" y="1376"/>
                  <a:pt x="648" y="1376"/>
                </a:cubicBezTo>
                <a:close/>
                <a:moveTo>
                  <a:pt x="648" y="1376"/>
                </a:moveTo>
                <a:cubicBezTo>
                  <a:pt x="648" y="1376"/>
                  <a:pt x="647" y="1376"/>
                  <a:pt x="647" y="1376"/>
                </a:cubicBezTo>
                <a:cubicBezTo>
                  <a:pt x="648" y="1377"/>
                  <a:pt x="648" y="1377"/>
                  <a:pt x="648" y="1376"/>
                </a:cubicBezTo>
                <a:close/>
                <a:moveTo>
                  <a:pt x="1224" y="452"/>
                </a:moveTo>
                <a:cubicBezTo>
                  <a:pt x="1224" y="452"/>
                  <a:pt x="1224" y="453"/>
                  <a:pt x="1225" y="453"/>
                </a:cubicBezTo>
                <a:cubicBezTo>
                  <a:pt x="1225" y="454"/>
                  <a:pt x="1226" y="453"/>
                  <a:pt x="1227" y="452"/>
                </a:cubicBezTo>
                <a:cubicBezTo>
                  <a:pt x="1229" y="450"/>
                  <a:pt x="1229" y="447"/>
                  <a:pt x="1228" y="444"/>
                </a:cubicBezTo>
                <a:cubicBezTo>
                  <a:pt x="1227" y="444"/>
                  <a:pt x="1226" y="444"/>
                  <a:pt x="1225" y="446"/>
                </a:cubicBezTo>
                <a:cubicBezTo>
                  <a:pt x="1223" y="447"/>
                  <a:pt x="1223" y="448"/>
                  <a:pt x="1223" y="450"/>
                </a:cubicBezTo>
                <a:cubicBezTo>
                  <a:pt x="1223" y="451"/>
                  <a:pt x="1223" y="451"/>
                  <a:pt x="1224" y="452"/>
                </a:cubicBezTo>
                <a:close/>
                <a:moveTo>
                  <a:pt x="1232" y="418"/>
                </a:moveTo>
                <a:cubicBezTo>
                  <a:pt x="1232" y="418"/>
                  <a:pt x="1233" y="418"/>
                  <a:pt x="1233" y="418"/>
                </a:cubicBezTo>
                <a:cubicBezTo>
                  <a:pt x="1234" y="417"/>
                  <a:pt x="1234" y="416"/>
                  <a:pt x="1233" y="415"/>
                </a:cubicBezTo>
                <a:cubicBezTo>
                  <a:pt x="1233" y="415"/>
                  <a:pt x="1232" y="414"/>
                  <a:pt x="1232" y="414"/>
                </a:cubicBezTo>
                <a:cubicBezTo>
                  <a:pt x="1231" y="414"/>
                  <a:pt x="1231" y="414"/>
                  <a:pt x="1231" y="414"/>
                </a:cubicBezTo>
                <a:cubicBezTo>
                  <a:pt x="1230" y="415"/>
                  <a:pt x="1230" y="416"/>
                  <a:pt x="1230" y="416"/>
                </a:cubicBezTo>
                <a:cubicBezTo>
                  <a:pt x="1231" y="417"/>
                  <a:pt x="1231" y="418"/>
                  <a:pt x="1232" y="418"/>
                </a:cubicBezTo>
                <a:close/>
                <a:moveTo>
                  <a:pt x="1204" y="473"/>
                </a:moveTo>
                <a:cubicBezTo>
                  <a:pt x="1205" y="473"/>
                  <a:pt x="1205" y="473"/>
                  <a:pt x="1205" y="473"/>
                </a:cubicBezTo>
                <a:cubicBezTo>
                  <a:pt x="1205" y="472"/>
                  <a:pt x="1205" y="472"/>
                  <a:pt x="1204" y="471"/>
                </a:cubicBezTo>
                <a:cubicBezTo>
                  <a:pt x="1204" y="471"/>
                  <a:pt x="1203" y="471"/>
                  <a:pt x="1203" y="471"/>
                </a:cubicBezTo>
                <a:cubicBezTo>
                  <a:pt x="1203" y="472"/>
                  <a:pt x="1203" y="472"/>
                  <a:pt x="1203" y="473"/>
                </a:cubicBezTo>
                <a:cubicBezTo>
                  <a:pt x="1203" y="473"/>
                  <a:pt x="1204" y="473"/>
                  <a:pt x="1204" y="473"/>
                </a:cubicBezTo>
                <a:close/>
                <a:moveTo>
                  <a:pt x="1250" y="433"/>
                </a:moveTo>
                <a:cubicBezTo>
                  <a:pt x="1251" y="433"/>
                  <a:pt x="1251" y="432"/>
                  <a:pt x="1252" y="432"/>
                </a:cubicBezTo>
                <a:cubicBezTo>
                  <a:pt x="1252" y="431"/>
                  <a:pt x="1252" y="431"/>
                  <a:pt x="1252" y="431"/>
                </a:cubicBezTo>
                <a:cubicBezTo>
                  <a:pt x="1252" y="430"/>
                  <a:pt x="1251" y="430"/>
                  <a:pt x="1250" y="430"/>
                </a:cubicBezTo>
                <a:cubicBezTo>
                  <a:pt x="1250" y="430"/>
                  <a:pt x="1249" y="431"/>
                  <a:pt x="1249" y="431"/>
                </a:cubicBezTo>
                <a:cubicBezTo>
                  <a:pt x="1249" y="432"/>
                  <a:pt x="1250" y="432"/>
                  <a:pt x="1250" y="433"/>
                </a:cubicBezTo>
                <a:close/>
                <a:moveTo>
                  <a:pt x="1229" y="444"/>
                </a:moveTo>
                <a:cubicBezTo>
                  <a:pt x="1228" y="444"/>
                  <a:pt x="1228" y="444"/>
                  <a:pt x="1228" y="444"/>
                </a:cubicBezTo>
                <a:cubicBezTo>
                  <a:pt x="1228" y="444"/>
                  <a:pt x="1228" y="444"/>
                  <a:pt x="1228" y="444"/>
                </a:cubicBezTo>
                <a:cubicBezTo>
                  <a:pt x="1228" y="444"/>
                  <a:pt x="1228" y="444"/>
                  <a:pt x="1228" y="444"/>
                </a:cubicBezTo>
                <a:lnTo>
                  <a:pt x="1229" y="444"/>
                </a:lnTo>
                <a:close/>
                <a:moveTo>
                  <a:pt x="1247" y="441"/>
                </a:moveTo>
                <a:cubicBezTo>
                  <a:pt x="1248" y="441"/>
                  <a:pt x="1248" y="441"/>
                  <a:pt x="1248" y="441"/>
                </a:cubicBezTo>
                <a:cubicBezTo>
                  <a:pt x="1248" y="441"/>
                  <a:pt x="1248" y="440"/>
                  <a:pt x="1248" y="440"/>
                </a:cubicBezTo>
                <a:cubicBezTo>
                  <a:pt x="1248" y="440"/>
                  <a:pt x="1248" y="440"/>
                  <a:pt x="1248" y="440"/>
                </a:cubicBezTo>
                <a:lnTo>
                  <a:pt x="1247" y="441"/>
                </a:lnTo>
                <a:close/>
              </a:path>
            </a:pathLst>
          </a:custGeom>
          <a:solidFill>
            <a:srgbClr val="E8E8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9368" tIns="24684" rIns="49368" bIns="24684" numCol="1" anchor="t" anchorCtr="0" compatLnSpc="1">
            <a:prstTxWarp prst="textNoShape">
              <a:avLst/>
            </a:prstTxWarp>
          </a:bodyPr>
          <a:lstStyle/>
          <a:p>
            <a:endParaRPr lang="en-US" dirty="0"/>
          </a:p>
        </p:txBody>
      </p:sp>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991185" y="3206478"/>
            <a:ext cx="6209629" cy="445043"/>
          </a:xfrm>
          <a:prstGeom prst="rect">
            <a:avLst/>
          </a:prstGeom>
        </p:spPr>
        <p:txBody>
          <a:bodyPr anchor="ctr"/>
          <a:lstStyle>
            <a:lvl1pPr marL="0" indent="0" algn="ctr">
              <a:buNone/>
              <a:defRPr sz="40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EBE13CCD-82B0-8141-A54C-7576C8221ACF}"/>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latin typeface="Arial" charset="0"/>
              <a:ea typeface="Arial" charset="0"/>
              <a:cs typeface="Arial" charset="0"/>
            </a:endParaRPr>
          </a:p>
        </p:txBody>
      </p:sp>
    </p:spTree>
    <p:extLst>
      <p:ext uri="{BB962C8B-B14F-4D97-AF65-F5344CB8AC3E}">
        <p14:creationId xmlns:p14="http://schemas.microsoft.com/office/powerpoint/2010/main" val="2397739997"/>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Tree>
    <p:extLst>
      <p:ext uri="{BB962C8B-B14F-4D97-AF65-F5344CB8AC3E}">
        <p14:creationId xmlns:p14="http://schemas.microsoft.com/office/powerpoint/2010/main" val="37115815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4" name="Rectangle 3">
            <a:extLst>
              <a:ext uri="{FF2B5EF4-FFF2-40B4-BE49-F238E27FC236}">
                <a16:creationId xmlns:a16="http://schemas.microsoft.com/office/drawing/2014/main" id="{60A1CFA8-01F3-7141-8733-9BD22717A16A}"/>
              </a:ext>
            </a:extLst>
          </p:cNvPr>
          <p:cNvSpPr/>
          <p:nvPr userDrawn="1"/>
        </p:nvSpPr>
        <p:spPr bwMode="auto">
          <a:xfrm>
            <a:off x="0" y="0"/>
            <a:ext cx="12192000" cy="912605"/>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a:ln>
                <a:noFill/>
              </a:ln>
              <a:solidFill>
                <a:srgbClr val="404040"/>
              </a:solidFill>
              <a:effectLst/>
              <a:ea typeface="ヒラギノ角ゴ Pro W3" pitchFamily="84" charset="-128"/>
            </a:endParaRPr>
          </a:p>
        </p:txBody>
      </p:sp>
      <p:sp>
        <p:nvSpPr>
          <p:cNvPr id="5" name="Text Placeholder 18">
            <a:extLst>
              <a:ext uri="{FF2B5EF4-FFF2-40B4-BE49-F238E27FC236}">
                <a16:creationId xmlns:a16="http://schemas.microsoft.com/office/drawing/2014/main" id="{FCF6221C-0E44-F44E-8595-80D0F82E78CB}"/>
              </a:ext>
            </a:extLst>
          </p:cNvPr>
          <p:cNvSpPr>
            <a:spLocks noGrp="1"/>
          </p:cNvSpPr>
          <p:nvPr>
            <p:ph type="body" sz="quarter" idx="12" hasCustomPrompt="1"/>
          </p:nvPr>
        </p:nvSpPr>
        <p:spPr>
          <a:xfrm>
            <a:off x="2991185" y="4239678"/>
            <a:ext cx="6209629" cy="445043"/>
          </a:xfrm>
          <a:prstGeom prst="rect">
            <a:avLst/>
          </a:prstGeom>
        </p:spPr>
        <p:txBody>
          <a:bodyPr anchor="ctr"/>
          <a:lstStyle>
            <a:lvl1pPr marL="0" indent="0" algn="ctr">
              <a:buNone/>
              <a:defRPr sz="1800" b="0">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6" name="Rectangle 5">
            <a:extLst>
              <a:ext uri="{FF2B5EF4-FFF2-40B4-BE49-F238E27FC236}">
                <a16:creationId xmlns:a16="http://schemas.microsoft.com/office/drawing/2014/main" id="{6462880A-AC72-9845-9312-842AB25FEBC5}"/>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latin typeface="Arial" charset="0"/>
              <a:ea typeface="Arial" charset="0"/>
              <a:cs typeface="Arial" charset="0"/>
            </a:endParaRPr>
          </a:p>
        </p:txBody>
      </p:sp>
      <p:sp>
        <p:nvSpPr>
          <p:cNvPr id="7" name="Text Placeholder 20">
            <a:extLst>
              <a:ext uri="{FF2B5EF4-FFF2-40B4-BE49-F238E27FC236}">
                <a16:creationId xmlns:a16="http://schemas.microsoft.com/office/drawing/2014/main" id="{DC567EA0-7E42-764C-894D-CB400D26CFAC}"/>
              </a:ext>
            </a:extLst>
          </p:cNvPr>
          <p:cNvSpPr>
            <a:spLocks noGrp="1"/>
          </p:cNvSpPr>
          <p:nvPr>
            <p:ph type="body" sz="quarter" idx="13" hasCustomPrompt="1"/>
          </p:nvPr>
        </p:nvSpPr>
        <p:spPr>
          <a:xfrm>
            <a:off x="3259527" y="3206478"/>
            <a:ext cx="5672943" cy="535194"/>
          </a:xfrm>
          <a:prstGeom prst="rect">
            <a:avLst/>
          </a:prstGeom>
        </p:spPr>
        <p:txBody>
          <a:bodyPr anchor="t"/>
          <a:lstStyle>
            <a:lvl1pPr marL="0" indent="0" algn="ctr">
              <a:buNone/>
              <a:defRPr sz="2400" b="1">
                <a:solidFill>
                  <a:srgbClr val="082E87"/>
                </a:solidFill>
              </a:defRPr>
            </a:lvl1pPr>
          </a:lstStyle>
          <a:p>
            <a:pPr lvl="0"/>
            <a:r>
              <a:rPr lang="en-US" dirty="0"/>
              <a:t>Insert copy here</a:t>
            </a:r>
          </a:p>
        </p:txBody>
      </p:sp>
      <p:sp>
        <p:nvSpPr>
          <p:cNvPr id="8" name="Text Placeholder 20">
            <a:extLst>
              <a:ext uri="{FF2B5EF4-FFF2-40B4-BE49-F238E27FC236}">
                <a16:creationId xmlns:a16="http://schemas.microsoft.com/office/drawing/2014/main" id="{AB72BEE2-03B4-2545-81E3-ABE63641DB0D}"/>
              </a:ext>
            </a:extLst>
          </p:cNvPr>
          <p:cNvSpPr>
            <a:spLocks noGrp="1"/>
          </p:cNvSpPr>
          <p:nvPr>
            <p:ph type="body" sz="quarter" idx="14" hasCustomPrompt="1"/>
          </p:nvPr>
        </p:nvSpPr>
        <p:spPr>
          <a:xfrm>
            <a:off x="304800" y="188705"/>
            <a:ext cx="5672943" cy="535194"/>
          </a:xfrm>
          <a:prstGeom prst="rect">
            <a:avLst/>
          </a:prstGeom>
        </p:spPr>
        <p:txBody>
          <a:bodyPr anchor="ctr"/>
          <a:lstStyle>
            <a:lvl1pPr marL="0" indent="0" algn="l">
              <a:buNone/>
              <a:defRPr sz="1800" b="1">
                <a:solidFill>
                  <a:srgbClr val="082E87"/>
                </a:solidFill>
              </a:defRPr>
            </a:lvl1pPr>
          </a:lstStyle>
          <a:p>
            <a:pPr lvl="0"/>
            <a:r>
              <a:rPr lang="en-US" dirty="0"/>
              <a:t>Category title</a:t>
            </a:r>
          </a:p>
        </p:txBody>
      </p:sp>
    </p:spTree>
    <p:extLst>
      <p:ext uri="{BB962C8B-B14F-4D97-AF65-F5344CB8AC3E}">
        <p14:creationId xmlns:p14="http://schemas.microsoft.com/office/powerpoint/2010/main" val="41057721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2_Custom Layout">
    <p:bg>
      <p:bgPr>
        <a:solidFill>
          <a:schemeClr val="bg1"/>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5" name="Rectangle 4">
            <a:extLst>
              <a:ext uri="{FF2B5EF4-FFF2-40B4-BE49-F238E27FC236}">
                <a16:creationId xmlns:a16="http://schemas.microsoft.com/office/drawing/2014/main" id="{20CC6FFA-9190-C446-B892-8505F567962E}"/>
              </a:ext>
            </a:extLst>
          </p:cNvPr>
          <p:cNvSpPr/>
          <p:nvPr userDrawn="1"/>
        </p:nvSpPr>
        <p:spPr bwMode="auto">
          <a:xfrm>
            <a:off x="0" y="0"/>
            <a:ext cx="4281142" cy="6858000"/>
          </a:xfrm>
          <a:prstGeom prst="rect">
            <a:avLst/>
          </a:prstGeom>
          <a:solidFill>
            <a:schemeClr val="bg1">
              <a:lumMod val="9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a:ln>
                <a:noFill/>
              </a:ln>
              <a:solidFill>
                <a:srgbClr val="404040"/>
              </a:solidFill>
              <a:effectLst/>
              <a:ea typeface="ヒラギノ角ゴ Pro W3" pitchFamily="84" charset="-128"/>
            </a:endParaRPr>
          </a:p>
        </p:txBody>
      </p:sp>
      <p:pic>
        <p:nvPicPr>
          <p:cNvPr id="6" name="Picture 5" descr="lionlogo_white.eps">
            <a:extLst>
              <a:ext uri="{FF2B5EF4-FFF2-40B4-BE49-F238E27FC236}">
                <a16:creationId xmlns:a16="http://schemas.microsoft.com/office/drawing/2014/main" id="{351EE3E6-C00E-3840-AE2F-425380247DD3}"/>
              </a:ext>
            </a:extLst>
          </p:cNvPr>
          <p:cNvPicPr>
            <a:picLocks noChangeAspect="1"/>
          </p:cNvPicPr>
          <p:nvPr userDrawn="1"/>
        </p:nvPicPr>
        <p:blipFill>
          <a:blip r:embed="rId2">
            <a:alphaModFix amt="33000"/>
            <a:extLst>
              <a:ext uri="{28A0092B-C50C-407E-A947-70E740481C1C}">
                <a14:useLocalDpi xmlns:a14="http://schemas.microsoft.com/office/drawing/2010/main" val="0"/>
              </a:ext>
            </a:extLst>
          </a:blip>
          <a:stretch>
            <a:fillRect/>
          </a:stretch>
        </p:blipFill>
        <p:spPr>
          <a:xfrm>
            <a:off x="4482" y="-457200"/>
            <a:ext cx="8686802" cy="8473974"/>
          </a:xfrm>
          <a:prstGeom prst="rect">
            <a:avLst/>
          </a:prstGeom>
        </p:spPr>
      </p:pic>
      <p:sp>
        <p:nvSpPr>
          <p:cNvPr id="7" name="Text Placeholder 6">
            <a:extLst>
              <a:ext uri="{FF2B5EF4-FFF2-40B4-BE49-F238E27FC236}">
                <a16:creationId xmlns:a16="http://schemas.microsoft.com/office/drawing/2014/main" id="{3ABCF45D-15BA-F544-A2F1-1B5A8159B3D5}"/>
              </a:ext>
            </a:extLst>
          </p:cNvPr>
          <p:cNvSpPr>
            <a:spLocks noGrp="1"/>
          </p:cNvSpPr>
          <p:nvPr>
            <p:ph type="body" sz="quarter" idx="10" hasCustomPrompt="1"/>
          </p:nvPr>
        </p:nvSpPr>
        <p:spPr>
          <a:xfrm>
            <a:off x="609600" y="2743200"/>
            <a:ext cx="3276600" cy="1143000"/>
          </a:xfrm>
          <a:prstGeom prst="rect">
            <a:avLst/>
          </a:prstGeom>
        </p:spPr>
        <p:txBody>
          <a:bodyPr anchor="ctr"/>
          <a:lstStyle>
            <a:lvl1pPr marL="0" indent="0" algn="ctr">
              <a:buNone/>
              <a:defRPr sz="2400" b="1">
                <a:solidFill>
                  <a:srgbClr val="0A5496"/>
                </a:solidFill>
              </a:defRPr>
            </a:lvl1pPr>
          </a:lstStyle>
          <a:p>
            <a:pPr lvl="0"/>
            <a:r>
              <a:rPr lang="en-US" dirty="0"/>
              <a:t>Title here</a:t>
            </a:r>
          </a:p>
        </p:txBody>
      </p:sp>
      <p:sp>
        <p:nvSpPr>
          <p:cNvPr id="9" name="Text Placeholder 8">
            <a:extLst>
              <a:ext uri="{FF2B5EF4-FFF2-40B4-BE49-F238E27FC236}">
                <a16:creationId xmlns:a16="http://schemas.microsoft.com/office/drawing/2014/main" id="{45795C4B-63C3-3242-871B-1253E5636AB5}"/>
              </a:ext>
            </a:extLst>
          </p:cNvPr>
          <p:cNvSpPr>
            <a:spLocks noGrp="1"/>
          </p:cNvSpPr>
          <p:nvPr>
            <p:ph type="body" sz="quarter" idx="11" hasCustomPrompt="1"/>
          </p:nvPr>
        </p:nvSpPr>
        <p:spPr>
          <a:xfrm>
            <a:off x="4648200" y="381000"/>
            <a:ext cx="7239000" cy="6019726"/>
          </a:xfrm>
          <a:prstGeom prst="rect">
            <a:avLst/>
          </a:prstGeom>
        </p:spPr>
        <p:txBody>
          <a:bodyPr/>
          <a:lstStyle>
            <a:lvl1pPr marL="0" indent="0">
              <a:buNone/>
              <a:defRPr sz="2000"/>
            </a:lvl1pPr>
            <a:lvl2pPr marL="519099" indent="0">
              <a:buNone/>
              <a:defRPr sz="2000"/>
            </a:lvl2pPr>
            <a:lvl3pPr marL="914377" indent="0">
              <a:buNone/>
              <a:defRPr sz="2000"/>
            </a:lvl3pPr>
            <a:lvl4pPr marL="1371565" indent="0">
              <a:buNone/>
              <a:defRPr sz="2000"/>
            </a:lvl4pPr>
            <a:lvl5pPr marL="1828755" indent="0">
              <a:buNone/>
              <a:defRPr sz="2000"/>
            </a:lvl5pPr>
          </a:lstStyle>
          <a:p>
            <a:r>
              <a:rPr lang="en-US" sz="2000" dirty="0"/>
              <a:t>Lorem ipsum dolor sit amet, </a:t>
            </a:r>
            <a:r>
              <a:rPr lang="en-US" sz="2000" dirty="0" err="1"/>
              <a:t>consectetur</a:t>
            </a:r>
            <a:r>
              <a:rPr lang="en-US" sz="2000" dirty="0"/>
              <a:t> </a:t>
            </a:r>
            <a:r>
              <a:rPr lang="en-US" sz="2000" dirty="0" err="1"/>
              <a:t>adipiscing</a:t>
            </a:r>
            <a:r>
              <a:rPr lang="en-US" sz="2000" dirty="0"/>
              <a:t> </a:t>
            </a:r>
            <a:r>
              <a:rPr lang="en-US" sz="2000" dirty="0" err="1"/>
              <a:t>elit</a:t>
            </a:r>
            <a:r>
              <a:rPr lang="en-US" sz="2000" dirty="0"/>
              <a:t>, </a:t>
            </a:r>
            <a:r>
              <a:rPr lang="en-US" sz="2000" dirty="0" err="1"/>
              <a:t>sed</a:t>
            </a:r>
            <a:r>
              <a:rPr lang="en-US" sz="2000" dirty="0"/>
              <a:t> do </a:t>
            </a:r>
            <a:r>
              <a:rPr lang="en-US" sz="2000" dirty="0" err="1"/>
              <a:t>eiusmod</a:t>
            </a:r>
            <a:r>
              <a:rPr lang="en-US" sz="2000" dirty="0"/>
              <a:t> </a:t>
            </a:r>
            <a:r>
              <a:rPr lang="en-US" sz="2000" dirty="0" err="1"/>
              <a:t>tempor</a:t>
            </a:r>
            <a:r>
              <a:rPr lang="en-US" sz="2000" dirty="0"/>
              <a:t> </a:t>
            </a:r>
            <a:r>
              <a:rPr lang="en-US" sz="2000" dirty="0" err="1"/>
              <a:t>incididunt</a:t>
            </a:r>
            <a:r>
              <a:rPr lang="en-US" sz="2000" dirty="0"/>
              <a:t> </a:t>
            </a:r>
            <a:r>
              <a:rPr lang="en-US" sz="2000" dirty="0" err="1"/>
              <a:t>ut</a:t>
            </a:r>
            <a:r>
              <a:rPr lang="en-US" sz="2000" dirty="0"/>
              <a:t> </a:t>
            </a:r>
            <a:r>
              <a:rPr lang="en-US" sz="2000" dirty="0" err="1"/>
              <a:t>labore</a:t>
            </a:r>
            <a:r>
              <a:rPr lang="en-US" sz="2000" dirty="0"/>
              <a:t> et </a:t>
            </a:r>
            <a:r>
              <a:rPr lang="en-US" sz="2000" dirty="0" err="1"/>
              <a:t>dolore</a:t>
            </a:r>
            <a:r>
              <a:rPr lang="en-US" sz="2000" dirty="0"/>
              <a:t> magna </a:t>
            </a:r>
            <a:r>
              <a:rPr lang="en-US" sz="2000" dirty="0" err="1"/>
              <a:t>aliqua</a:t>
            </a:r>
            <a:r>
              <a:rPr lang="en-US" sz="2000" dirty="0"/>
              <a:t>. Semper </a:t>
            </a:r>
            <a:r>
              <a:rPr lang="en-US" sz="2000" dirty="0" err="1"/>
              <a:t>viverra</a:t>
            </a:r>
            <a:r>
              <a:rPr lang="en-US" sz="2000" dirty="0"/>
              <a:t> </a:t>
            </a:r>
            <a:r>
              <a:rPr lang="en-US" sz="2000" dirty="0" err="1"/>
              <a:t>nam</a:t>
            </a:r>
            <a:r>
              <a:rPr lang="en-US" sz="2000" dirty="0"/>
              <a:t> libero </a:t>
            </a:r>
            <a:r>
              <a:rPr lang="en-US" sz="2000" dirty="0" err="1"/>
              <a:t>justo</a:t>
            </a:r>
            <a:r>
              <a:rPr lang="en-US" sz="2000" dirty="0"/>
              <a:t> </a:t>
            </a:r>
            <a:r>
              <a:rPr lang="en-US" sz="2000" dirty="0" err="1"/>
              <a:t>laoreet</a:t>
            </a:r>
            <a:r>
              <a:rPr lang="en-US" sz="2000" dirty="0"/>
              <a:t> sit amet cursus. </a:t>
            </a:r>
            <a:r>
              <a:rPr lang="en-US" sz="2000" dirty="0" err="1"/>
              <a:t>Scelerisque</a:t>
            </a:r>
            <a:r>
              <a:rPr lang="en-US" sz="2000" dirty="0"/>
              <a:t> </a:t>
            </a:r>
            <a:r>
              <a:rPr lang="en-US" sz="2000" dirty="0" err="1"/>
              <a:t>mauris</a:t>
            </a:r>
            <a:r>
              <a:rPr lang="en-US" sz="2000" dirty="0"/>
              <a:t> </a:t>
            </a:r>
            <a:r>
              <a:rPr lang="en-US" sz="2000" dirty="0" err="1"/>
              <a:t>pellentesque</a:t>
            </a:r>
            <a:r>
              <a:rPr lang="en-US" sz="2000" dirty="0"/>
              <a:t> </a:t>
            </a:r>
            <a:r>
              <a:rPr lang="en-US" sz="2000" dirty="0" err="1"/>
              <a:t>pulvinar</a:t>
            </a:r>
            <a:r>
              <a:rPr lang="en-US" sz="2000" dirty="0"/>
              <a:t> </a:t>
            </a:r>
            <a:r>
              <a:rPr lang="en-US" sz="2000" dirty="0" err="1"/>
              <a:t>pellentesque</a:t>
            </a:r>
            <a:r>
              <a:rPr lang="en-US" sz="2000" dirty="0"/>
              <a:t> habitant </a:t>
            </a:r>
            <a:r>
              <a:rPr lang="en-US" sz="2000" dirty="0" err="1"/>
              <a:t>morbi</a:t>
            </a:r>
            <a:r>
              <a:rPr lang="en-US" sz="2000" dirty="0"/>
              <a:t> </a:t>
            </a:r>
            <a:r>
              <a:rPr lang="en-US" sz="2000" dirty="0" err="1"/>
              <a:t>tristique</a:t>
            </a:r>
            <a:r>
              <a:rPr lang="en-US" sz="2000" dirty="0"/>
              <a:t> </a:t>
            </a:r>
            <a:r>
              <a:rPr lang="en-US" sz="2000" dirty="0" err="1"/>
              <a:t>senectus</a:t>
            </a:r>
            <a:r>
              <a:rPr lang="en-US" sz="2000" dirty="0"/>
              <a:t>. </a:t>
            </a:r>
          </a:p>
          <a:p>
            <a:endParaRPr lang="en-US" sz="2000" dirty="0"/>
          </a:p>
          <a:p>
            <a:r>
              <a:rPr lang="en-US" sz="2000" dirty="0" err="1"/>
              <a:t>Consectetur</a:t>
            </a:r>
            <a:r>
              <a:rPr lang="en-US" sz="2000" dirty="0"/>
              <a:t> </a:t>
            </a:r>
            <a:r>
              <a:rPr lang="en-US" sz="2000" dirty="0" err="1"/>
              <a:t>adipiscing</a:t>
            </a:r>
            <a:r>
              <a:rPr lang="en-US" sz="2000" dirty="0"/>
              <a:t> </a:t>
            </a:r>
            <a:r>
              <a:rPr lang="en-US" sz="2000" dirty="0" err="1"/>
              <a:t>elit</a:t>
            </a:r>
            <a:r>
              <a:rPr lang="en-US" sz="2000" dirty="0"/>
              <a:t> </a:t>
            </a:r>
            <a:r>
              <a:rPr lang="en-US" sz="2000" dirty="0" err="1"/>
              <a:t>pellentesque</a:t>
            </a:r>
            <a:r>
              <a:rPr lang="en-US" sz="2000" dirty="0"/>
              <a:t> habitant </a:t>
            </a:r>
            <a:r>
              <a:rPr lang="en-US" sz="2000" dirty="0" err="1"/>
              <a:t>morbi</a:t>
            </a:r>
            <a:r>
              <a:rPr lang="en-US" sz="2000" dirty="0"/>
              <a:t> </a:t>
            </a:r>
            <a:r>
              <a:rPr lang="en-US" sz="2000" dirty="0" err="1"/>
              <a:t>tristique</a:t>
            </a:r>
            <a:r>
              <a:rPr lang="en-US" sz="2000" dirty="0"/>
              <a:t> </a:t>
            </a:r>
            <a:r>
              <a:rPr lang="en-US" sz="2000" dirty="0" err="1"/>
              <a:t>senectus</a:t>
            </a:r>
            <a:r>
              <a:rPr lang="en-US" sz="2000" dirty="0"/>
              <a:t> et </a:t>
            </a:r>
            <a:r>
              <a:rPr lang="en-US" sz="2000" dirty="0" err="1"/>
              <a:t>netus</a:t>
            </a:r>
            <a:r>
              <a:rPr lang="en-US" sz="2000" dirty="0"/>
              <a:t>. </a:t>
            </a:r>
            <a:r>
              <a:rPr lang="en-US" sz="2000" dirty="0" err="1"/>
              <a:t>Curabitur</a:t>
            </a:r>
            <a:r>
              <a:rPr lang="en-US" sz="2000" dirty="0"/>
              <a:t> vitae </a:t>
            </a:r>
            <a:r>
              <a:rPr lang="en-US" sz="2000" dirty="0" err="1"/>
              <a:t>nunc</a:t>
            </a:r>
            <a:r>
              <a:rPr lang="en-US" sz="2000" dirty="0"/>
              <a:t> </a:t>
            </a:r>
            <a:r>
              <a:rPr lang="en-US" sz="2000" dirty="0" err="1"/>
              <a:t>sed</a:t>
            </a:r>
            <a:r>
              <a:rPr lang="en-US" sz="2000" dirty="0"/>
              <a:t> </a:t>
            </a:r>
            <a:r>
              <a:rPr lang="en-US" sz="2000" dirty="0" err="1"/>
              <a:t>velit</a:t>
            </a:r>
            <a:r>
              <a:rPr lang="en-US" sz="2000" dirty="0"/>
              <a:t> </a:t>
            </a:r>
            <a:r>
              <a:rPr lang="en-US" sz="2000" dirty="0" err="1"/>
              <a:t>dignissim</a:t>
            </a:r>
            <a:r>
              <a:rPr lang="en-US" sz="2000" dirty="0"/>
              <a:t> </a:t>
            </a:r>
            <a:r>
              <a:rPr lang="en-US" sz="2000" dirty="0" err="1"/>
              <a:t>sodales</a:t>
            </a:r>
            <a:r>
              <a:rPr lang="en-US" sz="2000" dirty="0"/>
              <a:t>. </a:t>
            </a:r>
            <a:r>
              <a:rPr lang="en-US" sz="2000" dirty="0" err="1"/>
              <a:t>Consequat</a:t>
            </a:r>
            <a:r>
              <a:rPr lang="en-US" sz="2000" dirty="0"/>
              <a:t> ac </a:t>
            </a:r>
            <a:r>
              <a:rPr lang="en-US" sz="2000" dirty="0" err="1"/>
              <a:t>felis</a:t>
            </a:r>
            <a:r>
              <a:rPr lang="en-US" sz="2000" dirty="0"/>
              <a:t> </a:t>
            </a:r>
            <a:r>
              <a:rPr lang="en-US" sz="2000" dirty="0" err="1"/>
              <a:t>donec</a:t>
            </a:r>
            <a:r>
              <a:rPr lang="en-US" sz="2000" dirty="0"/>
              <a:t> et </a:t>
            </a:r>
            <a:r>
              <a:rPr lang="en-US" sz="2000" dirty="0" err="1"/>
              <a:t>odio</a:t>
            </a:r>
            <a:r>
              <a:rPr lang="en-US" sz="2000" dirty="0"/>
              <a:t> </a:t>
            </a:r>
            <a:r>
              <a:rPr lang="en-US" sz="2000" dirty="0" err="1"/>
              <a:t>pellentesque</a:t>
            </a:r>
            <a:r>
              <a:rPr lang="en-US" sz="2000" dirty="0"/>
              <a:t>. At </a:t>
            </a:r>
            <a:r>
              <a:rPr lang="en-US" sz="2000" dirty="0" err="1"/>
              <a:t>lectus</a:t>
            </a:r>
            <a:r>
              <a:rPr lang="en-US" sz="2000" dirty="0"/>
              <a:t> </a:t>
            </a:r>
            <a:r>
              <a:rPr lang="en-US" sz="2000" dirty="0" err="1"/>
              <a:t>urna</a:t>
            </a:r>
            <a:r>
              <a:rPr lang="en-US" sz="2000" dirty="0"/>
              <a:t> </a:t>
            </a:r>
            <a:r>
              <a:rPr lang="en-US" sz="2000" dirty="0" err="1"/>
              <a:t>duis</a:t>
            </a:r>
            <a:r>
              <a:rPr lang="en-US" sz="2000" dirty="0"/>
              <a:t> convallis. </a:t>
            </a:r>
            <a:r>
              <a:rPr lang="en-US" sz="2000" dirty="0" err="1"/>
              <a:t>Commodo</a:t>
            </a:r>
            <a:r>
              <a:rPr lang="en-US" sz="2000" dirty="0"/>
              <a:t> </a:t>
            </a:r>
            <a:r>
              <a:rPr lang="en-US" sz="2000" dirty="0" err="1"/>
              <a:t>nulla</a:t>
            </a:r>
            <a:r>
              <a:rPr lang="en-US" sz="2000" dirty="0"/>
              <a:t> </a:t>
            </a:r>
            <a:r>
              <a:rPr lang="en-US" sz="2000" dirty="0" err="1"/>
              <a:t>facilisi</a:t>
            </a:r>
            <a:r>
              <a:rPr lang="en-US" sz="2000" dirty="0"/>
              <a:t> </a:t>
            </a:r>
            <a:r>
              <a:rPr lang="en-US" sz="2000" dirty="0" err="1"/>
              <a:t>nullam</a:t>
            </a:r>
            <a:r>
              <a:rPr lang="en-US" sz="2000" dirty="0"/>
              <a:t> </a:t>
            </a:r>
            <a:r>
              <a:rPr lang="en-US" sz="2000" dirty="0" err="1"/>
              <a:t>vehicula</a:t>
            </a:r>
            <a:r>
              <a:rPr lang="en-US" sz="2000" dirty="0"/>
              <a:t> ipsum. Nunc </a:t>
            </a:r>
            <a:r>
              <a:rPr lang="en-US" sz="2000" dirty="0" err="1"/>
              <a:t>lobortis</a:t>
            </a:r>
            <a:r>
              <a:rPr lang="en-US" sz="2000" dirty="0"/>
              <a:t> </a:t>
            </a:r>
            <a:r>
              <a:rPr lang="en-US" sz="2000" dirty="0" err="1"/>
              <a:t>mattis</a:t>
            </a:r>
            <a:r>
              <a:rPr lang="en-US" sz="2000" dirty="0"/>
              <a:t> </a:t>
            </a:r>
            <a:r>
              <a:rPr lang="en-US" sz="2000" dirty="0" err="1"/>
              <a:t>aliquam</a:t>
            </a:r>
            <a:r>
              <a:rPr lang="en-US" sz="2000" dirty="0"/>
              <a:t> </a:t>
            </a:r>
            <a:r>
              <a:rPr lang="en-US" sz="2000" dirty="0" err="1"/>
              <a:t>faucibus</a:t>
            </a:r>
            <a:r>
              <a:rPr lang="en-US" sz="2000" dirty="0"/>
              <a:t> </a:t>
            </a:r>
            <a:r>
              <a:rPr lang="en-US" sz="2000" dirty="0" err="1"/>
              <a:t>purus</a:t>
            </a:r>
            <a:r>
              <a:rPr lang="en-US" sz="2000" dirty="0"/>
              <a:t> in </a:t>
            </a:r>
            <a:r>
              <a:rPr lang="en-US" sz="2000" dirty="0" err="1"/>
              <a:t>massa</a:t>
            </a:r>
            <a:r>
              <a:rPr lang="en-US" sz="2000" dirty="0"/>
              <a:t>. </a:t>
            </a:r>
          </a:p>
          <a:p>
            <a:endParaRPr lang="en-US" sz="2000" dirty="0"/>
          </a:p>
          <a:p>
            <a:r>
              <a:rPr lang="en-US" sz="2000" dirty="0"/>
              <a:t>Nunc </a:t>
            </a:r>
            <a:r>
              <a:rPr lang="en-US" sz="2000" dirty="0" err="1"/>
              <a:t>faucibus</a:t>
            </a:r>
            <a:r>
              <a:rPr lang="en-US" sz="2000" dirty="0"/>
              <a:t> a </a:t>
            </a:r>
            <a:r>
              <a:rPr lang="en-US" sz="2000" dirty="0" err="1"/>
              <a:t>pellentesque</a:t>
            </a:r>
            <a:r>
              <a:rPr lang="en-US" sz="2000" dirty="0"/>
              <a:t> sit amet </a:t>
            </a:r>
            <a:r>
              <a:rPr lang="en-US" sz="2000" dirty="0" err="1"/>
              <a:t>porttitor</a:t>
            </a:r>
            <a:r>
              <a:rPr lang="en-US" sz="2000" dirty="0"/>
              <a:t> </a:t>
            </a:r>
            <a:r>
              <a:rPr lang="en-US" sz="2000" dirty="0" err="1"/>
              <a:t>eget</a:t>
            </a:r>
            <a:r>
              <a:rPr lang="en-US" sz="2000" dirty="0"/>
              <a:t> dolor </a:t>
            </a:r>
            <a:r>
              <a:rPr lang="en-US" sz="2000" dirty="0" err="1"/>
              <a:t>morbi</a:t>
            </a:r>
            <a:r>
              <a:rPr lang="en-US" sz="2000" dirty="0"/>
              <a:t>. </a:t>
            </a:r>
            <a:r>
              <a:rPr lang="en-US" sz="2000" dirty="0" err="1"/>
              <a:t>Viverra</a:t>
            </a:r>
            <a:r>
              <a:rPr lang="en-US" sz="2000" dirty="0"/>
              <a:t> </a:t>
            </a:r>
            <a:r>
              <a:rPr lang="en-US" sz="2000" dirty="0" err="1"/>
              <a:t>nam</a:t>
            </a:r>
            <a:r>
              <a:rPr lang="en-US" sz="2000" dirty="0"/>
              <a:t> libero </a:t>
            </a:r>
            <a:r>
              <a:rPr lang="en-US" sz="2000" dirty="0" err="1"/>
              <a:t>justo</a:t>
            </a:r>
            <a:r>
              <a:rPr lang="en-US" sz="2000" dirty="0"/>
              <a:t> </a:t>
            </a:r>
            <a:r>
              <a:rPr lang="en-US" sz="2000" dirty="0" err="1"/>
              <a:t>laoreet</a:t>
            </a:r>
            <a:r>
              <a:rPr lang="en-US" sz="2000" dirty="0"/>
              <a:t> sit amet. </a:t>
            </a:r>
            <a:r>
              <a:rPr lang="en-US" sz="2000" dirty="0" err="1"/>
              <a:t>Malesuada</a:t>
            </a:r>
            <a:r>
              <a:rPr lang="en-US" sz="2000" dirty="0"/>
              <a:t> fames ac </a:t>
            </a:r>
            <a:r>
              <a:rPr lang="en-US" sz="2000" dirty="0" err="1"/>
              <a:t>turpis</a:t>
            </a:r>
            <a:r>
              <a:rPr lang="en-US" sz="2000" dirty="0"/>
              <a:t> </a:t>
            </a:r>
            <a:r>
              <a:rPr lang="en-US" sz="2000" dirty="0" err="1"/>
              <a:t>egestas</a:t>
            </a:r>
            <a:r>
              <a:rPr lang="en-US" sz="2000" dirty="0"/>
              <a:t> integer </a:t>
            </a:r>
            <a:r>
              <a:rPr lang="en-US" sz="2000" dirty="0" err="1"/>
              <a:t>eget</a:t>
            </a:r>
            <a:r>
              <a:rPr lang="en-US" sz="2000" dirty="0"/>
              <a:t> </a:t>
            </a:r>
            <a:r>
              <a:rPr lang="en-US" sz="2000" dirty="0" err="1"/>
              <a:t>aliquet</a:t>
            </a:r>
            <a:r>
              <a:rPr lang="en-US" sz="2000" dirty="0"/>
              <a:t> </a:t>
            </a:r>
            <a:r>
              <a:rPr lang="en-US" sz="2000" dirty="0" err="1"/>
              <a:t>nibh</a:t>
            </a:r>
            <a:r>
              <a:rPr lang="en-US" sz="2000" dirty="0"/>
              <a:t>. </a:t>
            </a:r>
            <a:r>
              <a:rPr lang="en-US" sz="2000" dirty="0" err="1"/>
              <a:t>Viverra</a:t>
            </a:r>
            <a:r>
              <a:rPr lang="en-US" sz="2000" dirty="0"/>
              <a:t> </a:t>
            </a:r>
            <a:r>
              <a:rPr lang="en-US" sz="2000" dirty="0" err="1"/>
              <a:t>adipiscing</a:t>
            </a:r>
            <a:r>
              <a:rPr lang="en-US" sz="2000" dirty="0"/>
              <a:t> at in </a:t>
            </a:r>
            <a:r>
              <a:rPr lang="en-US" sz="2000" dirty="0" err="1"/>
              <a:t>tellus</a:t>
            </a:r>
            <a:r>
              <a:rPr lang="en-US" sz="2000" dirty="0"/>
              <a:t> integer. Quam </a:t>
            </a:r>
            <a:r>
              <a:rPr lang="en-US" sz="2000" dirty="0" err="1"/>
              <a:t>nulla</a:t>
            </a:r>
            <a:r>
              <a:rPr lang="en-US" sz="2000" dirty="0"/>
              <a:t> </a:t>
            </a:r>
            <a:r>
              <a:rPr lang="en-US" sz="2000" dirty="0" err="1"/>
              <a:t>porttitor</a:t>
            </a:r>
            <a:r>
              <a:rPr lang="en-US" sz="2000" dirty="0"/>
              <a:t> </a:t>
            </a:r>
            <a:r>
              <a:rPr lang="en-US" sz="2000" dirty="0" err="1"/>
              <a:t>massa</a:t>
            </a:r>
            <a:r>
              <a:rPr lang="en-US" sz="2000" dirty="0"/>
              <a:t> id </a:t>
            </a:r>
            <a:r>
              <a:rPr lang="en-US" sz="2000" dirty="0" err="1"/>
              <a:t>neque</a:t>
            </a:r>
            <a:r>
              <a:rPr lang="en-US" sz="2000" dirty="0"/>
              <a:t>. Pretium </a:t>
            </a:r>
            <a:r>
              <a:rPr lang="en-US" sz="2000" dirty="0" err="1"/>
              <a:t>aenean</a:t>
            </a:r>
            <a:r>
              <a:rPr lang="en-US" sz="2000" dirty="0"/>
              <a:t> pharetra magna ac </a:t>
            </a:r>
            <a:r>
              <a:rPr lang="en-US" sz="2000" dirty="0" err="1"/>
              <a:t>placerat</a:t>
            </a:r>
            <a:r>
              <a:rPr lang="en-US" sz="2000" dirty="0"/>
              <a:t> </a:t>
            </a:r>
            <a:r>
              <a:rPr lang="en-US" sz="2000" dirty="0" err="1"/>
              <a:t>vestibulum</a:t>
            </a:r>
            <a:r>
              <a:rPr lang="en-US" sz="2000" dirty="0"/>
              <a:t> </a:t>
            </a:r>
            <a:r>
              <a:rPr lang="en-US" sz="2000" dirty="0" err="1"/>
              <a:t>lectus</a:t>
            </a:r>
            <a:r>
              <a:rPr lang="en-US" sz="2000" dirty="0"/>
              <a:t> </a:t>
            </a:r>
            <a:r>
              <a:rPr lang="en-US" sz="2000" dirty="0" err="1"/>
              <a:t>mauris</a:t>
            </a:r>
            <a:r>
              <a:rPr lang="en-US" sz="2000" dirty="0"/>
              <a:t>.</a:t>
            </a:r>
          </a:p>
        </p:txBody>
      </p:sp>
    </p:spTree>
    <p:extLst>
      <p:ext uri="{BB962C8B-B14F-4D97-AF65-F5344CB8AC3E}">
        <p14:creationId xmlns:p14="http://schemas.microsoft.com/office/powerpoint/2010/main" val="5280608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3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pic>
        <p:nvPicPr>
          <p:cNvPr id="4" name="Picture 3" descr="lionlogo_white.eps">
            <a:extLst>
              <a:ext uri="{FF2B5EF4-FFF2-40B4-BE49-F238E27FC236}">
                <a16:creationId xmlns:a16="http://schemas.microsoft.com/office/drawing/2014/main" id="{684A4C76-6039-804D-8CB8-106542C85DBE}"/>
              </a:ext>
            </a:extLst>
          </p:cNvPr>
          <p:cNvPicPr>
            <a:picLocks noChangeAspect="1"/>
          </p:cNvPicPr>
          <p:nvPr userDrawn="1"/>
        </p:nvPicPr>
        <p:blipFill>
          <a:blip r:embed="rId2">
            <a:alphaModFix amt="33000"/>
            <a:extLst>
              <a:ext uri="{28A0092B-C50C-407E-A947-70E740481C1C}">
                <a14:useLocalDpi xmlns:a14="http://schemas.microsoft.com/office/drawing/2010/main" val="0"/>
              </a:ext>
            </a:extLst>
          </a:blip>
          <a:stretch>
            <a:fillRect/>
          </a:stretch>
        </p:blipFill>
        <p:spPr>
          <a:xfrm>
            <a:off x="7162800" y="0"/>
            <a:ext cx="7280754" cy="7102374"/>
          </a:xfrm>
          <a:prstGeom prst="rect">
            <a:avLst/>
          </a:prstGeom>
        </p:spPr>
      </p:pic>
      <p:cxnSp>
        <p:nvCxnSpPr>
          <p:cNvPr id="5" name="Straight Connector 4">
            <a:extLst>
              <a:ext uri="{FF2B5EF4-FFF2-40B4-BE49-F238E27FC236}">
                <a16:creationId xmlns:a16="http://schemas.microsoft.com/office/drawing/2014/main" id="{E19138A4-B106-5647-9E25-A0B9EA158B40}"/>
              </a:ext>
            </a:extLst>
          </p:cNvPr>
          <p:cNvCxnSpPr/>
          <p:nvPr userDrawn="1"/>
        </p:nvCxnSpPr>
        <p:spPr>
          <a:xfrm>
            <a:off x="838200" y="1219200"/>
            <a:ext cx="5029200" cy="0"/>
          </a:xfrm>
          <a:prstGeom prst="line">
            <a:avLst/>
          </a:prstGeom>
          <a:ln w="76200">
            <a:solidFill>
              <a:srgbClr val="FFD127"/>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1A19E429-053A-3346-AB28-66143884869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38200" y="5541946"/>
            <a:ext cx="964932" cy="914400"/>
          </a:xfrm>
          <a:prstGeom prst="rect">
            <a:avLst/>
          </a:prstGeom>
        </p:spPr>
      </p:pic>
      <p:sp>
        <p:nvSpPr>
          <p:cNvPr id="7" name="Title 1">
            <a:extLst>
              <a:ext uri="{FF2B5EF4-FFF2-40B4-BE49-F238E27FC236}">
                <a16:creationId xmlns:a16="http://schemas.microsoft.com/office/drawing/2014/main" id="{E3315EA2-0FCF-964A-B51F-29EF0E9D7770}"/>
              </a:ext>
            </a:extLst>
          </p:cNvPr>
          <p:cNvSpPr>
            <a:spLocks noGrp="1"/>
          </p:cNvSpPr>
          <p:nvPr>
            <p:ph type="title" hasCustomPrompt="1"/>
          </p:nvPr>
        </p:nvSpPr>
        <p:spPr>
          <a:xfrm>
            <a:off x="762000" y="444078"/>
            <a:ext cx="8686801" cy="533400"/>
          </a:xfrm>
          <a:prstGeom prst="rect">
            <a:avLst/>
          </a:prstGeom>
        </p:spPr>
        <p:txBody>
          <a:bodyPr>
            <a:normAutofit/>
          </a:bodyPr>
          <a:lstStyle>
            <a:lvl1pPr algn="l">
              <a:defRPr sz="3600" b="1" i="0">
                <a:solidFill>
                  <a:srgbClr val="095495"/>
                </a:solidFill>
                <a:latin typeface="Helvetica Neue" charset="0"/>
                <a:ea typeface="Helvetica Neue" charset="0"/>
                <a:cs typeface="Helvetica Neue" charset="0"/>
              </a:defRPr>
            </a:lvl1pPr>
          </a:lstStyle>
          <a:p>
            <a:r>
              <a:rPr lang="en-US" dirty="0"/>
              <a:t>Session title</a:t>
            </a:r>
          </a:p>
        </p:txBody>
      </p:sp>
      <p:sp>
        <p:nvSpPr>
          <p:cNvPr id="8" name="Text Placeholder 7">
            <a:extLst>
              <a:ext uri="{FF2B5EF4-FFF2-40B4-BE49-F238E27FC236}">
                <a16:creationId xmlns:a16="http://schemas.microsoft.com/office/drawing/2014/main" id="{99D66FD4-71EE-4B42-B6B1-1C529A8A8BF4}"/>
              </a:ext>
            </a:extLst>
          </p:cNvPr>
          <p:cNvSpPr>
            <a:spLocks noGrp="1"/>
          </p:cNvSpPr>
          <p:nvPr>
            <p:ph type="body" sz="quarter" idx="10" hasCustomPrompt="1"/>
          </p:nvPr>
        </p:nvSpPr>
        <p:spPr>
          <a:xfrm>
            <a:off x="838200" y="1535008"/>
            <a:ext cx="5943600" cy="1143000"/>
          </a:xfrm>
          <a:prstGeom prst="rect">
            <a:avLst/>
          </a:prstGeom>
        </p:spPr>
        <p:txBody>
          <a:bodyPr/>
          <a:lstStyle>
            <a:lvl1pPr marL="0" indent="0">
              <a:buNone/>
              <a:defRPr/>
            </a:lvl1pPr>
          </a:lstStyle>
          <a:p>
            <a:r>
              <a:rPr lang="pl-PL" sz="2400" b="1" dirty="0" err="1">
                <a:solidFill>
                  <a:srgbClr val="0A5496"/>
                </a:solidFill>
                <a:ea typeface="Arial Hebrew Scholar" charset="-79"/>
                <a:cs typeface="Arial" panose="020B0604020202020204" pitchFamily="34" charset="0"/>
              </a:rPr>
              <a:t>Date</a:t>
            </a:r>
            <a:endParaRPr lang="pl-PL" sz="2400" b="1" dirty="0">
              <a:solidFill>
                <a:srgbClr val="0A5496"/>
              </a:solidFill>
              <a:ea typeface="Arial Hebrew Scholar" charset="-79"/>
              <a:cs typeface="Arial" panose="020B0604020202020204" pitchFamily="34" charset="0"/>
            </a:endParaRPr>
          </a:p>
          <a:p>
            <a:r>
              <a:rPr lang="pl-PL" sz="1800" dirty="0">
                <a:solidFill>
                  <a:srgbClr val="0A5496"/>
                </a:solidFill>
                <a:ea typeface="Arial Hebrew Scholar" charset="-79"/>
                <a:cs typeface="Arial" panose="020B0604020202020204" pitchFamily="34" charset="0"/>
              </a:rPr>
              <a:t>00:00-00:00 </a:t>
            </a:r>
          </a:p>
          <a:p>
            <a:r>
              <a:rPr lang="pl-PL" sz="1800" dirty="0" err="1">
                <a:solidFill>
                  <a:srgbClr val="0A5496"/>
                </a:solidFill>
                <a:ea typeface="Arial Hebrew Scholar" charset="-79"/>
                <a:cs typeface="Arial" panose="020B0604020202020204" pitchFamily="34" charset="0"/>
              </a:rPr>
              <a:t>Location</a:t>
            </a:r>
            <a:endParaRPr lang="en-US" sz="1800" dirty="0">
              <a:solidFill>
                <a:srgbClr val="0A5496"/>
              </a:solidFill>
              <a:ea typeface="Arial Hebrew Scholar" charset="-79"/>
              <a:cs typeface="Arial" panose="020B0604020202020204" pitchFamily="34" charset="0"/>
            </a:endParaRPr>
          </a:p>
          <a:p>
            <a:pPr lvl="0"/>
            <a:endParaRPr lang="en-US" dirty="0"/>
          </a:p>
        </p:txBody>
      </p:sp>
      <p:sp>
        <p:nvSpPr>
          <p:cNvPr id="10" name="Text Placeholder 9">
            <a:extLst>
              <a:ext uri="{FF2B5EF4-FFF2-40B4-BE49-F238E27FC236}">
                <a16:creationId xmlns:a16="http://schemas.microsoft.com/office/drawing/2014/main" id="{C013E082-34F3-3748-A287-98FA86956B77}"/>
              </a:ext>
            </a:extLst>
          </p:cNvPr>
          <p:cNvSpPr>
            <a:spLocks noGrp="1"/>
          </p:cNvSpPr>
          <p:nvPr>
            <p:ph type="body" sz="quarter" idx="11" hasCustomPrompt="1"/>
          </p:nvPr>
        </p:nvSpPr>
        <p:spPr>
          <a:xfrm>
            <a:off x="838200" y="3124200"/>
            <a:ext cx="8763000" cy="1981200"/>
          </a:xfrm>
          <a:prstGeom prst="rect">
            <a:avLst/>
          </a:prstGeom>
        </p:spPr>
        <p:txBody>
          <a:bodyPr/>
          <a:lstStyle>
            <a:lvl1pPr marL="0" indent="0">
              <a:buNone/>
              <a:defRPr sz="2400"/>
            </a:lvl1pPr>
            <a:lvl2pPr marL="519099" indent="0">
              <a:buNone/>
              <a:defRPr sz="2400"/>
            </a:lvl2pPr>
            <a:lvl3pPr marL="914377" indent="0">
              <a:buNone/>
              <a:defRPr sz="2400"/>
            </a:lvl3pPr>
            <a:lvl4pPr marL="1371565" indent="0">
              <a:buNone/>
              <a:defRPr sz="2400"/>
            </a:lvl4pPr>
            <a:lvl5pPr marL="1828755" indent="0">
              <a:buNone/>
              <a:defRPr sz="2400"/>
            </a:lvl5pPr>
          </a:lstStyle>
          <a:p>
            <a:r>
              <a:rPr lang="en-US" sz="2400" kern="0" dirty="0" err="1">
                <a:solidFill>
                  <a:schemeClr val="accent6">
                    <a:lumMod val="50000"/>
                    <a:lumOff val="50000"/>
                  </a:schemeClr>
                </a:solidFill>
                <a:latin typeface="Arial" charset="0"/>
                <a:ea typeface="Arial" charset="0"/>
                <a:cs typeface="Arial" charset="0"/>
              </a:rPr>
              <a:t>Excepteur</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sint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occaecat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cupidatat</a:t>
            </a:r>
            <a:r>
              <a:rPr lang="en-US" sz="2400" kern="0" dirty="0">
                <a:solidFill>
                  <a:schemeClr val="accent6">
                    <a:lumMod val="50000"/>
                    <a:lumOff val="50000"/>
                  </a:schemeClr>
                </a:solidFill>
                <a:latin typeface="Arial" charset="0"/>
                <a:ea typeface="Arial" charset="0"/>
                <a:cs typeface="Arial" charset="0"/>
              </a:rPr>
              <a:t> non </a:t>
            </a:r>
            <a:r>
              <a:rPr lang="en-US" sz="2400" kern="0" dirty="0" err="1">
                <a:solidFill>
                  <a:schemeClr val="accent6">
                    <a:lumMod val="50000"/>
                    <a:lumOff val="50000"/>
                  </a:schemeClr>
                </a:solidFill>
                <a:latin typeface="Arial" charset="0"/>
                <a:ea typeface="Arial" charset="0"/>
                <a:cs typeface="Arial" charset="0"/>
              </a:rPr>
              <a:t>proident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sunt</a:t>
            </a:r>
            <a:r>
              <a:rPr lang="en-US" sz="2400" kern="0" dirty="0">
                <a:solidFill>
                  <a:schemeClr val="accent6">
                    <a:lumMod val="50000"/>
                    <a:lumOff val="50000"/>
                  </a:schemeClr>
                </a:solidFill>
                <a:latin typeface="Arial" charset="0"/>
                <a:ea typeface="Arial" charset="0"/>
                <a:cs typeface="Arial" charset="0"/>
              </a:rPr>
              <a:t> in culpa qui </a:t>
            </a:r>
            <a:r>
              <a:rPr lang="en-US" sz="2400" kern="0" dirty="0" err="1">
                <a:solidFill>
                  <a:schemeClr val="accent6">
                    <a:lumMod val="50000"/>
                    <a:lumOff val="50000"/>
                  </a:schemeClr>
                </a:solidFill>
                <a:latin typeface="Arial" charset="0"/>
                <a:ea typeface="Arial" charset="0"/>
                <a:cs typeface="Arial" charset="0"/>
              </a:rPr>
              <a:t>officia</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deserunt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mollit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anim</a:t>
            </a:r>
            <a:r>
              <a:rPr lang="en-US" sz="2400" kern="0" dirty="0">
                <a:solidFill>
                  <a:schemeClr val="accent6">
                    <a:lumMod val="50000"/>
                    <a:lumOff val="50000"/>
                  </a:schemeClr>
                </a:solidFill>
                <a:latin typeface="Arial" charset="0"/>
                <a:ea typeface="Arial" charset="0"/>
                <a:cs typeface="Arial" charset="0"/>
              </a:rPr>
              <a:t> id </a:t>
            </a:r>
            <a:r>
              <a:rPr lang="en-US" sz="2400" kern="0" dirty="0" err="1">
                <a:solidFill>
                  <a:schemeClr val="accent6">
                    <a:lumMod val="50000"/>
                    <a:lumOff val="50000"/>
                  </a:schemeClr>
                </a:solidFill>
                <a:latin typeface="Arial" charset="0"/>
                <a:ea typeface="Arial" charset="0"/>
                <a:cs typeface="Arial" charset="0"/>
              </a:rPr>
              <a:t>est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laborum</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Excepteur</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sint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occaecat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cupidatat</a:t>
            </a:r>
            <a:r>
              <a:rPr lang="en-US" sz="2400" kern="0" dirty="0">
                <a:solidFill>
                  <a:schemeClr val="accent6">
                    <a:lumMod val="50000"/>
                    <a:lumOff val="50000"/>
                  </a:schemeClr>
                </a:solidFill>
                <a:latin typeface="Arial" charset="0"/>
                <a:ea typeface="Arial" charset="0"/>
                <a:cs typeface="Arial" charset="0"/>
              </a:rPr>
              <a:t> non </a:t>
            </a:r>
            <a:r>
              <a:rPr lang="en-US" sz="2400" kern="0" dirty="0" err="1">
                <a:solidFill>
                  <a:schemeClr val="accent6">
                    <a:lumMod val="50000"/>
                    <a:lumOff val="50000"/>
                  </a:schemeClr>
                </a:solidFill>
                <a:latin typeface="Arial" charset="0"/>
                <a:ea typeface="Arial" charset="0"/>
                <a:cs typeface="Arial" charset="0"/>
              </a:rPr>
              <a:t>proident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sunt</a:t>
            </a:r>
            <a:r>
              <a:rPr lang="en-US" sz="2400" kern="0" dirty="0">
                <a:solidFill>
                  <a:schemeClr val="accent6">
                    <a:lumMod val="50000"/>
                    <a:lumOff val="50000"/>
                  </a:schemeClr>
                </a:solidFill>
                <a:latin typeface="Arial" charset="0"/>
                <a:ea typeface="Arial" charset="0"/>
                <a:cs typeface="Arial" charset="0"/>
              </a:rPr>
              <a:t> in culpa qui </a:t>
            </a:r>
            <a:r>
              <a:rPr lang="en-US" sz="2400" kern="0" dirty="0" err="1">
                <a:solidFill>
                  <a:schemeClr val="accent6">
                    <a:lumMod val="50000"/>
                    <a:lumOff val="50000"/>
                  </a:schemeClr>
                </a:solidFill>
                <a:latin typeface="Arial" charset="0"/>
                <a:ea typeface="Arial" charset="0"/>
                <a:cs typeface="Arial" charset="0"/>
              </a:rPr>
              <a:t>officia</a:t>
            </a:r>
            <a:r>
              <a:rPr lang="en-US" sz="2400" kern="0" dirty="0">
                <a:solidFill>
                  <a:schemeClr val="accent6">
                    <a:lumMod val="50000"/>
                    <a:lumOff val="50000"/>
                  </a:schemeClr>
                </a:solidFill>
                <a:latin typeface="Arial" charset="0"/>
                <a:ea typeface="Arial" charset="0"/>
                <a:cs typeface="Arial" charset="0"/>
              </a:rPr>
              <a:t> </a:t>
            </a:r>
            <a:r>
              <a:rPr lang="en-US" sz="2400" b="1" kern="0" dirty="0" err="1">
                <a:solidFill>
                  <a:srgbClr val="0A5496"/>
                </a:solidFill>
                <a:latin typeface="Arial" charset="0"/>
                <a:ea typeface="Arial" charset="0"/>
                <a:cs typeface="Arial" charset="0"/>
              </a:rPr>
              <a:t>deserunt</a:t>
            </a:r>
            <a:r>
              <a:rPr lang="en-US" sz="2400" b="1" kern="0" dirty="0">
                <a:solidFill>
                  <a:srgbClr val="0A5496"/>
                </a:solidFill>
                <a:latin typeface="Arial" charset="0"/>
                <a:ea typeface="Arial" charset="0"/>
                <a:cs typeface="Arial" charset="0"/>
              </a:rPr>
              <a:t> </a:t>
            </a:r>
            <a:r>
              <a:rPr lang="en-US" sz="2400" b="1" kern="0" dirty="0" err="1">
                <a:solidFill>
                  <a:srgbClr val="0A5496"/>
                </a:solidFill>
                <a:latin typeface="Arial" charset="0"/>
                <a:ea typeface="Arial" charset="0"/>
                <a:cs typeface="Arial" charset="0"/>
              </a:rPr>
              <a:t>mollit</a:t>
            </a:r>
            <a:r>
              <a:rPr lang="en-US" sz="2400" b="1" kern="0" dirty="0">
                <a:solidFill>
                  <a:srgbClr val="0A5496"/>
                </a:solidFill>
                <a:latin typeface="Arial" charset="0"/>
                <a:ea typeface="Arial" charset="0"/>
                <a:cs typeface="Arial" charset="0"/>
              </a:rPr>
              <a:t> </a:t>
            </a:r>
            <a:r>
              <a:rPr lang="en-US" sz="2400" b="1" kern="0" dirty="0" err="1">
                <a:solidFill>
                  <a:srgbClr val="0A5496"/>
                </a:solidFill>
                <a:latin typeface="Arial" charset="0"/>
                <a:ea typeface="Arial" charset="0"/>
                <a:cs typeface="Arial" charset="0"/>
              </a:rPr>
              <a:t>anim</a:t>
            </a:r>
            <a:r>
              <a:rPr lang="en-US" sz="2400" b="1" kern="0" dirty="0">
                <a:solidFill>
                  <a:srgbClr val="0A5496"/>
                </a:solidFill>
                <a:latin typeface="Arial" charset="0"/>
                <a:ea typeface="Arial" charset="0"/>
                <a:cs typeface="Arial" charset="0"/>
              </a:rPr>
              <a:t> </a:t>
            </a:r>
            <a:r>
              <a:rPr lang="en-US" sz="2400" kern="0" dirty="0">
                <a:solidFill>
                  <a:schemeClr val="accent6">
                    <a:lumMod val="50000"/>
                    <a:lumOff val="50000"/>
                  </a:schemeClr>
                </a:solidFill>
                <a:latin typeface="Arial" charset="0"/>
                <a:ea typeface="Arial" charset="0"/>
                <a:cs typeface="Arial" charset="0"/>
              </a:rPr>
              <a:t>id </a:t>
            </a:r>
            <a:r>
              <a:rPr lang="en-US" sz="2400" kern="0" dirty="0" err="1">
                <a:solidFill>
                  <a:schemeClr val="accent6">
                    <a:lumMod val="50000"/>
                    <a:lumOff val="50000"/>
                  </a:schemeClr>
                </a:solidFill>
                <a:latin typeface="Arial" charset="0"/>
                <a:ea typeface="Arial" charset="0"/>
                <a:cs typeface="Arial" charset="0"/>
              </a:rPr>
              <a:t>est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laborum</a:t>
            </a:r>
            <a:r>
              <a:rPr lang="en-US" sz="2400" kern="0" dirty="0">
                <a:solidFill>
                  <a:schemeClr val="accent6">
                    <a:lumMod val="50000"/>
                    <a:lumOff val="50000"/>
                  </a:schemeClr>
                </a:solidFill>
                <a:latin typeface="Arial" charset="0"/>
                <a:ea typeface="Arial" charset="0"/>
                <a:cs typeface="Arial" charset="0"/>
              </a:rPr>
              <a:t>.</a:t>
            </a:r>
            <a:endParaRPr lang="en-US" sz="2200" dirty="0">
              <a:solidFill>
                <a:schemeClr val="accent6">
                  <a:lumMod val="50000"/>
                  <a:lumOff val="50000"/>
                </a:schemeClr>
              </a:solidFill>
              <a:latin typeface="Arial Hebrew Scholar" charset="-79"/>
              <a:ea typeface="Arial Hebrew Scholar" charset="-79"/>
              <a:cs typeface="Arial Hebrew Scholar" charset="-79"/>
            </a:endParaRPr>
          </a:p>
        </p:txBody>
      </p:sp>
    </p:spTree>
    <p:extLst>
      <p:ext uri="{BB962C8B-B14F-4D97-AF65-F5344CB8AC3E}">
        <p14:creationId xmlns:p14="http://schemas.microsoft.com/office/powerpoint/2010/main" val="12102529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4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E4F2B938-A092-8A40-BA9E-36EB895796A6}"/>
              </a:ext>
            </a:extLst>
          </p:cNvPr>
          <p:cNvSpPr txBox="1"/>
          <p:nvPr userDrawn="1"/>
        </p:nvSpPr>
        <p:spPr>
          <a:xfrm>
            <a:off x="342901" y="385480"/>
            <a:ext cx="3505200" cy="6247864"/>
          </a:xfrm>
          <a:prstGeom prst="rect">
            <a:avLst/>
          </a:prstGeom>
          <a:noFill/>
        </p:spPr>
        <p:txBody>
          <a:bodyPr wrap="square" rtlCol="0" anchor="b">
            <a:spAutoFit/>
          </a:bodyPr>
          <a:lstStyle/>
          <a:p>
            <a:r>
              <a:rPr lang="en-US" sz="40000" dirty="0">
                <a:solidFill>
                  <a:srgbClr val="FFFFFF"/>
                </a:solidFill>
                <a:latin typeface="Arial" charset="0"/>
                <a:ea typeface="Arial" charset="0"/>
                <a:cs typeface="Arial" charset="0"/>
              </a:rPr>
              <a:t>#</a:t>
            </a:r>
          </a:p>
        </p:txBody>
      </p:sp>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7" name="Title 1">
            <a:extLst>
              <a:ext uri="{FF2B5EF4-FFF2-40B4-BE49-F238E27FC236}">
                <a16:creationId xmlns:a16="http://schemas.microsoft.com/office/drawing/2014/main" id="{E3315EA2-0FCF-964A-B51F-29EF0E9D7770}"/>
              </a:ext>
            </a:extLst>
          </p:cNvPr>
          <p:cNvSpPr>
            <a:spLocks noGrp="1"/>
          </p:cNvSpPr>
          <p:nvPr>
            <p:ph type="title" hasCustomPrompt="1"/>
          </p:nvPr>
        </p:nvSpPr>
        <p:spPr>
          <a:xfrm>
            <a:off x="762000" y="444078"/>
            <a:ext cx="8686801" cy="533400"/>
          </a:xfrm>
          <a:prstGeom prst="rect">
            <a:avLst/>
          </a:prstGeom>
        </p:spPr>
        <p:txBody>
          <a:bodyPr>
            <a:normAutofit/>
          </a:bodyPr>
          <a:lstStyle>
            <a:lvl1pPr algn="l">
              <a:defRPr sz="3600" b="1" i="0">
                <a:solidFill>
                  <a:srgbClr val="095495"/>
                </a:solidFill>
                <a:latin typeface="Helvetica Neue" charset="0"/>
                <a:ea typeface="Helvetica Neue" charset="0"/>
                <a:cs typeface="Helvetica Neue" charset="0"/>
              </a:defRPr>
            </a:lvl1pPr>
          </a:lstStyle>
          <a:p>
            <a:r>
              <a:rPr lang="en-US" dirty="0"/>
              <a:t>Insert headline</a:t>
            </a:r>
          </a:p>
        </p:txBody>
      </p:sp>
      <p:sp>
        <p:nvSpPr>
          <p:cNvPr id="11" name="Text Placeholder 10">
            <a:extLst>
              <a:ext uri="{FF2B5EF4-FFF2-40B4-BE49-F238E27FC236}">
                <a16:creationId xmlns:a16="http://schemas.microsoft.com/office/drawing/2014/main" id="{CCD10A15-415D-E249-9DE4-AB27B911E080}"/>
              </a:ext>
            </a:extLst>
          </p:cNvPr>
          <p:cNvSpPr>
            <a:spLocks noGrp="1"/>
          </p:cNvSpPr>
          <p:nvPr>
            <p:ph type="body" sz="quarter" idx="10" hasCustomPrompt="1"/>
          </p:nvPr>
        </p:nvSpPr>
        <p:spPr>
          <a:xfrm>
            <a:off x="4038600" y="1828800"/>
            <a:ext cx="7848600" cy="3276600"/>
          </a:xfrm>
          <a:prstGeom prst="rect">
            <a:avLst/>
          </a:prstGeom>
        </p:spPr>
        <p:txBody>
          <a:bodyPr/>
          <a:lstStyle>
            <a:lvl1pPr marL="0" indent="0">
              <a:buNone/>
              <a:defRPr sz="2000"/>
            </a:lvl1pPr>
            <a:lvl2pPr marL="519099" indent="0">
              <a:buNone/>
              <a:defRPr sz="2000"/>
            </a:lvl2pPr>
            <a:lvl3pPr marL="914377" indent="0">
              <a:buNone/>
              <a:defRPr sz="2000"/>
            </a:lvl3pPr>
            <a:lvl4pPr marL="1371565" indent="0">
              <a:buNone/>
              <a:defRPr sz="2000"/>
            </a:lvl4pPr>
            <a:lvl5pPr marL="1828755" indent="0">
              <a:buNone/>
              <a:defRPr sz="2000"/>
            </a:lvl5pPr>
          </a:lstStyle>
          <a:p>
            <a:pPr marL="342900" indent="-342900">
              <a:buFont typeface="Arial" charset="0"/>
              <a:buChar char="•"/>
            </a:pPr>
            <a:r>
              <a:rPr lang="en-US" sz="2000" kern="0" dirty="0" err="1">
                <a:solidFill>
                  <a:schemeClr val="accent6">
                    <a:lumMod val="50000"/>
                    <a:lumOff val="50000"/>
                  </a:schemeClr>
                </a:solidFill>
                <a:latin typeface="Arial" charset="0"/>
                <a:ea typeface="Arial" charset="0"/>
                <a:cs typeface="Arial" charset="0"/>
              </a:rPr>
              <a:t>Excepteur</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sint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occaecat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cupidatat</a:t>
            </a:r>
            <a:r>
              <a:rPr lang="en-US" sz="2000" kern="0" dirty="0">
                <a:solidFill>
                  <a:schemeClr val="accent6">
                    <a:lumMod val="50000"/>
                    <a:lumOff val="50000"/>
                  </a:schemeClr>
                </a:solidFill>
                <a:latin typeface="Arial" charset="0"/>
                <a:ea typeface="Arial" charset="0"/>
                <a:cs typeface="Arial" charset="0"/>
              </a:rPr>
              <a:t> non </a:t>
            </a:r>
            <a:r>
              <a:rPr lang="en-US" sz="2000" kern="0" dirty="0" err="1">
                <a:solidFill>
                  <a:schemeClr val="accent6">
                    <a:lumMod val="50000"/>
                    <a:lumOff val="50000"/>
                  </a:schemeClr>
                </a:solidFill>
                <a:latin typeface="Arial" charset="0"/>
                <a:ea typeface="Arial" charset="0"/>
                <a:cs typeface="Arial" charset="0"/>
              </a:rPr>
              <a:t>proident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sunt</a:t>
            </a:r>
            <a:r>
              <a:rPr lang="en-US" sz="2000" kern="0" dirty="0">
                <a:solidFill>
                  <a:schemeClr val="accent6">
                    <a:lumMod val="50000"/>
                    <a:lumOff val="50000"/>
                  </a:schemeClr>
                </a:solidFill>
                <a:latin typeface="Arial" charset="0"/>
                <a:ea typeface="Arial" charset="0"/>
                <a:cs typeface="Arial" charset="0"/>
              </a:rPr>
              <a:t> in culpa qui </a:t>
            </a:r>
            <a:r>
              <a:rPr lang="en-US" sz="2000" kern="0" dirty="0" err="1">
                <a:solidFill>
                  <a:schemeClr val="accent6">
                    <a:lumMod val="50000"/>
                    <a:lumOff val="50000"/>
                  </a:schemeClr>
                </a:solidFill>
                <a:latin typeface="Arial" charset="0"/>
                <a:ea typeface="Arial" charset="0"/>
                <a:cs typeface="Arial" charset="0"/>
              </a:rPr>
              <a:t>officia</a:t>
            </a:r>
            <a:r>
              <a:rPr lang="en-US" sz="2000" kern="0" dirty="0">
                <a:solidFill>
                  <a:schemeClr val="accent6">
                    <a:lumMod val="50000"/>
                    <a:lumOff val="50000"/>
                  </a:schemeClr>
                </a:solidFill>
                <a:latin typeface="Arial" charset="0"/>
                <a:ea typeface="Arial" charset="0"/>
                <a:cs typeface="Arial" charset="0"/>
              </a:rPr>
              <a:t> </a:t>
            </a:r>
            <a:r>
              <a:rPr lang="en-US" sz="2000" b="1" kern="0" dirty="0" err="1">
                <a:solidFill>
                  <a:srgbClr val="0A5496"/>
                </a:solidFill>
                <a:latin typeface="Arial" charset="0"/>
                <a:ea typeface="Arial" charset="0"/>
                <a:cs typeface="Arial" charset="0"/>
              </a:rPr>
              <a:t>deserunt</a:t>
            </a:r>
            <a:r>
              <a:rPr lang="en-US" sz="2000" b="1" kern="0" dirty="0">
                <a:solidFill>
                  <a:srgbClr val="0A5496"/>
                </a:solidFill>
                <a:latin typeface="Arial" charset="0"/>
                <a:ea typeface="Arial" charset="0"/>
                <a:cs typeface="Arial" charset="0"/>
              </a:rPr>
              <a:t> </a:t>
            </a:r>
            <a:r>
              <a:rPr lang="en-US" sz="2000" b="1" kern="0" dirty="0" err="1">
                <a:solidFill>
                  <a:srgbClr val="0A5496"/>
                </a:solidFill>
                <a:latin typeface="Arial" charset="0"/>
                <a:ea typeface="Arial" charset="0"/>
                <a:cs typeface="Arial" charset="0"/>
              </a:rPr>
              <a:t>mollit</a:t>
            </a:r>
            <a:r>
              <a:rPr lang="en-US" sz="2000" b="1" kern="0" dirty="0">
                <a:solidFill>
                  <a:srgbClr val="0A5496"/>
                </a:solidFill>
                <a:latin typeface="Arial" charset="0"/>
                <a:ea typeface="Arial" charset="0"/>
                <a:cs typeface="Arial" charset="0"/>
              </a:rPr>
              <a:t> </a:t>
            </a:r>
            <a:r>
              <a:rPr lang="en-US" sz="2000" b="1" kern="0" dirty="0" err="1">
                <a:solidFill>
                  <a:srgbClr val="0A5496"/>
                </a:solidFill>
                <a:latin typeface="Arial" charset="0"/>
                <a:ea typeface="Arial" charset="0"/>
                <a:cs typeface="Arial" charset="0"/>
              </a:rPr>
              <a:t>anim</a:t>
            </a:r>
            <a:r>
              <a:rPr lang="en-US" sz="2000" b="1" kern="0" dirty="0">
                <a:solidFill>
                  <a:srgbClr val="0A5496"/>
                </a:solidFill>
                <a:latin typeface="Arial" charset="0"/>
                <a:ea typeface="Arial" charset="0"/>
                <a:cs typeface="Arial" charset="0"/>
              </a:rPr>
              <a:t> </a:t>
            </a:r>
            <a:r>
              <a:rPr lang="en-US" sz="2000" kern="0" dirty="0">
                <a:solidFill>
                  <a:schemeClr val="accent6">
                    <a:lumMod val="50000"/>
                    <a:lumOff val="50000"/>
                  </a:schemeClr>
                </a:solidFill>
                <a:latin typeface="Arial" charset="0"/>
                <a:ea typeface="Arial" charset="0"/>
                <a:cs typeface="Arial" charset="0"/>
              </a:rPr>
              <a:t>id </a:t>
            </a:r>
            <a:r>
              <a:rPr lang="en-US" sz="2000" kern="0" dirty="0" err="1">
                <a:solidFill>
                  <a:schemeClr val="accent6">
                    <a:lumMod val="50000"/>
                    <a:lumOff val="50000"/>
                  </a:schemeClr>
                </a:solidFill>
                <a:latin typeface="Arial" charset="0"/>
                <a:ea typeface="Arial" charset="0"/>
                <a:cs typeface="Arial" charset="0"/>
              </a:rPr>
              <a:t>est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laborum</a:t>
            </a:r>
            <a:r>
              <a:rPr lang="en-US" sz="2000" kern="0" dirty="0">
                <a:solidFill>
                  <a:schemeClr val="accent6">
                    <a:lumMod val="50000"/>
                    <a:lumOff val="50000"/>
                  </a:schemeClr>
                </a:solidFill>
                <a:latin typeface="Arial" charset="0"/>
                <a:ea typeface="Arial" charset="0"/>
                <a:cs typeface="Arial" charset="0"/>
              </a:rPr>
              <a:t>.</a:t>
            </a:r>
            <a:br>
              <a:rPr lang="en-US" sz="2000" kern="0" dirty="0">
                <a:solidFill>
                  <a:schemeClr val="accent6">
                    <a:lumMod val="50000"/>
                    <a:lumOff val="50000"/>
                  </a:schemeClr>
                </a:solidFill>
                <a:latin typeface="Arial" charset="0"/>
                <a:ea typeface="Arial" charset="0"/>
                <a:cs typeface="Arial" charset="0"/>
              </a:rPr>
            </a:br>
            <a:endParaRPr lang="en-US" sz="2000" kern="0" dirty="0">
              <a:solidFill>
                <a:schemeClr val="accent6">
                  <a:lumMod val="50000"/>
                  <a:lumOff val="50000"/>
                </a:schemeClr>
              </a:solidFill>
              <a:latin typeface="Arial" charset="0"/>
              <a:ea typeface="Arial" charset="0"/>
              <a:cs typeface="Arial" charset="0"/>
            </a:endParaRPr>
          </a:p>
          <a:p>
            <a:pPr marL="342900" indent="-342900">
              <a:buFont typeface="Arial" charset="0"/>
              <a:buChar char="•"/>
            </a:pPr>
            <a:r>
              <a:rPr lang="en-US" sz="2000" kern="0" dirty="0" err="1">
                <a:solidFill>
                  <a:schemeClr val="accent6">
                    <a:lumMod val="50000"/>
                    <a:lumOff val="50000"/>
                  </a:schemeClr>
                </a:solidFill>
                <a:latin typeface="Arial" charset="0"/>
                <a:ea typeface="Arial" charset="0"/>
                <a:cs typeface="Arial" charset="0"/>
              </a:rPr>
              <a:t>Excepteur</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sint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occaecat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cupidatat</a:t>
            </a:r>
            <a:r>
              <a:rPr lang="en-US" sz="2000" kern="0" dirty="0">
                <a:solidFill>
                  <a:schemeClr val="accent6">
                    <a:lumMod val="50000"/>
                    <a:lumOff val="50000"/>
                  </a:schemeClr>
                </a:solidFill>
                <a:latin typeface="Arial" charset="0"/>
                <a:ea typeface="Arial" charset="0"/>
                <a:cs typeface="Arial" charset="0"/>
              </a:rPr>
              <a:t> non </a:t>
            </a:r>
            <a:r>
              <a:rPr lang="en-US" sz="2000" kern="0" dirty="0" err="1">
                <a:solidFill>
                  <a:schemeClr val="accent6">
                    <a:lumMod val="50000"/>
                    <a:lumOff val="50000"/>
                  </a:schemeClr>
                </a:solidFill>
                <a:latin typeface="Arial" charset="0"/>
                <a:ea typeface="Arial" charset="0"/>
                <a:cs typeface="Arial" charset="0"/>
              </a:rPr>
              <a:t>proident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sunt</a:t>
            </a:r>
            <a:r>
              <a:rPr lang="en-US" sz="2000" kern="0" dirty="0">
                <a:solidFill>
                  <a:schemeClr val="accent6">
                    <a:lumMod val="50000"/>
                    <a:lumOff val="50000"/>
                  </a:schemeClr>
                </a:solidFill>
                <a:latin typeface="Arial" charset="0"/>
                <a:ea typeface="Arial" charset="0"/>
                <a:cs typeface="Arial" charset="0"/>
              </a:rPr>
              <a:t> in culpa qui </a:t>
            </a:r>
            <a:r>
              <a:rPr lang="en-US" sz="2000" kern="0" dirty="0" err="1">
                <a:solidFill>
                  <a:schemeClr val="accent6">
                    <a:lumMod val="50000"/>
                    <a:lumOff val="50000"/>
                  </a:schemeClr>
                </a:solidFill>
                <a:latin typeface="Arial" charset="0"/>
                <a:ea typeface="Arial" charset="0"/>
                <a:cs typeface="Arial" charset="0"/>
              </a:rPr>
              <a:t>officia</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deserunt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mollit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anim</a:t>
            </a:r>
            <a:r>
              <a:rPr lang="en-US" sz="2000" kern="0" dirty="0">
                <a:solidFill>
                  <a:schemeClr val="accent6">
                    <a:lumMod val="50000"/>
                    <a:lumOff val="50000"/>
                  </a:schemeClr>
                </a:solidFill>
                <a:latin typeface="Arial" charset="0"/>
                <a:ea typeface="Arial" charset="0"/>
                <a:cs typeface="Arial" charset="0"/>
              </a:rPr>
              <a:t> id </a:t>
            </a:r>
            <a:r>
              <a:rPr lang="en-US" sz="2000" b="1" kern="0" dirty="0" err="1">
                <a:solidFill>
                  <a:srgbClr val="0A5496"/>
                </a:solidFill>
                <a:latin typeface="Arial" charset="0"/>
                <a:ea typeface="Arial" charset="0"/>
                <a:cs typeface="Arial" charset="0"/>
              </a:rPr>
              <a:t>est</a:t>
            </a:r>
            <a:r>
              <a:rPr lang="en-US" sz="2000" b="1" kern="0" dirty="0">
                <a:solidFill>
                  <a:srgbClr val="0A5496"/>
                </a:solidFill>
                <a:latin typeface="Arial" charset="0"/>
                <a:ea typeface="Arial" charset="0"/>
                <a:cs typeface="Arial" charset="0"/>
              </a:rPr>
              <a:t> </a:t>
            </a:r>
            <a:r>
              <a:rPr lang="en-US" sz="2000" b="1" kern="0" dirty="0" err="1">
                <a:solidFill>
                  <a:srgbClr val="0A5496"/>
                </a:solidFill>
                <a:latin typeface="Arial" charset="0"/>
                <a:ea typeface="Arial" charset="0"/>
                <a:cs typeface="Arial" charset="0"/>
              </a:rPr>
              <a:t>laborum</a:t>
            </a:r>
            <a:r>
              <a:rPr lang="en-US" sz="2000" kern="0" dirty="0">
                <a:solidFill>
                  <a:schemeClr val="accent6">
                    <a:lumMod val="50000"/>
                    <a:lumOff val="50000"/>
                  </a:schemeClr>
                </a:solidFill>
                <a:latin typeface="Arial" charset="0"/>
                <a:ea typeface="Arial" charset="0"/>
                <a:cs typeface="Arial" charset="0"/>
              </a:rPr>
              <a:t>.</a:t>
            </a:r>
            <a:br>
              <a:rPr lang="en-US" sz="2000" kern="0" dirty="0">
                <a:solidFill>
                  <a:schemeClr val="accent6">
                    <a:lumMod val="50000"/>
                    <a:lumOff val="50000"/>
                  </a:schemeClr>
                </a:solidFill>
                <a:latin typeface="Arial" charset="0"/>
                <a:ea typeface="Arial" charset="0"/>
                <a:cs typeface="Arial" charset="0"/>
              </a:rPr>
            </a:br>
            <a:endParaRPr lang="en-US" sz="2000" kern="0" dirty="0">
              <a:solidFill>
                <a:schemeClr val="accent6">
                  <a:lumMod val="50000"/>
                  <a:lumOff val="50000"/>
                </a:schemeClr>
              </a:solidFill>
              <a:latin typeface="Arial" charset="0"/>
              <a:ea typeface="Arial" charset="0"/>
              <a:cs typeface="Arial" charset="0"/>
            </a:endParaRPr>
          </a:p>
          <a:p>
            <a:pPr marL="342900" indent="-342900">
              <a:buFont typeface="Arial" charset="0"/>
              <a:buChar char="•"/>
            </a:pPr>
            <a:r>
              <a:rPr lang="en-US" sz="2000" kern="0" dirty="0" err="1">
                <a:solidFill>
                  <a:schemeClr val="accent6">
                    <a:lumMod val="50000"/>
                    <a:lumOff val="50000"/>
                  </a:schemeClr>
                </a:solidFill>
                <a:latin typeface="Arial" charset="0"/>
                <a:ea typeface="Arial" charset="0"/>
                <a:cs typeface="Arial" charset="0"/>
              </a:rPr>
              <a:t>Excepteur</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sint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occaecat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cupidatat</a:t>
            </a:r>
            <a:r>
              <a:rPr lang="en-US" sz="2000" kern="0" dirty="0">
                <a:solidFill>
                  <a:schemeClr val="accent6">
                    <a:lumMod val="50000"/>
                    <a:lumOff val="50000"/>
                  </a:schemeClr>
                </a:solidFill>
                <a:latin typeface="Arial" charset="0"/>
                <a:ea typeface="Arial" charset="0"/>
                <a:cs typeface="Arial" charset="0"/>
              </a:rPr>
              <a:t> </a:t>
            </a:r>
            <a:r>
              <a:rPr lang="en-US" sz="2000" b="1" kern="0" dirty="0">
                <a:solidFill>
                  <a:srgbClr val="0A5496"/>
                </a:solidFill>
                <a:latin typeface="Arial" charset="0"/>
                <a:ea typeface="Arial" charset="0"/>
                <a:cs typeface="Arial" charset="0"/>
              </a:rPr>
              <a:t>non </a:t>
            </a:r>
            <a:r>
              <a:rPr lang="en-US" sz="2000" b="1" kern="0" dirty="0" err="1">
                <a:solidFill>
                  <a:srgbClr val="0A5496"/>
                </a:solidFill>
                <a:latin typeface="Arial" charset="0"/>
                <a:ea typeface="Arial" charset="0"/>
                <a:cs typeface="Arial" charset="0"/>
              </a:rPr>
              <a:t>proident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sunt</a:t>
            </a:r>
            <a:r>
              <a:rPr lang="en-US" sz="2000" kern="0" dirty="0">
                <a:solidFill>
                  <a:schemeClr val="accent6">
                    <a:lumMod val="50000"/>
                    <a:lumOff val="50000"/>
                  </a:schemeClr>
                </a:solidFill>
                <a:latin typeface="Arial" charset="0"/>
                <a:ea typeface="Arial" charset="0"/>
                <a:cs typeface="Arial" charset="0"/>
              </a:rPr>
              <a:t> in culpa qui </a:t>
            </a:r>
            <a:r>
              <a:rPr lang="en-US" sz="2000" kern="0" dirty="0" err="1">
                <a:solidFill>
                  <a:schemeClr val="accent6">
                    <a:lumMod val="50000"/>
                    <a:lumOff val="50000"/>
                  </a:schemeClr>
                </a:solidFill>
                <a:latin typeface="Arial" charset="0"/>
                <a:ea typeface="Arial" charset="0"/>
                <a:cs typeface="Arial" charset="0"/>
              </a:rPr>
              <a:t>officia</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deserunt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mollit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anim</a:t>
            </a:r>
            <a:r>
              <a:rPr lang="en-US" sz="2000" kern="0" dirty="0">
                <a:solidFill>
                  <a:schemeClr val="accent6">
                    <a:lumMod val="50000"/>
                    <a:lumOff val="50000"/>
                  </a:schemeClr>
                </a:solidFill>
                <a:latin typeface="Arial" charset="0"/>
                <a:ea typeface="Arial" charset="0"/>
                <a:cs typeface="Arial" charset="0"/>
              </a:rPr>
              <a:t> id </a:t>
            </a:r>
            <a:r>
              <a:rPr lang="en-US" sz="2000" kern="0" dirty="0" err="1">
                <a:solidFill>
                  <a:schemeClr val="accent6">
                    <a:lumMod val="50000"/>
                    <a:lumOff val="50000"/>
                  </a:schemeClr>
                </a:solidFill>
                <a:latin typeface="Arial" charset="0"/>
                <a:ea typeface="Arial" charset="0"/>
                <a:cs typeface="Arial" charset="0"/>
              </a:rPr>
              <a:t>est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laborum</a:t>
            </a:r>
            <a:r>
              <a:rPr lang="en-US" sz="2000" kern="0" dirty="0">
                <a:solidFill>
                  <a:schemeClr val="accent6">
                    <a:lumMod val="50000"/>
                    <a:lumOff val="50000"/>
                  </a:schemeClr>
                </a:solidFill>
                <a:latin typeface="Arial" charset="0"/>
                <a:ea typeface="Arial" charset="0"/>
                <a:cs typeface="Arial" charset="0"/>
              </a:rPr>
              <a:t>.</a:t>
            </a:r>
          </a:p>
        </p:txBody>
      </p:sp>
    </p:spTree>
    <p:extLst>
      <p:ext uri="{BB962C8B-B14F-4D97-AF65-F5344CB8AC3E}">
        <p14:creationId xmlns:p14="http://schemas.microsoft.com/office/powerpoint/2010/main" val="34046117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5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6" name="Text Placeholder 18">
            <a:extLst>
              <a:ext uri="{FF2B5EF4-FFF2-40B4-BE49-F238E27FC236}">
                <a16:creationId xmlns:a16="http://schemas.microsoft.com/office/drawing/2014/main" id="{4E74D1AD-D57F-5440-BE7B-98B13C10EC4F}"/>
              </a:ext>
            </a:extLst>
          </p:cNvPr>
          <p:cNvSpPr>
            <a:spLocks noGrp="1"/>
          </p:cNvSpPr>
          <p:nvPr>
            <p:ph type="body" sz="quarter" idx="12" hasCustomPrompt="1"/>
          </p:nvPr>
        </p:nvSpPr>
        <p:spPr>
          <a:xfrm>
            <a:off x="2991185" y="1219200"/>
            <a:ext cx="6209629" cy="445043"/>
          </a:xfrm>
          <a:prstGeom prst="rect">
            <a:avLst/>
          </a:prstGeom>
        </p:spPr>
        <p:txBody>
          <a:bodyPr anchor="ctr"/>
          <a:lstStyle>
            <a:lvl1pPr marL="0" indent="0" algn="ctr">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8" name="Rectangle 7">
            <a:extLst>
              <a:ext uri="{FF2B5EF4-FFF2-40B4-BE49-F238E27FC236}">
                <a16:creationId xmlns:a16="http://schemas.microsoft.com/office/drawing/2014/main" id="{D8869BDF-F147-3242-B3B9-51909D49BAB7}"/>
              </a:ext>
            </a:extLst>
          </p:cNvPr>
          <p:cNvSpPr/>
          <p:nvPr userDrawn="1"/>
        </p:nvSpPr>
        <p:spPr>
          <a:xfrm>
            <a:off x="5370871"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latin typeface="Arial" charset="0"/>
              <a:ea typeface="Arial" charset="0"/>
              <a:cs typeface="Arial" charset="0"/>
            </a:endParaRPr>
          </a:p>
        </p:txBody>
      </p:sp>
      <p:sp>
        <p:nvSpPr>
          <p:cNvPr id="10" name="Oval 9">
            <a:extLst>
              <a:ext uri="{FF2B5EF4-FFF2-40B4-BE49-F238E27FC236}">
                <a16:creationId xmlns:a16="http://schemas.microsoft.com/office/drawing/2014/main" id="{0F68A244-CECA-F041-AD70-910F56A47209}"/>
              </a:ext>
            </a:extLst>
          </p:cNvPr>
          <p:cNvSpPr/>
          <p:nvPr userDrawn="1"/>
        </p:nvSpPr>
        <p:spPr bwMode="auto">
          <a:xfrm>
            <a:off x="8763000" y="3064705"/>
            <a:ext cx="2398894" cy="2398894"/>
          </a:xfrm>
          <a:prstGeom prst="ellipse">
            <a:avLst/>
          </a:prstGeom>
          <a:solidFill>
            <a:srgbClr val="10233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a:buFont typeface="Helvetica" pitchFamily="84" charset="0"/>
              <a:buNone/>
            </a:pPr>
            <a:endParaRPr lang="en-US" sz="3000" dirty="0">
              <a:solidFill>
                <a:srgbClr val="404040"/>
              </a:solidFill>
              <a:latin typeface="Arial" charset="0"/>
              <a:ea typeface="Arial" charset="0"/>
              <a:cs typeface="Arial" charset="0"/>
            </a:endParaRPr>
          </a:p>
        </p:txBody>
      </p:sp>
      <p:sp>
        <p:nvSpPr>
          <p:cNvPr id="4" name="Text Placeholder 3">
            <a:extLst>
              <a:ext uri="{FF2B5EF4-FFF2-40B4-BE49-F238E27FC236}">
                <a16:creationId xmlns:a16="http://schemas.microsoft.com/office/drawing/2014/main" id="{8460D8B9-AE71-4842-9AE0-E07B87504909}"/>
              </a:ext>
            </a:extLst>
          </p:cNvPr>
          <p:cNvSpPr>
            <a:spLocks noGrp="1"/>
          </p:cNvSpPr>
          <p:nvPr>
            <p:ph type="body" sz="quarter" idx="13" hasCustomPrompt="1"/>
          </p:nvPr>
        </p:nvSpPr>
        <p:spPr>
          <a:xfrm>
            <a:off x="1371600" y="3587437"/>
            <a:ext cx="6172200" cy="1447800"/>
          </a:xfrm>
          <a:prstGeom prst="rect">
            <a:avLst/>
          </a:prstGeom>
        </p:spPr>
        <p:txBody>
          <a:bodyPr/>
          <a:lstStyle>
            <a:lvl1pPr marL="342900" marR="0" indent="-34290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sz="2400">
                <a:solidFill>
                  <a:schemeClr val="accent6">
                    <a:lumMod val="50000"/>
                    <a:lumOff val="50000"/>
                  </a:schemeClr>
                </a:solidFill>
              </a:defRPr>
            </a:lvl1pPr>
            <a:lvl2pPr marL="519099" indent="0">
              <a:buNone/>
              <a:defRPr sz="2400">
                <a:solidFill>
                  <a:schemeClr val="accent6">
                    <a:lumMod val="50000"/>
                    <a:lumOff val="50000"/>
                  </a:schemeClr>
                </a:solidFill>
              </a:defRPr>
            </a:lvl2pPr>
            <a:lvl3pPr marL="914377" indent="0">
              <a:buNone/>
              <a:defRPr sz="2400">
                <a:solidFill>
                  <a:schemeClr val="accent6">
                    <a:lumMod val="50000"/>
                    <a:lumOff val="50000"/>
                  </a:schemeClr>
                </a:solidFill>
              </a:defRPr>
            </a:lvl3pPr>
            <a:lvl4pPr marL="1371565" indent="0">
              <a:buNone/>
              <a:defRPr sz="2400">
                <a:solidFill>
                  <a:schemeClr val="accent6">
                    <a:lumMod val="50000"/>
                    <a:lumOff val="50000"/>
                  </a:schemeClr>
                </a:solidFill>
              </a:defRPr>
            </a:lvl4pPr>
            <a:lvl5pPr marL="1828755" indent="0">
              <a:buNone/>
              <a:defRPr sz="2400">
                <a:solidFill>
                  <a:schemeClr val="accent6">
                    <a:lumMod val="50000"/>
                    <a:lumOff val="50000"/>
                  </a:schemeClr>
                </a:solidFill>
              </a:defRPr>
            </a:lvl5pPr>
          </a:lstStyle>
          <a:p>
            <a:pPr marL="342900" marR="0" lvl="0" indent="-342900" algn="l" defTabSz="914400" rtl="0" eaLnBrk="1" fontAlgn="base" latinLnBrk="0" hangingPunct="1">
              <a:lnSpc>
                <a:spcPct val="100000"/>
              </a:lnSpc>
              <a:spcBef>
                <a:spcPct val="20000"/>
              </a:spcBef>
              <a:spcAft>
                <a:spcPct val="0"/>
              </a:spcAft>
              <a:buClrTx/>
              <a:buSzTx/>
              <a:tabLst/>
              <a:defRPr/>
            </a:pP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endParaRPr lang="en-US" dirty="0"/>
          </a:p>
          <a:p>
            <a:pPr marL="342900" marR="0" lvl="0" indent="-342900" algn="l" defTabSz="914400" rtl="0" eaLnBrk="1" fontAlgn="base" latinLnBrk="0" hangingPunct="1">
              <a:lnSpc>
                <a:spcPct val="100000"/>
              </a:lnSpc>
              <a:spcBef>
                <a:spcPct val="20000"/>
              </a:spcBef>
              <a:spcAft>
                <a:spcPct val="0"/>
              </a:spcAft>
              <a:buClrTx/>
              <a:buSzTx/>
              <a:tabLst/>
              <a:defRPr/>
            </a:pP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endParaRPr lang="en-US" dirty="0"/>
          </a:p>
          <a:p>
            <a:pPr marL="342900" marR="0" lvl="0" indent="-34290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endParaRPr lang="en-US" dirty="0"/>
          </a:p>
          <a:p>
            <a:pPr marL="342900" marR="0" lvl="0" indent="-342900" algn="l" defTabSz="914400" rtl="0" eaLnBrk="1" fontAlgn="base" latinLnBrk="0" hangingPunct="1">
              <a:lnSpc>
                <a:spcPct val="100000"/>
              </a:lnSpc>
              <a:spcBef>
                <a:spcPct val="20000"/>
              </a:spcBef>
              <a:spcAft>
                <a:spcPct val="0"/>
              </a:spcAft>
              <a:buClrTx/>
              <a:buSzTx/>
              <a:tabLst/>
              <a:defRPr/>
            </a:pPr>
            <a:endParaRPr lang="en-US" dirty="0"/>
          </a:p>
        </p:txBody>
      </p:sp>
      <p:sp>
        <p:nvSpPr>
          <p:cNvPr id="17" name="Text Placeholder 16">
            <a:extLst>
              <a:ext uri="{FF2B5EF4-FFF2-40B4-BE49-F238E27FC236}">
                <a16:creationId xmlns:a16="http://schemas.microsoft.com/office/drawing/2014/main" id="{9BE79663-AD90-FF47-A2BC-2688925AA2D3}"/>
              </a:ext>
            </a:extLst>
          </p:cNvPr>
          <p:cNvSpPr>
            <a:spLocks noGrp="1"/>
          </p:cNvSpPr>
          <p:nvPr>
            <p:ph type="body" sz="quarter" idx="16" hasCustomPrompt="1"/>
          </p:nvPr>
        </p:nvSpPr>
        <p:spPr>
          <a:xfrm>
            <a:off x="9201150" y="4343400"/>
            <a:ext cx="1619250" cy="533400"/>
          </a:xfrm>
          <a:prstGeom prst="rect">
            <a:avLst/>
          </a:prstGeom>
        </p:spPr>
        <p:txBody>
          <a:bodyPr/>
          <a:lstStyle>
            <a:lvl1pPr marL="0" indent="0" algn="ctr">
              <a:buNone/>
              <a:defRPr sz="1800" b="1">
                <a:solidFill>
                  <a:schemeClr val="bg1"/>
                </a:solidFill>
                <a:latin typeface="Arial" panose="020B0604020202020204" pitchFamily="34" charset="0"/>
                <a:cs typeface="Arial" panose="020B0604020202020204" pitchFamily="34" charset="0"/>
              </a:defRPr>
            </a:lvl1pPr>
            <a:lvl2pPr marL="519099" indent="0">
              <a:buNone/>
              <a:defRPr sz="1800">
                <a:solidFill>
                  <a:schemeClr val="bg1"/>
                </a:solidFill>
                <a:latin typeface="Arial" panose="020B0604020202020204" pitchFamily="34" charset="0"/>
                <a:cs typeface="Arial" panose="020B0604020202020204" pitchFamily="34" charset="0"/>
              </a:defRPr>
            </a:lvl2pPr>
            <a:lvl3pPr marL="914377" indent="0">
              <a:buNone/>
              <a:defRPr sz="1800">
                <a:solidFill>
                  <a:schemeClr val="bg1"/>
                </a:solidFill>
                <a:latin typeface="Arial" panose="020B0604020202020204" pitchFamily="34" charset="0"/>
                <a:cs typeface="Arial" panose="020B0604020202020204" pitchFamily="34" charset="0"/>
              </a:defRPr>
            </a:lvl3pPr>
            <a:lvl4pPr marL="1371565" indent="0">
              <a:buNone/>
              <a:defRPr sz="1800">
                <a:solidFill>
                  <a:schemeClr val="bg1"/>
                </a:solidFill>
                <a:latin typeface="Arial" panose="020B0604020202020204" pitchFamily="34" charset="0"/>
                <a:cs typeface="Arial" panose="020B0604020202020204" pitchFamily="34" charset="0"/>
              </a:defRPr>
            </a:lvl4pPr>
            <a:lvl5pPr marL="1828755" indent="0">
              <a:buNone/>
              <a:defRPr sz="1800">
                <a:solidFill>
                  <a:schemeClr val="bg1"/>
                </a:solidFill>
                <a:latin typeface="Arial" panose="020B0604020202020204" pitchFamily="34" charset="0"/>
                <a:cs typeface="Arial" panose="020B0604020202020204" pitchFamily="34" charset="0"/>
              </a:defRPr>
            </a:lvl5pPr>
          </a:lstStyle>
          <a:p>
            <a:pPr lvl="0"/>
            <a:r>
              <a:rPr lang="en-US" dirty="0"/>
              <a:t>Descriptor copy</a:t>
            </a:r>
          </a:p>
        </p:txBody>
      </p:sp>
      <p:sp>
        <p:nvSpPr>
          <p:cNvPr id="19" name="Text Placeholder 18">
            <a:extLst>
              <a:ext uri="{FF2B5EF4-FFF2-40B4-BE49-F238E27FC236}">
                <a16:creationId xmlns:a16="http://schemas.microsoft.com/office/drawing/2014/main" id="{651F41AD-9823-E448-BF4A-350AC5B7E5F5}"/>
              </a:ext>
            </a:extLst>
          </p:cNvPr>
          <p:cNvSpPr>
            <a:spLocks noGrp="1"/>
          </p:cNvSpPr>
          <p:nvPr>
            <p:ph type="body" sz="quarter" idx="17" hasCustomPrompt="1"/>
          </p:nvPr>
        </p:nvSpPr>
        <p:spPr>
          <a:xfrm>
            <a:off x="9708356" y="3168337"/>
            <a:ext cx="604837" cy="1143000"/>
          </a:xfrm>
          <a:prstGeom prst="rect">
            <a:avLst/>
          </a:prstGeom>
        </p:spPr>
        <p:txBody>
          <a:bodyPr anchor="ctr"/>
          <a:lstStyle>
            <a:lvl1pPr marL="0" indent="0">
              <a:buNone/>
              <a:defRPr sz="6400" b="1">
                <a:solidFill>
                  <a:schemeClr val="bg1"/>
                </a:solidFill>
              </a:defRPr>
            </a:lvl1pPr>
            <a:lvl2pPr>
              <a:defRPr sz="4800" b="1"/>
            </a:lvl2pPr>
            <a:lvl3pPr>
              <a:defRPr sz="4800" b="1"/>
            </a:lvl3pPr>
            <a:lvl4pPr>
              <a:defRPr sz="4800" b="1"/>
            </a:lvl4pPr>
            <a:lvl5pPr>
              <a:defRPr sz="4800" b="1"/>
            </a:lvl5pPr>
          </a:lstStyle>
          <a:p>
            <a:pPr lvl="0"/>
            <a:r>
              <a:rPr lang="en-US" dirty="0"/>
              <a:t>1</a:t>
            </a:r>
          </a:p>
        </p:txBody>
      </p:sp>
    </p:spTree>
    <p:extLst>
      <p:ext uri="{BB962C8B-B14F-4D97-AF65-F5344CB8AC3E}">
        <p14:creationId xmlns:p14="http://schemas.microsoft.com/office/powerpoint/2010/main" val="7552815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6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6" name="Text Placeholder 18">
            <a:extLst>
              <a:ext uri="{FF2B5EF4-FFF2-40B4-BE49-F238E27FC236}">
                <a16:creationId xmlns:a16="http://schemas.microsoft.com/office/drawing/2014/main" id="{4E74D1AD-D57F-5440-BE7B-98B13C10EC4F}"/>
              </a:ext>
            </a:extLst>
          </p:cNvPr>
          <p:cNvSpPr>
            <a:spLocks noGrp="1"/>
          </p:cNvSpPr>
          <p:nvPr>
            <p:ph type="body" sz="quarter" idx="12" hasCustomPrompt="1"/>
          </p:nvPr>
        </p:nvSpPr>
        <p:spPr>
          <a:xfrm>
            <a:off x="2991185" y="1219200"/>
            <a:ext cx="6209629" cy="445043"/>
          </a:xfrm>
          <a:prstGeom prst="rect">
            <a:avLst/>
          </a:prstGeom>
        </p:spPr>
        <p:txBody>
          <a:bodyPr anchor="ctr"/>
          <a:lstStyle>
            <a:lvl1pPr marL="0" indent="0" algn="ctr">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8" name="Rectangle 7">
            <a:extLst>
              <a:ext uri="{FF2B5EF4-FFF2-40B4-BE49-F238E27FC236}">
                <a16:creationId xmlns:a16="http://schemas.microsoft.com/office/drawing/2014/main" id="{D8869BDF-F147-3242-B3B9-51909D49BAB7}"/>
              </a:ext>
            </a:extLst>
          </p:cNvPr>
          <p:cNvSpPr/>
          <p:nvPr userDrawn="1"/>
        </p:nvSpPr>
        <p:spPr>
          <a:xfrm>
            <a:off x="5370871"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latin typeface="Arial" charset="0"/>
              <a:ea typeface="Arial" charset="0"/>
              <a:cs typeface="Arial" charset="0"/>
            </a:endParaRPr>
          </a:p>
        </p:txBody>
      </p:sp>
      <p:sp>
        <p:nvSpPr>
          <p:cNvPr id="4" name="Text Placeholder 3">
            <a:extLst>
              <a:ext uri="{FF2B5EF4-FFF2-40B4-BE49-F238E27FC236}">
                <a16:creationId xmlns:a16="http://schemas.microsoft.com/office/drawing/2014/main" id="{8460D8B9-AE71-4842-9AE0-E07B87504909}"/>
              </a:ext>
            </a:extLst>
          </p:cNvPr>
          <p:cNvSpPr>
            <a:spLocks noGrp="1"/>
          </p:cNvSpPr>
          <p:nvPr>
            <p:ph type="body" sz="quarter" idx="13" hasCustomPrompt="1"/>
          </p:nvPr>
        </p:nvSpPr>
        <p:spPr>
          <a:xfrm>
            <a:off x="716934" y="2895600"/>
            <a:ext cx="10758130" cy="2813289"/>
          </a:xfrm>
          <a:prstGeom prst="rect">
            <a:avLst/>
          </a:prstGeom>
        </p:spPr>
        <p:txBody>
          <a:bodyPr/>
          <a:lstStyle>
            <a:lvl1pPr marL="0" marR="0" indent="0" algn="l" defTabSz="914400" rtl="0" eaLnBrk="1" fontAlgn="base" latinLnBrk="0" hangingPunct="1">
              <a:lnSpc>
                <a:spcPct val="100000"/>
              </a:lnSpc>
              <a:spcBef>
                <a:spcPct val="20000"/>
              </a:spcBef>
              <a:spcAft>
                <a:spcPct val="0"/>
              </a:spcAft>
              <a:buClrTx/>
              <a:buSzTx/>
              <a:buFont typeface="Arial" charset="0"/>
              <a:buNone/>
              <a:tabLst/>
              <a:defRPr sz="2000">
                <a:solidFill>
                  <a:schemeClr val="accent6">
                    <a:lumMod val="50000"/>
                    <a:lumOff val="50000"/>
                  </a:schemeClr>
                </a:solidFill>
              </a:defRPr>
            </a:lvl1pPr>
            <a:lvl2pPr marL="519099" indent="0">
              <a:buNone/>
              <a:defRPr sz="2400">
                <a:solidFill>
                  <a:schemeClr val="accent6">
                    <a:lumMod val="50000"/>
                    <a:lumOff val="50000"/>
                  </a:schemeClr>
                </a:solidFill>
              </a:defRPr>
            </a:lvl2pPr>
            <a:lvl3pPr marL="914377" indent="0">
              <a:buNone/>
              <a:defRPr sz="2400">
                <a:solidFill>
                  <a:schemeClr val="accent6">
                    <a:lumMod val="50000"/>
                    <a:lumOff val="50000"/>
                  </a:schemeClr>
                </a:solidFill>
              </a:defRPr>
            </a:lvl3pPr>
            <a:lvl4pPr marL="1371565" indent="0">
              <a:buNone/>
              <a:defRPr sz="2400">
                <a:solidFill>
                  <a:schemeClr val="accent6">
                    <a:lumMod val="50000"/>
                    <a:lumOff val="50000"/>
                  </a:schemeClr>
                </a:solidFill>
              </a:defRPr>
            </a:lvl4pPr>
            <a:lvl5pPr marL="1828755" indent="0">
              <a:buNone/>
              <a:defRPr sz="2400">
                <a:solidFill>
                  <a:schemeClr val="accent6">
                    <a:lumMod val="50000"/>
                    <a:lumOff val="50000"/>
                  </a:schemeClr>
                </a:solidFill>
              </a:defRPr>
            </a:lvl5pPr>
          </a:lstStyle>
          <a:p>
            <a:pPr marL="342900" indent="-342900">
              <a:buFont typeface="Arial" charset="0"/>
              <a:buChar char="•"/>
            </a:pPr>
            <a:r>
              <a:rPr lang="en-US" sz="2000" dirty="0" err="1">
                <a:solidFill>
                  <a:schemeClr val="accent6">
                    <a:lumMod val="50000"/>
                    <a:lumOff val="50000"/>
                  </a:schemeClr>
                </a:solidFill>
                <a:latin typeface="Arial" charset="0"/>
                <a:ea typeface="Arial" charset="0"/>
                <a:cs typeface="Arial" charset="0"/>
              </a:rPr>
              <a:t>Excepteur</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sint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occaecat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cupidatat</a:t>
            </a:r>
            <a:r>
              <a:rPr lang="en-US" sz="2000" dirty="0">
                <a:solidFill>
                  <a:schemeClr val="accent6">
                    <a:lumMod val="50000"/>
                    <a:lumOff val="50000"/>
                  </a:schemeClr>
                </a:solidFill>
                <a:latin typeface="Arial" charset="0"/>
                <a:ea typeface="Arial" charset="0"/>
                <a:cs typeface="Arial" charset="0"/>
              </a:rPr>
              <a:t> non </a:t>
            </a:r>
            <a:r>
              <a:rPr lang="en-US" sz="2000" dirty="0" err="1">
                <a:solidFill>
                  <a:schemeClr val="accent6">
                    <a:lumMod val="50000"/>
                    <a:lumOff val="50000"/>
                  </a:schemeClr>
                </a:solidFill>
                <a:latin typeface="Arial" charset="0"/>
                <a:ea typeface="Arial" charset="0"/>
                <a:cs typeface="Arial" charset="0"/>
              </a:rPr>
              <a:t>proident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sunt</a:t>
            </a:r>
            <a:r>
              <a:rPr lang="en-US" sz="2000" dirty="0">
                <a:solidFill>
                  <a:schemeClr val="accent6">
                    <a:lumMod val="50000"/>
                    <a:lumOff val="50000"/>
                  </a:schemeClr>
                </a:solidFill>
                <a:latin typeface="Arial" charset="0"/>
                <a:ea typeface="Arial" charset="0"/>
                <a:cs typeface="Arial" charset="0"/>
              </a:rPr>
              <a:t> in culpa qui </a:t>
            </a:r>
            <a:r>
              <a:rPr lang="en-US" sz="2000" dirty="0" err="1">
                <a:solidFill>
                  <a:schemeClr val="accent6">
                    <a:lumMod val="50000"/>
                    <a:lumOff val="50000"/>
                  </a:schemeClr>
                </a:solidFill>
                <a:latin typeface="Arial" charset="0"/>
                <a:ea typeface="Arial" charset="0"/>
                <a:cs typeface="Arial" charset="0"/>
              </a:rPr>
              <a:t>officia</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deserunt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mollit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anim</a:t>
            </a:r>
            <a:r>
              <a:rPr lang="en-US" sz="2000" dirty="0">
                <a:solidFill>
                  <a:schemeClr val="accent6">
                    <a:lumMod val="50000"/>
                    <a:lumOff val="50000"/>
                  </a:schemeClr>
                </a:solidFill>
                <a:latin typeface="Arial" charset="0"/>
                <a:ea typeface="Arial" charset="0"/>
                <a:cs typeface="Arial" charset="0"/>
              </a:rPr>
              <a:t> id </a:t>
            </a:r>
            <a:r>
              <a:rPr lang="en-US" sz="2000" dirty="0" err="1">
                <a:solidFill>
                  <a:schemeClr val="accent6">
                    <a:lumMod val="50000"/>
                    <a:lumOff val="50000"/>
                  </a:schemeClr>
                </a:solidFill>
                <a:latin typeface="Arial" charset="0"/>
                <a:ea typeface="Arial" charset="0"/>
                <a:cs typeface="Arial" charset="0"/>
              </a:rPr>
              <a:t>est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laborum</a:t>
            </a:r>
            <a:r>
              <a:rPr lang="en-US" sz="2000" dirty="0">
                <a:solidFill>
                  <a:schemeClr val="accent6">
                    <a:lumMod val="50000"/>
                    <a:lumOff val="50000"/>
                  </a:schemeClr>
                </a:solidFill>
                <a:latin typeface="Arial" charset="0"/>
                <a:ea typeface="Arial" charset="0"/>
                <a:cs typeface="Arial" charset="0"/>
              </a:rPr>
              <a:t>.</a:t>
            </a:r>
          </a:p>
        </p:txBody>
      </p:sp>
    </p:spTree>
    <p:extLst>
      <p:ext uri="{BB962C8B-B14F-4D97-AF65-F5344CB8AC3E}">
        <p14:creationId xmlns:p14="http://schemas.microsoft.com/office/powerpoint/2010/main" val="9590269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22.xml"/><Relationship Id="rId7" Type="http://schemas.openxmlformats.org/officeDocument/2006/relationships/theme" Target="../theme/theme2.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5" Type="http://schemas.openxmlformats.org/officeDocument/2006/relationships/slideLayout" Target="../slideLayouts/slideLayout24.xml"/><Relationship Id="rId4"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8.xml"/><Relationship Id="rId2" Type="http://schemas.openxmlformats.org/officeDocument/2006/relationships/slideLayout" Target="../slideLayouts/slideLayout27.xml"/><Relationship Id="rId1" Type="http://schemas.openxmlformats.org/officeDocument/2006/relationships/slideLayout" Target="../slideLayouts/slideLayout26.xml"/><Relationship Id="rId5" Type="http://schemas.openxmlformats.org/officeDocument/2006/relationships/theme" Target="../theme/theme3.xml"/><Relationship Id="rId4"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9" name="Text Box 9"/>
          <p:cNvSpPr txBox="1">
            <a:spLocks noChangeArrowheads="1"/>
          </p:cNvSpPr>
          <p:nvPr/>
        </p:nvSpPr>
        <p:spPr bwMode="auto">
          <a:xfrm>
            <a:off x="11226800" y="6400726"/>
            <a:ext cx="5588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rgbClr val="00338D"/>
                </a:solidFill>
              </a:rPr>
              <a:pPr algn="r">
                <a:spcBef>
                  <a:spcPct val="50000"/>
                </a:spcBef>
                <a:defRPr/>
              </a:pPr>
              <a:t>‹#›</a:t>
            </a:fld>
            <a:endParaRPr lang="en-US" sz="1000" dirty="0">
              <a:solidFill>
                <a:srgbClr val="00338D"/>
              </a:solidFill>
            </a:endParaRPr>
          </a:p>
        </p:txBody>
      </p:sp>
    </p:spTree>
    <p:extLst>
      <p:ext uri="{BB962C8B-B14F-4D97-AF65-F5344CB8AC3E}">
        <p14:creationId xmlns:p14="http://schemas.microsoft.com/office/powerpoint/2010/main" val="631929288"/>
      </p:ext>
    </p:extLst>
  </p:cSld>
  <p:clrMap bg1="lt1" tx1="dk1" bg2="lt2" tx2="dk2" accent1="accent1" accent2="accent2" accent3="accent3" accent4="accent4" accent5="accent5" accent6="accent6" hlink="hlink" folHlink="folHlink"/>
  <p:sldLayoutIdLst>
    <p:sldLayoutId id="2147483858" r:id="rId1"/>
    <p:sldLayoutId id="2147483859" r:id="rId2"/>
    <p:sldLayoutId id="2147483860" r:id="rId3"/>
    <p:sldLayoutId id="2147483868" r:id="rId4"/>
    <p:sldLayoutId id="2147483869" r:id="rId5"/>
    <p:sldLayoutId id="2147483870" r:id="rId6"/>
    <p:sldLayoutId id="2147483871" r:id="rId7"/>
    <p:sldLayoutId id="2147483872" r:id="rId8"/>
    <p:sldLayoutId id="2147483873" r:id="rId9"/>
    <p:sldLayoutId id="2147483874" r:id="rId10"/>
    <p:sldLayoutId id="2147483880" r:id="rId11"/>
    <p:sldLayoutId id="2147483875" r:id="rId12"/>
    <p:sldLayoutId id="2147483878" r:id="rId13"/>
    <p:sldLayoutId id="2147483879" r:id="rId14"/>
    <p:sldLayoutId id="2147483876" r:id="rId15"/>
    <p:sldLayoutId id="2147483881" r:id="rId16"/>
    <p:sldLayoutId id="2147483882" r:id="rId17"/>
    <p:sldLayoutId id="2147483883" r:id="rId18"/>
    <p:sldLayoutId id="2147483885" r:id="rId19"/>
  </p:sldLayoutIdLst>
  <p:hf hdr="0" ftr="0" dt="0"/>
  <p:txStyles>
    <p:title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p:titleStyle>
    <p:body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7424">
          <p15:clr>
            <a:srgbClr val="F26B43"/>
          </p15:clr>
        </p15:guide>
        <p15:guide id="3" pos="256">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accent6">
            <a:lumMod val="50000"/>
            <a:lumOff val="50000"/>
          </a:schemeClr>
        </a:solidFill>
        <a:effectLst/>
      </p:bgPr>
    </p:bg>
    <p:spTree>
      <p:nvGrpSpPr>
        <p:cNvPr id="1" name=""/>
        <p:cNvGrpSpPr/>
        <p:nvPr/>
      </p:nvGrpSpPr>
      <p:grpSpPr>
        <a:xfrm>
          <a:off x="0" y="0"/>
          <a:ext cx="0" cy="0"/>
          <a:chOff x="0" y="0"/>
          <a:chExt cx="0" cy="0"/>
        </a:xfrm>
      </p:grpSpPr>
      <p:sp>
        <p:nvSpPr>
          <p:cNvPr id="1029" name="Text Box 9"/>
          <p:cNvSpPr txBox="1">
            <a:spLocks noChangeArrowheads="1"/>
          </p:cNvSpPr>
          <p:nvPr/>
        </p:nvSpPr>
        <p:spPr bwMode="auto">
          <a:xfrm>
            <a:off x="11201400" y="6400800"/>
            <a:ext cx="5588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chemeClr val="bg1"/>
                </a:solidFill>
              </a:rPr>
              <a:pPr algn="r">
                <a:spcBef>
                  <a:spcPct val="50000"/>
                </a:spcBef>
                <a:defRPr/>
              </a:pPr>
              <a:t>‹#›</a:t>
            </a:fld>
            <a:endParaRPr lang="en-US" sz="1000" dirty="0">
              <a:solidFill>
                <a:schemeClr val="bg1"/>
              </a:solidFill>
            </a:endParaRPr>
          </a:p>
        </p:txBody>
      </p:sp>
    </p:spTree>
    <p:extLst>
      <p:ext uri="{BB962C8B-B14F-4D97-AF65-F5344CB8AC3E}">
        <p14:creationId xmlns:p14="http://schemas.microsoft.com/office/powerpoint/2010/main" val="3977730233"/>
      </p:ext>
    </p:extLst>
  </p:cSld>
  <p:clrMap bg1="lt1" tx1="dk1" bg2="lt2" tx2="dk2" accent1="accent1" accent2="accent2" accent3="accent3" accent4="accent4" accent5="accent5" accent6="accent6" hlink="hlink" folHlink="folHlink"/>
  <p:sldLayoutIdLst>
    <p:sldLayoutId id="2147483832" r:id="rId1"/>
    <p:sldLayoutId id="2147483836" r:id="rId2"/>
    <p:sldLayoutId id="2147483844" r:id="rId3"/>
    <p:sldLayoutId id="2147483845" r:id="rId4"/>
    <p:sldLayoutId id="2147483846" r:id="rId5"/>
    <p:sldLayoutId id="2147483867" r:id="rId6"/>
  </p:sldLayoutIdLst>
  <p:hf hdr="0" ftr="0" dt="0"/>
  <p:txStyles>
    <p:title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p:titleStyle>
    <p:body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7424">
          <p15:clr>
            <a:srgbClr val="F26B43"/>
          </p15:clr>
        </p15:guide>
        <p15:guide id="3" pos="256">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accent6">
            <a:lumMod val="50000"/>
            <a:lumOff val="5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56457121"/>
      </p:ext>
    </p:extLst>
  </p:cSld>
  <p:clrMap bg1="lt1" tx1="dk1" bg2="lt2" tx2="dk2" accent1="accent1" accent2="accent2" accent3="accent3" accent4="accent4" accent5="accent5" accent6="accent6" hlink="hlink" folHlink="folHlink"/>
  <p:sldLayoutIdLst>
    <p:sldLayoutId id="2147483843" r:id="rId1"/>
    <p:sldLayoutId id="2147483863" r:id="rId2"/>
    <p:sldLayoutId id="2147483865" r:id="rId3"/>
    <p:sldLayoutId id="2147483866" r:id="rId4"/>
  </p:sldLayoutIdLst>
  <p:hf hdr="0" ftr="0" dt="0"/>
  <p:txStyles>
    <p:title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p:titleStyle>
    <p:body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7424">
          <p15:clr>
            <a:srgbClr val="F26B43"/>
          </p15:clr>
        </p15:guide>
        <p15:guide id="3" pos="256">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2.xml"/></Relationships>
</file>

<file path=ppt/slides/_rels/slide1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10.xml"/><Relationship Id="rId1" Type="http://schemas.openxmlformats.org/officeDocument/2006/relationships/slideLayout" Target="../slideLayouts/slideLayout3.xml"/><Relationship Id="rId5" Type="http://schemas.openxmlformats.org/officeDocument/2006/relationships/image" Target="../media/image24.png"/><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4.xml"/><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9.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9.xml"/></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9.xml"/><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6.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image" Target="../media/image33.png"/></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2.xml"/><Relationship Id="rId1" Type="http://schemas.openxmlformats.org/officeDocument/2006/relationships/slideLayout" Target="../slideLayouts/slideLayout16.xml"/></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2.xml"/></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7.xml"/><Relationship Id="rId1" Type="http://schemas.openxmlformats.org/officeDocument/2006/relationships/slideLayout" Target="../slideLayouts/slideLayout3.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png"/></Relationships>
</file>

<file path=ppt/slides/_rels/slide2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8.xml"/><Relationship Id="rId1" Type="http://schemas.openxmlformats.org/officeDocument/2006/relationships/slideLayout" Target="../slideLayouts/slideLayout16.xml"/></Relationships>
</file>

<file path=ppt/slides/_rels/slide29.xml.rels><?xml version="1.0" encoding="UTF-8" standalone="yes"?>
<Relationships xmlns="http://schemas.openxmlformats.org/package/2006/relationships"><Relationship Id="rId3" Type="http://schemas.openxmlformats.org/officeDocument/2006/relationships/image" Target="../media/image18.jpg"/><Relationship Id="rId7" Type="http://schemas.openxmlformats.org/officeDocument/2006/relationships/image" Target="../media/image21.png"/><Relationship Id="rId2" Type="http://schemas.openxmlformats.org/officeDocument/2006/relationships/notesSlide" Target="../notesSlides/notesSlide29.xml"/><Relationship Id="rId1" Type="http://schemas.openxmlformats.org/officeDocument/2006/relationships/slideLayout" Target="../slideLayouts/slideLayout3.xml"/><Relationship Id="rId6" Type="http://schemas.openxmlformats.org/officeDocument/2006/relationships/image" Target="../media/image17.jpg"/><Relationship Id="rId5" Type="http://schemas.openxmlformats.org/officeDocument/2006/relationships/image" Target="../media/image20.jpg"/><Relationship Id="rId4" Type="http://schemas.openxmlformats.org/officeDocument/2006/relationships/image" Target="../media/image19.jp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2.xml"/></Relationships>
</file>

<file path=ppt/slides/_rels/slide30.xml.rels><?xml version="1.0" encoding="UTF-8" standalone="yes"?>
<Relationships xmlns="http://schemas.openxmlformats.org/package/2006/relationships"><Relationship Id="rId8" Type="http://schemas.openxmlformats.org/officeDocument/2006/relationships/image" Target="../media/image18.jpg"/><Relationship Id="rId3" Type="http://schemas.openxmlformats.org/officeDocument/2006/relationships/image" Target="../media/image38.png"/><Relationship Id="rId7" Type="http://schemas.openxmlformats.org/officeDocument/2006/relationships/image" Target="../media/image11.png"/><Relationship Id="rId2" Type="http://schemas.openxmlformats.org/officeDocument/2006/relationships/notesSlide" Target="../notesSlides/notesSlide30.xml"/><Relationship Id="rId1" Type="http://schemas.openxmlformats.org/officeDocument/2006/relationships/slideLayout" Target="../slideLayouts/slideLayout3.xml"/><Relationship Id="rId6" Type="http://schemas.openxmlformats.org/officeDocument/2006/relationships/image" Target="../media/image13.jpeg"/><Relationship Id="rId5" Type="http://schemas.openxmlformats.org/officeDocument/2006/relationships/image" Target="../media/image14.jpeg"/><Relationship Id="rId4" Type="http://schemas.openxmlformats.org/officeDocument/2006/relationships/image" Target="../media/image15.jpeg"/></Relationships>
</file>

<file path=ppt/slides/_rels/slide31.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notesSlide" Target="../notesSlides/notesSlide32.xml"/><Relationship Id="rId1" Type="http://schemas.openxmlformats.org/officeDocument/2006/relationships/slideLayout" Target="../slideLayouts/slideLayout3.xml"/><Relationship Id="rId6" Type="http://schemas.openxmlformats.org/officeDocument/2006/relationships/image" Target="../media/image42.png"/><Relationship Id="rId5" Type="http://schemas.openxmlformats.org/officeDocument/2006/relationships/image" Target="../media/image41.png"/><Relationship Id="rId10" Type="http://schemas.openxmlformats.org/officeDocument/2006/relationships/image" Target="../media/image46.png"/><Relationship Id="rId4" Type="http://schemas.openxmlformats.org/officeDocument/2006/relationships/image" Target="../media/image40.png"/><Relationship Id="rId9" Type="http://schemas.openxmlformats.org/officeDocument/2006/relationships/image" Target="../media/image45.png"/></Relationships>
</file>

<file path=ppt/slides/_rels/slide3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8" Type="http://schemas.openxmlformats.org/officeDocument/2006/relationships/image" Target="../media/image19.jpg"/><Relationship Id="rId3" Type="http://schemas.openxmlformats.org/officeDocument/2006/relationships/image" Target="../media/image48.png"/><Relationship Id="rId7" Type="http://schemas.openxmlformats.org/officeDocument/2006/relationships/image" Target="../media/image16.jpeg"/><Relationship Id="rId2" Type="http://schemas.openxmlformats.org/officeDocument/2006/relationships/notesSlide" Target="../notesSlides/notesSlide34.xml"/><Relationship Id="rId1" Type="http://schemas.openxmlformats.org/officeDocument/2006/relationships/slideLayout" Target="../slideLayouts/slideLayout3.xml"/><Relationship Id="rId6" Type="http://schemas.openxmlformats.org/officeDocument/2006/relationships/image" Target="../media/image11.png"/><Relationship Id="rId5" Type="http://schemas.openxmlformats.org/officeDocument/2006/relationships/image" Target="../media/image13.jpeg"/><Relationship Id="rId4" Type="http://schemas.openxmlformats.org/officeDocument/2006/relationships/image" Target="../media/image14.jpeg"/></Relationships>
</file>

<file path=ppt/slides/_rels/slide35.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6.xml"/><Relationship Id="rId1" Type="http://schemas.openxmlformats.org/officeDocument/2006/relationships/slideLayout" Target="../slideLayouts/slideLayout3.xml"/><Relationship Id="rId5" Type="http://schemas.openxmlformats.org/officeDocument/2006/relationships/image" Target="../media/image51.png"/><Relationship Id="rId4" Type="http://schemas.openxmlformats.org/officeDocument/2006/relationships/image" Target="../media/image50.png"/></Relationships>
</file>

<file path=ppt/slides/_rels/slide37.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20.jpg"/><Relationship Id="rId2" Type="http://schemas.openxmlformats.org/officeDocument/2006/relationships/notesSlide" Target="../notesSlides/notesSlide37.xml"/><Relationship Id="rId1" Type="http://schemas.openxmlformats.org/officeDocument/2006/relationships/slideLayout" Target="../slideLayouts/slideLayout3.xml"/><Relationship Id="rId6" Type="http://schemas.openxmlformats.org/officeDocument/2006/relationships/image" Target="../media/image11.png"/><Relationship Id="rId5" Type="http://schemas.openxmlformats.org/officeDocument/2006/relationships/image" Target="../media/image13.jpeg"/><Relationship Id="rId4" Type="http://schemas.openxmlformats.org/officeDocument/2006/relationships/image" Target="../media/image14.jpeg"/></Relationships>
</file>

<file path=ppt/slides/_rels/slide3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12.png"/><Relationship Id="rId7" Type="http://schemas.openxmlformats.org/officeDocument/2006/relationships/image" Target="../media/image15.jpeg"/><Relationship Id="rId2" Type="http://schemas.openxmlformats.org/officeDocument/2006/relationships/notesSlide" Target="../notesSlides/notesSlide39.xml"/><Relationship Id="rId1" Type="http://schemas.openxmlformats.org/officeDocument/2006/relationships/slideLayout" Target="../slideLayouts/slideLayout3.xml"/><Relationship Id="rId6" Type="http://schemas.openxmlformats.org/officeDocument/2006/relationships/image" Target="../media/image52.jpg"/><Relationship Id="rId5" Type="http://schemas.openxmlformats.org/officeDocument/2006/relationships/image" Target="../media/image14.jpeg"/><Relationship Id="rId4" Type="http://schemas.openxmlformats.org/officeDocument/2006/relationships/image" Target="../media/image13.jpeg"/><Relationship Id="rId9" Type="http://schemas.openxmlformats.org/officeDocument/2006/relationships/image" Target="../media/image53.png"/></Relationships>
</file>

<file path=ppt/slides/_rels/slide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4.xml"/><Relationship Id="rId1" Type="http://schemas.openxmlformats.org/officeDocument/2006/relationships/slideLayout" Target="../slideLayouts/slideLayout16.xml"/></Relationships>
</file>

<file path=ppt/slides/_rels/slide4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0.xml"/><Relationship Id="rId1" Type="http://schemas.openxmlformats.org/officeDocument/2006/relationships/slideLayout" Target="../slideLayouts/slideLayout3.xml"/><Relationship Id="rId5" Type="http://schemas.openxmlformats.org/officeDocument/2006/relationships/image" Target="../media/image56.png"/><Relationship Id="rId4" Type="http://schemas.openxmlformats.org/officeDocument/2006/relationships/image" Target="../media/image55.png"/></Relationships>
</file>

<file path=ppt/slides/_rels/slide4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1.xml"/><Relationship Id="rId1" Type="http://schemas.openxmlformats.org/officeDocument/2006/relationships/slideLayout" Target="../slideLayouts/slideLayout16.xml"/></Relationships>
</file>

<file path=ppt/slides/_rels/slide42.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20.jpg"/><Relationship Id="rId2" Type="http://schemas.openxmlformats.org/officeDocument/2006/relationships/notesSlide" Target="../notesSlides/notesSlide42.xml"/><Relationship Id="rId1" Type="http://schemas.openxmlformats.org/officeDocument/2006/relationships/slideLayout" Target="../slideLayouts/slideLayout3.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png"/></Relationships>
</file>

<file path=ppt/slides/_rels/slide43.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6.xml"/><Relationship Id="rId1" Type="http://schemas.openxmlformats.org/officeDocument/2006/relationships/slideLayout" Target="../slideLayouts/slideLayout3.xml"/><Relationship Id="rId5" Type="http://schemas.openxmlformats.org/officeDocument/2006/relationships/image" Target="../media/image60.png"/><Relationship Id="rId4" Type="http://schemas.openxmlformats.org/officeDocument/2006/relationships/image" Target="../media/image59.pn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2.xml"/></Relationships>
</file>

<file path=ppt/slides/_rels/slide4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11.png"/><Relationship Id="rId7" Type="http://schemas.openxmlformats.org/officeDocument/2006/relationships/image" Target="../media/image15.jpeg"/><Relationship Id="rId2" Type="http://schemas.openxmlformats.org/officeDocument/2006/relationships/notesSlide" Target="../notesSlides/notesSlide5.xml"/><Relationship Id="rId1" Type="http://schemas.openxmlformats.org/officeDocument/2006/relationships/slideLayout" Target="../slideLayouts/slideLayout17.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png"/></Relationships>
</file>

<file path=ppt/slides/_rels/slide50.xml.rels><?xml version="1.0" encoding="UTF-8" standalone="yes"?>
<Relationships xmlns="http://schemas.openxmlformats.org/package/2006/relationships"><Relationship Id="rId3" Type="http://schemas.openxmlformats.org/officeDocument/2006/relationships/image" Target="../media/image63.emf"/><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2.xml"/></Relationships>
</file>

<file path=ppt/slides/_rels/slide5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52.xml"/><Relationship Id="rId1" Type="http://schemas.openxmlformats.org/officeDocument/2006/relationships/slideLayout" Target="../slideLayouts/slideLayout3.xml"/><Relationship Id="rId5" Type="http://schemas.openxmlformats.org/officeDocument/2006/relationships/image" Target="../media/image66.png"/><Relationship Id="rId4" Type="http://schemas.openxmlformats.org/officeDocument/2006/relationships/image" Target="../media/image65.png"/></Relationships>
</file>

<file path=ppt/slides/_rels/slide5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53.xml"/><Relationship Id="rId1" Type="http://schemas.openxmlformats.org/officeDocument/2006/relationships/slideLayout" Target="../slideLayouts/slideLayout16.xml"/><Relationship Id="rId6" Type="http://schemas.openxmlformats.org/officeDocument/2006/relationships/hyperlink" Target="https://www.lionsclubs.org/es/resources-for-members/resource-center/zone-region-chairpersons" TargetMode="External"/><Relationship Id="rId5" Type="http://schemas.openxmlformats.org/officeDocument/2006/relationships/hyperlink" Target="mailto:Iberoamerican@lionsclubs.org" TargetMode="External"/><Relationship Id="rId4" Type="http://schemas.openxmlformats.org/officeDocument/2006/relationships/image" Target="../media/image25.png"/></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2.xml"/></Relationships>
</file>

<file path=ppt/slides/_rels/slide6.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7.jpg"/><Relationship Id="rId7" Type="http://schemas.openxmlformats.org/officeDocument/2006/relationships/image" Target="../media/image20.jpg"/><Relationship Id="rId2" Type="http://schemas.openxmlformats.org/officeDocument/2006/relationships/notesSlide" Target="../notesSlides/notesSlide6.xml"/><Relationship Id="rId1" Type="http://schemas.openxmlformats.org/officeDocument/2006/relationships/slideLayout" Target="../slideLayouts/slideLayout18.xml"/><Relationship Id="rId6" Type="http://schemas.openxmlformats.org/officeDocument/2006/relationships/image" Target="../media/image19.jpg"/><Relationship Id="rId5" Type="http://schemas.openxmlformats.org/officeDocument/2006/relationships/image" Target="../media/image18.jp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8" Type="http://schemas.openxmlformats.org/officeDocument/2006/relationships/image" Target="../media/image16.jpeg"/><Relationship Id="rId13" Type="http://schemas.openxmlformats.org/officeDocument/2006/relationships/image" Target="../media/image21.png"/><Relationship Id="rId3" Type="http://schemas.openxmlformats.org/officeDocument/2006/relationships/image" Target="../media/image11.png"/><Relationship Id="rId7" Type="http://schemas.openxmlformats.org/officeDocument/2006/relationships/image" Target="../media/image15.jpeg"/><Relationship Id="rId12" Type="http://schemas.openxmlformats.org/officeDocument/2006/relationships/image" Target="../media/image20.jpg"/><Relationship Id="rId2" Type="http://schemas.openxmlformats.org/officeDocument/2006/relationships/notesSlide" Target="../notesSlides/notesSlide7.xml"/><Relationship Id="rId1" Type="http://schemas.openxmlformats.org/officeDocument/2006/relationships/slideLayout" Target="../slideLayouts/slideLayout16.xml"/><Relationship Id="rId6" Type="http://schemas.openxmlformats.org/officeDocument/2006/relationships/image" Target="../media/image14.jpeg"/><Relationship Id="rId11" Type="http://schemas.openxmlformats.org/officeDocument/2006/relationships/image" Target="../media/image19.jpg"/><Relationship Id="rId5" Type="http://schemas.openxmlformats.org/officeDocument/2006/relationships/image" Target="../media/image13.jpeg"/><Relationship Id="rId10" Type="http://schemas.openxmlformats.org/officeDocument/2006/relationships/image" Target="../media/image18.jpg"/><Relationship Id="rId4" Type="http://schemas.openxmlformats.org/officeDocument/2006/relationships/image" Target="../media/image12.png"/><Relationship Id="rId9" Type="http://schemas.openxmlformats.org/officeDocument/2006/relationships/image" Target="../media/image17.jp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10233F"/>
        </a:solidFill>
        <a:effectLst/>
      </p:bgPr>
    </p:bg>
    <p:spTree>
      <p:nvGrpSpPr>
        <p:cNvPr id="1" name=""/>
        <p:cNvGrpSpPr/>
        <p:nvPr/>
      </p:nvGrpSpPr>
      <p:grpSpPr>
        <a:xfrm>
          <a:off x="0" y="0"/>
          <a:ext cx="0" cy="0"/>
          <a:chOff x="0" y="0"/>
          <a:chExt cx="0" cy="0"/>
        </a:xfrm>
      </p:grpSpPr>
      <p:sp>
        <p:nvSpPr>
          <p:cNvPr id="5" name="Text Placeholder 1">
            <a:extLst>
              <a:ext uri="{FF2B5EF4-FFF2-40B4-BE49-F238E27FC236}">
                <a16:creationId xmlns:a16="http://schemas.microsoft.com/office/drawing/2014/main" id="{13261F1A-F0ED-4BAF-A8CA-491A3EACC8EC}"/>
              </a:ext>
            </a:extLst>
          </p:cNvPr>
          <p:cNvSpPr txBox="1">
            <a:spLocks/>
          </p:cNvSpPr>
          <p:nvPr/>
        </p:nvSpPr>
        <p:spPr>
          <a:xfrm>
            <a:off x="2362200" y="1600200"/>
            <a:ext cx="7467600" cy="2170055"/>
          </a:xfrm>
          <a:prstGeom prst="rect">
            <a:avLst/>
          </a:prstGeom>
        </p:spPr>
        <p:txBody>
          <a:bodyPr anchor="ctr"/>
          <a:lstStyle>
            <a:defPPr>
              <a:defRPr lang="en-US"/>
            </a:defPPr>
            <a:lvl1pPr algn="l" rtl="0" fontAlgn="base">
              <a:spcBef>
                <a:spcPct val="0"/>
              </a:spcBef>
              <a:spcAft>
                <a:spcPct val="0"/>
              </a:spcAft>
              <a:defRPr kern="1200">
                <a:solidFill>
                  <a:schemeClr val="tx1"/>
                </a:solidFill>
                <a:latin typeface="Arial" pitchFamily="34" charset="0"/>
                <a:ea typeface="ヒラギノ角ゴ Pro W3" pitchFamily="125" charset="-128"/>
                <a:cs typeface="+mn-cs"/>
              </a:defRPr>
            </a:lvl1pPr>
            <a:lvl2pPr marL="457200" algn="l" rtl="0" fontAlgn="base">
              <a:spcBef>
                <a:spcPct val="0"/>
              </a:spcBef>
              <a:spcAft>
                <a:spcPct val="0"/>
              </a:spcAft>
              <a:defRPr kern="1200">
                <a:solidFill>
                  <a:schemeClr val="tx1"/>
                </a:solidFill>
                <a:latin typeface="Arial" pitchFamily="34" charset="0"/>
                <a:ea typeface="ヒラギノ角ゴ Pro W3" pitchFamily="125" charset="-128"/>
                <a:cs typeface="+mn-cs"/>
              </a:defRPr>
            </a:lvl2pPr>
            <a:lvl3pPr marL="914400" algn="l" rtl="0" fontAlgn="base">
              <a:spcBef>
                <a:spcPct val="0"/>
              </a:spcBef>
              <a:spcAft>
                <a:spcPct val="0"/>
              </a:spcAft>
              <a:defRPr kern="1200">
                <a:solidFill>
                  <a:schemeClr val="tx1"/>
                </a:solidFill>
                <a:latin typeface="Arial" pitchFamily="34" charset="0"/>
                <a:ea typeface="ヒラギノ角ゴ Pro W3" pitchFamily="125" charset="-128"/>
                <a:cs typeface="+mn-cs"/>
              </a:defRPr>
            </a:lvl3pPr>
            <a:lvl4pPr marL="1371600" algn="l" rtl="0" fontAlgn="base">
              <a:spcBef>
                <a:spcPct val="0"/>
              </a:spcBef>
              <a:spcAft>
                <a:spcPct val="0"/>
              </a:spcAft>
              <a:defRPr kern="1200">
                <a:solidFill>
                  <a:schemeClr val="tx1"/>
                </a:solidFill>
                <a:latin typeface="Arial" pitchFamily="34" charset="0"/>
                <a:ea typeface="ヒラギノ角ゴ Pro W3" pitchFamily="125" charset="-128"/>
                <a:cs typeface="+mn-cs"/>
              </a:defRPr>
            </a:lvl4pPr>
            <a:lvl5pPr marL="1828800" algn="l" rtl="0" fontAlgn="base">
              <a:spcBef>
                <a:spcPct val="0"/>
              </a:spcBef>
              <a:spcAft>
                <a:spcPct val="0"/>
              </a:spcAft>
              <a:defRPr kern="1200">
                <a:solidFill>
                  <a:schemeClr val="tx1"/>
                </a:solidFill>
                <a:latin typeface="Arial" pitchFamily="34" charset="0"/>
                <a:ea typeface="ヒラギノ角ゴ Pro W3" pitchFamily="125" charset="-128"/>
                <a:cs typeface="+mn-cs"/>
              </a:defRPr>
            </a:lvl5pPr>
            <a:lvl6pPr marL="2286000" algn="l" defTabSz="914400" rtl="0" eaLnBrk="1" latinLnBrk="0" hangingPunct="1">
              <a:defRPr kern="1200">
                <a:solidFill>
                  <a:schemeClr val="tx1"/>
                </a:solidFill>
                <a:latin typeface="Arial" pitchFamily="34" charset="0"/>
                <a:ea typeface="ヒラギノ角ゴ Pro W3" pitchFamily="125" charset="-128"/>
                <a:cs typeface="+mn-cs"/>
              </a:defRPr>
            </a:lvl6pPr>
            <a:lvl7pPr marL="2743200" algn="l" defTabSz="914400" rtl="0" eaLnBrk="1" latinLnBrk="0" hangingPunct="1">
              <a:defRPr kern="1200">
                <a:solidFill>
                  <a:schemeClr val="tx1"/>
                </a:solidFill>
                <a:latin typeface="Arial" pitchFamily="34" charset="0"/>
                <a:ea typeface="ヒラギノ角ゴ Pro W3" pitchFamily="125" charset="-128"/>
                <a:cs typeface="+mn-cs"/>
              </a:defRPr>
            </a:lvl7pPr>
            <a:lvl8pPr marL="3200400" algn="l" defTabSz="914400" rtl="0" eaLnBrk="1" latinLnBrk="0" hangingPunct="1">
              <a:defRPr kern="1200">
                <a:solidFill>
                  <a:schemeClr val="tx1"/>
                </a:solidFill>
                <a:latin typeface="Arial" pitchFamily="34" charset="0"/>
                <a:ea typeface="ヒラギノ角ゴ Pro W3" pitchFamily="125" charset="-128"/>
                <a:cs typeface="+mn-cs"/>
              </a:defRPr>
            </a:lvl8pPr>
            <a:lvl9pPr marL="3657600" algn="l" defTabSz="914400" rtl="0" eaLnBrk="1" latinLnBrk="0" hangingPunct="1">
              <a:defRPr kern="1200">
                <a:solidFill>
                  <a:schemeClr val="tx1"/>
                </a:solidFill>
                <a:latin typeface="Arial" pitchFamily="34" charset="0"/>
                <a:ea typeface="ヒラギノ角ゴ Pro W3" pitchFamily="125" charset="-128"/>
                <a:cs typeface="+mn-cs"/>
              </a:defRPr>
            </a:lvl9pPr>
          </a:lstStyle>
          <a:p>
            <a:pPr algn="ctr"/>
            <a:r>
              <a:rPr lang="es-ES" sz="4000" b="1" dirty="0">
                <a:solidFill>
                  <a:schemeClr val="bg1"/>
                </a:solidFill>
                <a:latin typeface="Calibri"/>
                <a:ea typeface="ヒラギノ角ゴ Pro W3"/>
                <a:cs typeface="Calibri"/>
              </a:rPr>
              <a:t>El jefe de zona </a:t>
            </a:r>
            <a:br>
              <a:rPr lang="es-ES" sz="4000" b="1" dirty="0">
                <a:solidFill>
                  <a:schemeClr val="bg1"/>
                </a:solidFill>
                <a:latin typeface="Calibri"/>
                <a:ea typeface="ヒラギノ角ゴ Pro W3"/>
                <a:cs typeface="Calibri"/>
              </a:rPr>
            </a:br>
            <a:r>
              <a:rPr lang="es-ES" sz="4000" b="1" dirty="0">
                <a:solidFill>
                  <a:schemeClr val="bg1"/>
                </a:solidFill>
                <a:latin typeface="Calibri"/>
                <a:ea typeface="ヒラギノ角ゴ Pro W3"/>
                <a:cs typeface="Calibri"/>
              </a:rPr>
              <a:t>exitoso </a:t>
            </a:r>
          </a:p>
        </p:txBody>
      </p:sp>
    </p:spTree>
    <p:extLst>
      <p:ext uri="{BB962C8B-B14F-4D97-AF65-F5344CB8AC3E}">
        <p14:creationId xmlns:p14="http://schemas.microsoft.com/office/powerpoint/2010/main" val="1967489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1" hidden="1"/>
          <p:cNvSpPr txBox="1">
            <a:spLocks/>
          </p:cNvSpPr>
          <p:nvPr/>
        </p:nvSpPr>
        <p:spPr>
          <a:xfrm>
            <a:off x="0" y="3035300"/>
            <a:ext cx="12192000" cy="4267200"/>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lgn="ctr">
              <a:buFont typeface="Arial" pitchFamily="34" charset="0"/>
              <a:buNone/>
              <a:defRPr/>
            </a:pPr>
            <a:r>
              <a:rPr lang="en-US" sz="2400" kern="0" dirty="0">
                <a:solidFill>
                  <a:srgbClr val="33373B"/>
                </a:solidFill>
              </a:rPr>
              <a:t>Chris Bunch – LION Managing Editor</a:t>
            </a:r>
          </a:p>
          <a:p>
            <a:pPr marL="0" indent="0" algn="ctr">
              <a:buFont typeface="Arial" pitchFamily="34" charset="0"/>
              <a:buNone/>
              <a:defRPr/>
            </a:pPr>
            <a:r>
              <a:rPr lang="en-US" sz="2400" kern="0" dirty="0">
                <a:solidFill>
                  <a:srgbClr val="33373B"/>
                </a:solidFill>
              </a:rPr>
              <a:t>Sanjeev Ahuja – Chief of Marketing &amp; Membership</a:t>
            </a:r>
          </a:p>
          <a:p>
            <a:pPr marL="0" indent="0" algn="ctr">
              <a:buFont typeface="Arial" pitchFamily="34" charset="0"/>
              <a:buNone/>
              <a:defRPr/>
            </a:pPr>
            <a:r>
              <a:rPr lang="en-US" sz="2400" kern="0" dirty="0">
                <a:solidFill>
                  <a:srgbClr val="33373B"/>
                </a:solidFill>
              </a:rPr>
              <a:t>Dan Hervey – Brand &amp; Creative Director</a:t>
            </a:r>
          </a:p>
          <a:p>
            <a:pPr marL="0" indent="0" algn="ctr">
              <a:buFont typeface="Arial" pitchFamily="34" charset="0"/>
              <a:buNone/>
              <a:defRPr/>
            </a:pPr>
            <a:r>
              <a:rPr lang="en-US" sz="2400" kern="0" dirty="0">
                <a:solidFill>
                  <a:srgbClr val="33373B"/>
                </a:solidFill>
              </a:rPr>
              <a:t>Stephanie Morales – Meetings Manager</a:t>
            </a:r>
            <a:endParaRPr lang="en-US" kern="0" dirty="0">
              <a:solidFill>
                <a:srgbClr val="33373B"/>
              </a:solidFill>
            </a:endParaRPr>
          </a:p>
        </p:txBody>
      </p:sp>
      <p:sp>
        <p:nvSpPr>
          <p:cNvPr id="135171" name="Rectangle 9"/>
          <p:cNvSpPr>
            <a:spLocks noChangeArrowheads="1"/>
          </p:cNvSpPr>
          <p:nvPr/>
        </p:nvSpPr>
        <p:spPr bwMode="auto">
          <a:xfrm>
            <a:off x="0" y="0"/>
            <a:ext cx="3886200" cy="6891338"/>
          </a:xfrm>
          <a:prstGeom prst="rect">
            <a:avLst/>
          </a:prstGeom>
          <a:solidFill>
            <a:srgbClr val="10233F"/>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marL="609600" indent="-6096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eaLnBrk="1" hangingPunct="1">
              <a:buFont typeface="Helvetica" panose="020B0604020202020204" pitchFamily="34" charset="0"/>
              <a:buNone/>
            </a:pPr>
            <a:endParaRPr lang="en-US" altLang="en-US" sz="3000">
              <a:solidFill>
                <a:srgbClr val="404040"/>
              </a:solidFill>
              <a:ea typeface="ヒラギノ角ゴ Pro W3"/>
              <a:cs typeface="ヒラギノ角ゴ Pro W3"/>
            </a:endParaRPr>
          </a:p>
        </p:txBody>
      </p:sp>
      <p:sp>
        <p:nvSpPr>
          <p:cNvPr id="2" name="TextBox 1">
            <a:extLst>
              <a:ext uri="{FF2B5EF4-FFF2-40B4-BE49-F238E27FC236}">
                <a16:creationId xmlns:a16="http://schemas.microsoft.com/office/drawing/2014/main" id="{831F88D1-A5B3-4648-8C5D-208FED4C8469}"/>
              </a:ext>
            </a:extLst>
          </p:cNvPr>
          <p:cNvSpPr txBox="1"/>
          <p:nvPr/>
        </p:nvSpPr>
        <p:spPr>
          <a:xfrm>
            <a:off x="552684" y="1032204"/>
            <a:ext cx="2952516" cy="3046988"/>
          </a:xfrm>
          <a:prstGeom prst="rect">
            <a:avLst/>
          </a:prstGeom>
          <a:noFill/>
        </p:spPr>
        <p:txBody>
          <a:bodyPr wrap="square" rtlCol="0">
            <a:spAutoFit/>
          </a:bodyPr>
          <a:lstStyle/>
          <a:p>
            <a:pPr eaLnBrk="1" hangingPunct="1">
              <a:defRPr/>
            </a:pPr>
            <a:r>
              <a:rPr lang="es-ES" sz="3200">
                <a:solidFill>
                  <a:schemeClr val="accent1"/>
                </a:solidFill>
                <a:latin typeface="Calibri" panose="020F0502020204030204" pitchFamily="34" charset="0"/>
                <a:cs typeface="Calibri" panose="020F0502020204030204" pitchFamily="34" charset="0"/>
              </a:rPr>
              <a:t>¡Prepararse para el éxito!</a:t>
            </a:r>
          </a:p>
          <a:p>
            <a:pPr eaLnBrk="1" hangingPunct="1">
              <a:defRPr/>
            </a:pPr>
            <a:endParaRPr lang="en-US" sz="3200" kern="0" dirty="0">
              <a:solidFill>
                <a:schemeClr val="accent1"/>
              </a:solidFill>
              <a:latin typeface="Calibri" panose="020F0502020204030204" pitchFamily="34" charset="0"/>
              <a:cs typeface="Calibri" panose="020F0502020204030204" pitchFamily="34" charset="0"/>
            </a:endParaRPr>
          </a:p>
          <a:p>
            <a:pPr eaLnBrk="1" hangingPunct="1">
              <a:defRPr/>
            </a:pPr>
            <a:r>
              <a:rPr lang="es-ES" sz="3200">
                <a:solidFill>
                  <a:schemeClr val="accent1"/>
                </a:solidFill>
                <a:latin typeface="Calibri" panose="020F0502020204030204" pitchFamily="34" charset="0"/>
                <a:cs typeface="Calibri" panose="020F0502020204030204" pitchFamily="34" charset="0"/>
              </a:rPr>
              <a:t>¡Taller facilitado disponible en la web!  </a:t>
            </a:r>
          </a:p>
        </p:txBody>
      </p:sp>
      <p:sp>
        <p:nvSpPr>
          <p:cNvPr id="3" name="Rectangle 2">
            <a:extLst>
              <a:ext uri="{FF2B5EF4-FFF2-40B4-BE49-F238E27FC236}">
                <a16:creationId xmlns:a16="http://schemas.microsoft.com/office/drawing/2014/main" id="{897068DD-C85C-4044-AD05-D8FC1DE33675}"/>
              </a:ext>
            </a:extLst>
          </p:cNvPr>
          <p:cNvSpPr/>
          <p:nvPr/>
        </p:nvSpPr>
        <p:spPr>
          <a:xfrm>
            <a:off x="4343400" y="4079192"/>
            <a:ext cx="6248400" cy="2677656"/>
          </a:xfrm>
          <a:prstGeom prst="rect">
            <a:avLst/>
          </a:prstGeom>
        </p:spPr>
        <p:txBody>
          <a:bodyPr wrap="square">
            <a:spAutoFit/>
          </a:bodyPr>
          <a:lstStyle/>
          <a:p>
            <a:r>
              <a:rPr lang="es-ES" sz="2800" dirty="0">
                <a:solidFill>
                  <a:srgbClr val="00338D"/>
                </a:solidFill>
                <a:latin typeface="Calibri" panose="020F0502020204030204" pitchFamily="34" charset="0"/>
                <a:cs typeface="Calibri" panose="020F0502020204030204" pitchFamily="34" charset="0"/>
              </a:rPr>
              <a:t>Prepararse para la sesión</a:t>
            </a:r>
          </a:p>
          <a:p>
            <a:r>
              <a:rPr lang="es-ES" sz="2800" dirty="0">
                <a:solidFill>
                  <a:srgbClr val="00338D"/>
                </a:solidFill>
                <a:latin typeface="Calibri" panose="020F0502020204030204" pitchFamily="34" charset="0"/>
                <a:cs typeface="Calibri" panose="020F0502020204030204" pitchFamily="34" charset="0"/>
              </a:rPr>
              <a:t>El papel del jefe de zona</a:t>
            </a:r>
          </a:p>
          <a:p>
            <a:r>
              <a:rPr lang="es-ES" sz="2800" dirty="0">
                <a:solidFill>
                  <a:srgbClr val="00338D"/>
                </a:solidFill>
                <a:latin typeface="Calibri" panose="020F0502020204030204" pitchFamily="34" charset="0"/>
                <a:cs typeface="Calibri" panose="020F0502020204030204" pitchFamily="34" charset="0"/>
              </a:rPr>
              <a:t>Fijación de las metas de la zona y planificación de la acción</a:t>
            </a:r>
          </a:p>
          <a:p>
            <a:r>
              <a:rPr lang="es-ES" sz="2800" dirty="0">
                <a:solidFill>
                  <a:srgbClr val="00338D"/>
                </a:solidFill>
                <a:latin typeface="Calibri" panose="020F0502020204030204" pitchFamily="34" charset="0"/>
                <a:cs typeface="Calibri" panose="020F0502020204030204" pitchFamily="34" charset="0"/>
              </a:rPr>
              <a:t>Resolución de problemas</a:t>
            </a:r>
          </a:p>
          <a:p>
            <a:r>
              <a:rPr lang="es-ES" sz="2800" dirty="0">
                <a:solidFill>
                  <a:srgbClr val="00338D"/>
                </a:solidFill>
                <a:latin typeface="Calibri" panose="020F0502020204030204" pitchFamily="34" charset="0"/>
                <a:cs typeface="Calibri" panose="020F0502020204030204" pitchFamily="34" charset="0"/>
              </a:rPr>
              <a:t>Evaluación de la situación de los clubes</a:t>
            </a:r>
          </a:p>
        </p:txBody>
      </p:sp>
      <p:pic>
        <p:nvPicPr>
          <p:cNvPr id="11" name="Picture 10" descr="lionlogo_white.eps">
            <a:extLst>
              <a:ext uri="{FF2B5EF4-FFF2-40B4-BE49-F238E27FC236}">
                <a16:creationId xmlns:a16="http://schemas.microsoft.com/office/drawing/2014/main" id="{66905850-50BC-4BEB-BB4A-754868FA7B3A}"/>
              </a:ext>
            </a:extLst>
          </p:cNvPr>
          <p:cNvPicPr>
            <a:picLocks noChangeAspect="1"/>
          </p:cNvPicPr>
          <p:nvPr/>
        </p:nvPicPr>
        <p:blipFill>
          <a:blip r:embed="rId3" cstate="print">
            <a:alphaModFix amt="33000"/>
            <a:lum contrast="-20000"/>
            <a:extLst>
              <a:ext uri="{28A0092B-C50C-407E-A947-70E740481C1C}">
                <a14:useLocalDpi xmlns:a14="http://schemas.microsoft.com/office/drawing/2010/main" val="0"/>
              </a:ext>
            </a:extLst>
          </a:blip>
          <a:stretch>
            <a:fillRect/>
          </a:stretch>
        </p:blipFill>
        <p:spPr>
          <a:xfrm>
            <a:off x="152400" y="5219700"/>
            <a:ext cx="1464110" cy="1428239"/>
          </a:xfrm>
          <a:prstGeom prst="rect">
            <a:avLst/>
          </a:prstGeom>
          <a:effectLst>
            <a:outerShdw blurRad="50800" dist="50800" dir="5400000" algn="ctr" rotWithShape="0">
              <a:srgbClr val="000000"/>
            </a:outerShdw>
          </a:effectLst>
        </p:spPr>
      </p:pic>
      <p:pic>
        <p:nvPicPr>
          <p:cNvPr id="4" name="Picture 3" descr="A qr code on a white background&#10;&#10;Description automatically generated">
            <a:extLst>
              <a:ext uri="{FF2B5EF4-FFF2-40B4-BE49-F238E27FC236}">
                <a16:creationId xmlns:a16="http://schemas.microsoft.com/office/drawing/2014/main" id="{8727E9EC-C377-0DDB-46FE-FC3844249D3B}"/>
              </a:ext>
            </a:extLst>
          </p:cNvPr>
          <p:cNvPicPr>
            <a:picLocks noChangeAspect="1"/>
          </p:cNvPicPr>
          <p:nvPr/>
        </p:nvPicPr>
        <p:blipFill>
          <a:blip r:embed="rId4"/>
          <a:stretch>
            <a:fillRect/>
          </a:stretch>
        </p:blipFill>
        <p:spPr>
          <a:xfrm>
            <a:off x="10744200" y="5434883"/>
            <a:ext cx="1295400" cy="1301218"/>
          </a:xfrm>
          <a:prstGeom prst="rect">
            <a:avLst/>
          </a:prstGeom>
        </p:spPr>
      </p:pic>
      <p:pic>
        <p:nvPicPr>
          <p:cNvPr id="7" name="Picture 6">
            <a:extLst>
              <a:ext uri="{FF2B5EF4-FFF2-40B4-BE49-F238E27FC236}">
                <a16:creationId xmlns:a16="http://schemas.microsoft.com/office/drawing/2014/main" id="{A8DC3455-8866-AE7E-8555-7B98188CB48C}"/>
              </a:ext>
            </a:extLst>
          </p:cNvPr>
          <p:cNvPicPr>
            <a:picLocks noChangeAspect="1"/>
          </p:cNvPicPr>
          <p:nvPr/>
        </p:nvPicPr>
        <p:blipFill>
          <a:blip r:embed="rId5"/>
          <a:stretch>
            <a:fillRect/>
          </a:stretch>
        </p:blipFill>
        <p:spPr>
          <a:xfrm>
            <a:off x="4276842" y="121899"/>
            <a:ext cx="7219716" cy="3988648"/>
          </a:xfrm>
          <a:prstGeom prst="rect">
            <a:avLst/>
          </a:prstGeom>
        </p:spPr>
      </p:pic>
    </p:spTree>
    <p:extLst>
      <p:ext uri="{BB962C8B-B14F-4D97-AF65-F5344CB8AC3E}">
        <p14:creationId xmlns:p14="http://schemas.microsoft.com/office/powerpoint/2010/main" val="8494497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10233F"/>
        </a:solidFill>
        <a:effectLst/>
      </p:bgPr>
    </p:bg>
    <p:spTree>
      <p:nvGrpSpPr>
        <p:cNvPr id="1" name=""/>
        <p:cNvGrpSpPr/>
        <p:nvPr/>
      </p:nvGrpSpPr>
      <p:grpSpPr>
        <a:xfrm>
          <a:off x="0" y="0"/>
          <a:ext cx="0" cy="0"/>
          <a:chOff x="0" y="0"/>
          <a:chExt cx="0" cy="0"/>
        </a:xfrm>
      </p:grpSpPr>
      <p:sp>
        <p:nvSpPr>
          <p:cNvPr id="134" name="Rectangle 133"/>
          <p:cNvSpPr/>
          <p:nvPr/>
        </p:nvSpPr>
        <p:spPr>
          <a:xfrm>
            <a:off x="5552153" y="849328"/>
            <a:ext cx="1087694" cy="5457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a:endParaRPr lang="en-US" dirty="0">
              <a:latin typeface="Arial" charset="0"/>
              <a:ea typeface="Arial" charset="0"/>
              <a:cs typeface="Arial" charset="0"/>
            </a:endParaRPr>
          </a:p>
        </p:txBody>
      </p:sp>
      <p:sp>
        <p:nvSpPr>
          <p:cNvPr id="138" name="Title 1"/>
          <p:cNvSpPr txBox="1">
            <a:spLocks/>
          </p:cNvSpPr>
          <p:nvPr/>
        </p:nvSpPr>
        <p:spPr>
          <a:xfrm>
            <a:off x="152400" y="214326"/>
            <a:ext cx="11811000" cy="463848"/>
          </a:xfrm>
          <a:prstGeom prst="rect">
            <a:avLst/>
          </a:prstGeom>
          <a:noFill/>
        </p:spPr>
        <p:txBody>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es-ES" sz="3600" dirty="0">
                <a:solidFill>
                  <a:schemeClr val="bg1"/>
                </a:solidFill>
                <a:latin typeface="Calibri" panose="020F0502020204030204" pitchFamily="34" charset="0"/>
                <a:cs typeface="Calibri" panose="020F0502020204030204" pitchFamily="34" charset="0"/>
              </a:rPr>
              <a:t>Esta es su base de operaciones para herramientas y recursos</a:t>
            </a:r>
          </a:p>
        </p:txBody>
      </p:sp>
      <p:pic>
        <p:nvPicPr>
          <p:cNvPr id="2" name="Picture 1">
            <a:extLst>
              <a:ext uri="{FF2B5EF4-FFF2-40B4-BE49-F238E27FC236}">
                <a16:creationId xmlns:a16="http://schemas.microsoft.com/office/drawing/2014/main" id="{A8B2F745-395F-AA8B-86A0-A07330754827}"/>
              </a:ext>
            </a:extLst>
          </p:cNvPr>
          <p:cNvPicPr>
            <a:picLocks noChangeAspect="1"/>
          </p:cNvPicPr>
          <p:nvPr/>
        </p:nvPicPr>
        <p:blipFill>
          <a:blip r:embed="rId3"/>
          <a:stretch>
            <a:fillRect/>
          </a:stretch>
        </p:blipFill>
        <p:spPr>
          <a:xfrm>
            <a:off x="152400" y="4800600"/>
            <a:ext cx="1759185" cy="1781175"/>
          </a:xfrm>
          <a:prstGeom prst="rect">
            <a:avLst/>
          </a:prstGeom>
        </p:spPr>
      </p:pic>
      <p:pic>
        <p:nvPicPr>
          <p:cNvPr id="5" name="Picture 4">
            <a:extLst>
              <a:ext uri="{FF2B5EF4-FFF2-40B4-BE49-F238E27FC236}">
                <a16:creationId xmlns:a16="http://schemas.microsoft.com/office/drawing/2014/main" id="{625AB737-62E9-E05B-781B-6AAC26AB72D7}"/>
              </a:ext>
            </a:extLst>
          </p:cNvPr>
          <p:cNvPicPr>
            <a:picLocks noChangeAspect="1"/>
          </p:cNvPicPr>
          <p:nvPr/>
        </p:nvPicPr>
        <p:blipFill>
          <a:blip r:embed="rId4"/>
          <a:stretch>
            <a:fillRect/>
          </a:stretch>
        </p:blipFill>
        <p:spPr>
          <a:xfrm>
            <a:off x="2895600" y="1117005"/>
            <a:ext cx="8212863" cy="5619750"/>
          </a:xfrm>
          <a:prstGeom prst="rect">
            <a:avLst/>
          </a:prstGeom>
        </p:spPr>
      </p:pic>
    </p:spTree>
    <p:extLst>
      <p:ext uri="{BB962C8B-B14F-4D97-AF65-F5344CB8AC3E}">
        <p14:creationId xmlns:p14="http://schemas.microsoft.com/office/powerpoint/2010/main" val="6974854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1" hidden="1"/>
          <p:cNvSpPr txBox="1">
            <a:spLocks/>
          </p:cNvSpPr>
          <p:nvPr/>
        </p:nvSpPr>
        <p:spPr>
          <a:xfrm>
            <a:off x="0" y="3035000"/>
            <a:ext cx="12192000" cy="4267200"/>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lgn="ctr">
              <a:buNone/>
            </a:pPr>
            <a:r>
              <a:rPr lang="en-US" sz="2400" kern="0" dirty="0"/>
              <a:t>Chris Bunch – LION Managing Editor</a:t>
            </a:r>
          </a:p>
          <a:p>
            <a:pPr marL="0" indent="0" algn="ctr">
              <a:buNone/>
            </a:pPr>
            <a:r>
              <a:rPr lang="en-US" sz="2400" kern="0" dirty="0"/>
              <a:t>Sanjeev Ahuja – Chief of Marketing &amp; Membership</a:t>
            </a:r>
          </a:p>
          <a:p>
            <a:pPr marL="0" indent="0" algn="ctr">
              <a:buNone/>
            </a:pPr>
            <a:r>
              <a:rPr lang="en-US" sz="2400" kern="0" dirty="0"/>
              <a:t>Dan Hervey – Brand &amp; Creative Director</a:t>
            </a:r>
          </a:p>
          <a:p>
            <a:pPr marL="0" indent="0" algn="ctr">
              <a:buNone/>
            </a:pPr>
            <a:r>
              <a:rPr lang="en-US" sz="2400" kern="0" dirty="0"/>
              <a:t>Stephanie Morales – Meetings Manager</a:t>
            </a:r>
            <a:endParaRPr lang="en-US" kern="0" dirty="0"/>
          </a:p>
        </p:txBody>
      </p:sp>
      <p:sp>
        <p:nvSpPr>
          <p:cNvPr id="10" name="Rectangle 9"/>
          <p:cNvSpPr/>
          <p:nvPr/>
        </p:nvSpPr>
        <p:spPr bwMode="auto">
          <a:xfrm>
            <a:off x="0" y="0"/>
            <a:ext cx="3886200" cy="6890795"/>
          </a:xfrm>
          <a:prstGeom prst="rect">
            <a:avLst/>
          </a:prstGeom>
          <a:solidFill>
            <a:srgbClr val="0D224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a:ln>
                <a:noFill/>
              </a:ln>
              <a:solidFill>
                <a:srgbClr val="404040"/>
              </a:solidFill>
              <a:effectLst/>
              <a:ea typeface="ヒラギノ角ゴ Pro W3" pitchFamily="84" charset="-128"/>
            </a:endParaRPr>
          </a:p>
        </p:txBody>
      </p:sp>
      <p:sp>
        <p:nvSpPr>
          <p:cNvPr id="11" name="Title 1"/>
          <p:cNvSpPr txBox="1">
            <a:spLocks/>
          </p:cNvSpPr>
          <p:nvPr/>
        </p:nvSpPr>
        <p:spPr>
          <a:xfrm>
            <a:off x="4721662" y="1018269"/>
            <a:ext cx="6705600" cy="638083"/>
          </a:xfrm>
          <a:prstGeom prst="rect">
            <a:avLst/>
          </a:prstGeom>
        </p:spPr>
        <p:txBody>
          <a:bodyPr anchor="t">
            <a:noAutofit/>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algn="l">
              <a:lnSpc>
                <a:spcPct val="120000"/>
              </a:lnSpc>
            </a:pPr>
            <a:r>
              <a:rPr lang="es-ES" sz="2400">
                <a:latin typeface="Calibri" panose="020F0502020204030204" pitchFamily="34" charset="0"/>
                <a:ea typeface="Arial" charset="0"/>
                <a:cs typeface="Calibri" panose="020F0502020204030204" pitchFamily="34" charset="0"/>
              </a:rPr>
              <a:t>Le guía a lo largo de su año, e incluye:</a:t>
            </a:r>
          </a:p>
          <a:p>
            <a:pPr algn="l">
              <a:lnSpc>
                <a:spcPct val="120000"/>
              </a:lnSpc>
            </a:pPr>
            <a:r>
              <a:rPr lang="es-ES" sz="2400">
                <a:solidFill>
                  <a:schemeClr val="accent6">
                    <a:lumMod val="65000"/>
                    <a:lumOff val="35000"/>
                  </a:schemeClr>
                </a:solidFill>
                <a:latin typeface="Calibri" panose="020F0502020204030204" pitchFamily="34" charset="0"/>
                <a:ea typeface="Arial" charset="0"/>
                <a:cs typeface="Calibri" panose="020F0502020204030204" pitchFamily="34" charset="0"/>
              </a:rPr>
              <a:t>	</a:t>
            </a:r>
          </a:p>
          <a:p>
            <a:pPr algn="l">
              <a:lnSpc>
                <a:spcPct val="120000"/>
              </a:lnSpc>
            </a:pPr>
            <a:endParaRPr lang="en-US" sz="2200" kern="0" dirty="0">
              <a:solidFill>
                <a:srgbClr val="56565A"/>
              </a:solidFill>
              <a:latin typeface="HelveticaNeueLT Std Lt" panose="020B0403020202020204" pitchFamily="34" charset="0"/>
              <a:ea typeface="Arial" charset="0"/>
              <a:cs typeface="Arial" charset="0"/>
            </a:endParaRPr>
          </a:p>
          <a:p>
            <a:pPr algn="l">
              <a:lnSpc>
                <a:spcPct val="120000"/>
              </a:lnSpc>
            </a:pPr>
            <a:endParaRPr lang="en-US" sz="2200" kern="0" dirty="0">
              <a:solidFill>
                <a:srgbClr val="56565A"/>
              </a:solidFill>
              <a:latin typeface="HelveticaNeueLT Std Lt" panose="020B0403020202020204" pitchFamily="34" charset="0"/>
              <a:ea typeface="Arial" charset="0"/>
              <a:cs typeface="Arial" charset="0"/>
            </a:endParaRPr>
          </a:p>
        </p:txBody>
      </p:sp>
      <p:sp>
        <p:nvSpPr>
          <p:cNvPr id="7" name="Title 1"/>
          <p:cNvSpPr txBox="1">
            <a:spLocks/>
          </p:cNvSpPr>
          <p:nvPr/>
        </p:nvSpPr>
        <p:spPr>
          <a:xfrm>
            <a:off x="4114209" y="184592"/>
            <a:ext cx="7543800" cy="533400"/>
          </a:xfrm>
          <a:prstGeom prst="rect">
            <a:avLst/>
          </a:prstGeom>
        </p:spPr>
        <p:txBody>
          <a:bodyPr anchor="t">
            <a:normAutofit fontScale="85000" lnSpcReduction="10000"/>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algn="l"/>
            <a:r>
              <a:rPr lang="es-ES" sz="3200">
                <a:solidFill>
                  <a:srgbClr val="082E87"/>
                </a:solidFill>
                <a:latin typeface="Calibri" panose="020F0502020204030204" pitchFamily="34" charset="0"/>
                <a:cs typeface="Calibri" panose="020F0502020204030204" pitchFamily="34" charset="0"/>
              </a:rPr>
              <a:t>¡Libro electrónico para Jefes de Zona y de Región!</a:t>
            </a:r>
          </a:p>
        </p:txBody>
      </p:sp>
      <p:sp>
        <p:nvSpPr>
          <p:cNvPr id="8" name="Rectangle 7"/>
          <p:cNvSpPr/>
          <p:nvPr/>
        </p:nvSpPr>
        <p:spPr>
          <a:xfrm>
            <a:off x="4294777" y="757765"/>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p>
        </p:txBody>
      </p:sp>
      <p:sp>
        <p:nvSpPr>
          <p:cNvPr id="12" name="Title 1">
            <a:extLst>
              <a:ext uri="{FF2B5EF4-FFF2-40B4-BE49-F238E27FC236}">
                <a16:creationId xmlns:a16="http://schemas.microsoft.com/office/drawing/2014/main" id="{4305FA3F-A0E1-41AE-AD5C-8876935B7D22}"/>
              </a:ext>
            </a:extLst>
          </p:cNvPr>
          <p:cNvSpPr txBox="1">
            <a:spLocks/>
          </p:cNvSpPr>
          <p:nvPr/>
        </p:nvSpPr>
        <p:spPr>
          <a:xfrm>
            <a:off x="5232463" y="1732437"/>
            <a:ext cx="6705600" cy="4375819"/>
          </a:xfrm>
          <a:prstGeom prst="rect">
            <a:avLst/>
          </a:prstGeom>
        </p:spPr>
        <p:txBody>
          <a:bodyPr anchor="t">
            <a:noAutofit/>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algn="l">
              <a:lnSpc>
                <a:spcPct val="120000"/>
              </a:lnSpc>
            </a:pPr>
            <a:r>
              <a:rPr lang="es-ES" sz="2400">
                <a:latin typeface="Calibri Light" panose="020F0302020204030204" pitchFamily="34" charset="0"/>
                <a:ea typeface="Arial" charset="0"/>
                <a:cs typeface="Calibri Light" panose="020F0302020204030204" pitchFamily="34" charset="0"/>
              </a:rPr>
              <a:t>	</a:t>
            </a:r>
          </a:p>
          <a:p>
            <a:pPr marL="342900" indent="-342900" algn="l">
              <a:lnSpc>
                <a:spcPct val="120000"/>
              </a:lnSpc>
              <a:buFont typeface="Arial" panose="020B0604020202020204" pitchFamily="34" charset="0"/>
              <a:buChar char="•"/>
            </a:pPr>
            <a:r>
              <a:rPr lang="es-ES" sz="2400">
                <a:latin typeface="Calibri" panose="020F0502020204030204" pitchFamily="34" charset="0"/>
                <a:ea typeface="Arial" charset="0"/>
                <a:cs typeface="Calibri" panose="020F0502020204030204" pitchFamily="34" charset="0"/>
              </a:rPr>
              <a:t>La preparación y la formación</a:t>
            </a:r>
          </a:p>
          <a:p>
            <a:pPr algn="l">
              <a:lnSpc>
                <a:spcPct val="120000"/>
              </a:lnSpc>
            </a:pPr>
            <a:endParaRPr lang="en-US" sz="2400" kern="0" dirty="0">
              <a:latin typeface="Calibri" panose="020F0502020204030204" pitchFamily="34" charset="0"/>
              <a:ea typeface="Arial" charset="0"/>
              <a:cs typeface="Calibri" panose="020F0502020204030204" pitchFamily="34" charset="0"/>
            </a:endParaRPr>
          </a:p>
          <a:p>
            <a:pPr marL="342900" indent="-342900" algn="l">
              <a:lnSpc>
                <a:spcPct val="120000"/>
              </a:lnSpc>
              <a:buFont typeface="Arial" panose="020B0604020202020204" pitchFamily="34" charset="0"/>
              <a:buChar char="•"/>
            </a:pPr>
            <a:r>
              <a:rPr lang="es-ES" sz="2400">
                <a:latin typeface="Calibri" panose="020F0502020204030204" pitchFamily="34" charset="0"/>
                <a:ea typeface="Arial" charset="0"/>
                <a:cs typeface="Calibri" panose="020F0502020204030204" pitchFamily="34" charset="0"/>
              </a:rPr>
              <a:t>La planificación del calendario para el año</a:t>
            </a:r>
          </a:p>
          <a:p>
            <a:pPr marL="342900" indent="-342900" algn="l">
              <a:lnSpc>
                <a:spcPct val="120000"/>
              </a:lnSpc>
              <a:buFont typeface="Arial" panose="020B0604020202020204" pitchFamily="34" charset="0"/>
              <a:buChar char="•"/>
            </a:pPr>
            <a:endParaRPr lang="en-US" sz="2400" kern="0" dirty="0">
              <a:latin typeface="Calibri" panose="020F0502020204030204" pitchFamily="34" charset="0"/>
              <a:ea typeface="Arial" charset="0"/>
              <a:cs typeface="Calibri" panose="020F0502020204030204" pitchFamily="34" charset="0"/>
            </a:endParaRPr>
          </a:p>
          <a:p>
            <a:pPr marL="342900" indent="-342900" algn="l">
              <a:lnSpc>
                <a:spcPct val="120000"/>
              </a:lnSpc>
              <a:buFont typeface="Arial" panose="020B0604020202020204" pitchFamily="34" charset="0"/>
              <a:buChar char="•"/>
            </a:pPr>
            <a:r>
              <a:rPr lang="es-ES" sz="2400">
                <a:latin typeface="Calibri" panose="020F0502020204030204" pitchFamily="34" charset="0"/>
                <a:ea typeface="Arial" charset="0"/>
                <a:cs typeface="Calibri" panose="020F0502020204030204" pitchFamily="34" charset="0"/>
              </a:rPr>
              <a:t>Su rol con los clubes y el distrito</a:t>
            </a:r>
          </a:p>
          <a:p>
            <a:pPr marL="342900" indent="-342900" algn="l">
              <a:lnSpc>
                <a:spcPct val="120000"/>
              </a:lnSpc>
              <a:buFont typeface="Arial" panose="020B0604020202020204" pitchFamily="34" charset="0"/>
              <a:buChar char="•"/>
            </a:pPr>
            <a:endParaRPr lang="en-US" sz="2400" kern="0" dirty="0">
              <a:latin typeface="Calibri" panose="020F0502020204030204" pitchFamily="34" charset="0"/>
              <a:ea typeface="Arial" charset="0"/>
              <a:cs typeface="Calibri" panose="020F0502020204030204" pitchFamily="34" charset="0"/>
            </a:endParaRPr>
          </a:p>
          <a:p>
            <a:pPr marL="342900" indent="-342900" algn="l">
              <a:lnSpc>
                <a:spcPct val="120000"/>
              </a:lnSpc>
              <a:buFont typeface="Arial" panose="020B0604020202020204" pitchFamily="34" charset="0"/>
              <a:buChar char="•"/>
            </a:pPr>
            <a:r>
              <a:rPr lang="es-ES" sz="2400">
                <a:latin typeface="Calibri" panose="020F0502020204030204" pitchFamily="34" charset="0"/>
                <a:ea typeface="Arial" charset="0"/>
                <a:cs typeface="Calibri" panose="020F0502020204030204" pitchFamily="34" charset="0"/>
              </a:rPr>
              <a:t>Recursos de calidad para tener clubes prósperos</a:t>
            </a:r>
          </a:p>
          <a:p>
            <a:pPr marL="342900" indent="-342900" algn="l">
              <a:lnSpc>
                <a:spcPct val="120000"/>
              </a:lnSpc>
              <a:buFont typeface="Arial" panose="020B0604020202020204" pitchFamily="34" charset="0"/>
              <a:buChar char="•"/>
            </a:pPr>
            <a:endParaRPr lang="en-US" sz="2400" kern="0" dirty="0">
              <a:latin typeface="Calibri" panose="020F0502020204030204" pitchFamily="34" charset="0"/>
              <a:ea typeface="Arial" charset="0"/>
              <a:cs typeface="Calibri" panose="020F0502020204030204" pitchFamily="34" charset="0"/>
            </a:endParaRPr>
          </a:p>
          <a:p>
            <a:pPr marL="342900" indent="-342900" algn="l">
              <a:lnSpc>
                <a:spcPct val="120000"/>
              </a:lnSpc>
              <a:buFont typeface="Arial" panose="020B0604020202020204" pitchFamily="34" charset="0"/>
              <a:buChar char="•"/>
            </a:pPr>
            <a:r>
              <a:rPr lang="es-ES" sz="2400">
                <a:latin typeface="Calibri" panose="020F0502020204030204" pitchFamily="34" charset="0"/>
                <a:ea typeface="Arial" charset="0"/>
                <a:cs typeface="Calibri" panose="020F0502020204030204" pitchFamily="34" charset="0"/>
              </a:rPr>
              <a:t>Promover la armonía entre los clubes</a:t>
            </a:r>
          </a:p>
          <a:p>
            <a:pPr algn="l">
              <a:lnSpc>
                <a:spcPct val="120000"/>
              </a:lnSpc>
            </a:pPr>
            <a:endParaRPr lang="en-US" sz="2200" kern="0" dirty="0">
              <a:solidFill>
                <a:srgbClr val="56565A"/>
              </a:solidFill>
              <a:latin typeface="Calibri" panose="020F0502020204030204" pitchFamily="34" charset="0"/>
              <a:ea typeface="Arial" charset="0"/>
              <a:cs typeface="Calibri" panose="020F0502020204030204" pitchFamily="34" charset="0"/>
            </a:endParaRPr>
          </a:p>
          <a:p>
            <a:pPr algn="l">
              <a:lnSpc>
                <a:spcPct val="120000"/>
              </a:lnSpc>
            </a:pPr>
            <a:endParaRPr lang="en-US" sz="2200" kern="0" dirty="0">
              <a:solidFill>
                <a:srgbClr val="56565A"/>
              </a:solidFill>
              <a:latin typeface="HelveticaNeueLT Std Lt" panose="020B0403020202020204" pitchFamily="34" charset="0"/>
              <a:ea typeface="Arial" charset="0"/>
              <a:cs typeface="Arial" charset="0"/>
            </a:endParaRPr>
          </a:p>
        </p:txBody>
      </p:sp>
      <p:pic>
        <p:nvPicPr>
          <p:cNvPr id="5" name="Picture 4">
            <a:extLst>
              <a:ext uri="{FF2B5EF4-FFF2-40B4-BE49-F238E27FC236}">
                <a16:creationId xmlns:a16="http://schemas.microsoft.com/office/drawing/2014/main" id="{35B92017-68C3-FB39-EDC9-EADC532EF007}"/>
              </a:ext>
            </a:extLst>
          </p:cNvPr>
          <p:cNvPicPr>
            <a:picLocks noChangeAspect="1"/>
          </p:cNvPicPr>
          <p:nvPr/>
        </p:nvPicPr>
        <p:blipFill>
          <a:blip r:embed="rId3"/>
          <a:stretch>
            <a:fillRect/>
          </a:stretch>
        </p:blipFill>
        <p:spPr>
          <a:xfrm>
            <a:off x="457200" y="1324284"/>
            <a:ext cx="4026678" cy="5192123"/>
          </a:xfrm>
          <a:prstGeom prst="rect">
            <a:avLst/>
          </a:prstGeom>
        </p:spPr>
      </p:pic>
    </p:spTree>
    <p:extLst>
      <p:ext uri="{BB962C8B-B14F-4D97-AF65-F5344CB8AC3E}">
        <p14:creationId xmlns:p14="http://schemas.microsoft.com/office/powerpoint/2010/main" val="15774346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1" hidden="1"/>
          <p:cNvSpPr txBox="1">
            <a:spLocks/>
          </p:cNvSpPr>
          <p:nvPr/>
        </p:nvSpPr>
        <p:spPr>
          <a:xfrm>
            <a:off x="0" y="3035000"/>
            <a:ext cx="12192000" cy="4267200"/>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lgn="ctr">
              <a:buNone/>
            </a:pPr>
            <a:r>
              <a:rPr lang="en-US" sz="2400" kern="0" dirty="0"/>
              <a:t>Chris Bunch – LION Managing Editor</a:t>
            </a:r>
          </a:p>
          <a:p>
            <a:pPr marL="0" indent="0" algn="ctr">
              <a:buNone/>
            </a:pPr>
            <a:r>
              <a:rPr lang="en-US" sz="2400" kern="0" dirty="0"/>
              <a:t>Sanjeev Ahuja – Chief of Marketing &amp; Membership</a:t>
            </a:r>
          </a:p>
          <a:p>
            <a:pPr marL="0" indent="0" algn="ctr">
              <a:buNone/>
            </a:pPr>
            <a:r>
              <a:rPr lang="en-US" sz="2400" kern="0" dirty="0"/>
              <a:t>Dan Hervey – Brand &amp; Creative Director</a:t>
            </a:r>
          </a:p>
          <a:p>
            <a:pPr marL="0" indent="0" algn="ctr">
              <a:buNone/>
            </a:pPr>
            <a:r>
              <a:rPr lang="en-US" sz="2400" kern="0" dirty="0"/>
              <a:t>Stephanie Morales – Meetings Manager</a:t>
            </a:r>
            <a:endParaRPr lang="en-US" kern="0" dirty="0"/>
          </a:p>
        </p:txBody>
      </p:sp>
      <p:sp>
        <p:nvSpPr>
          <p:cNvPr id="10" name="Rectangle 9"/>
          <p:cNvSpPr/>
          <p:nvPr/>
        </p:nvSpPr>
        <p:spPr bwMode="auto">
          <a:xfrm>
            <a:off x="0" y="0"/>
            <a:ext cx="3886200" cy="6890795"/>
          </a:xfrm>
          <a:prstGeom prst="rect">
            <a:avLst/>
          </a:prstGeom>
          <a:solidFill>
            <a:srgbClr val="10233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a:ln>
                <a:noFill/>
              </a:ln>
              <a:solidFill>
                <a:srgbClr val="404040"/>
              </a:solidFill>
              <a:effectLst/>
              <a:ea typeface="ヒラギノ角ゴ Pro W3" pitchFamily="84" charset="-128"/>
            </a:endParaRPr>
          </a:p>
        </p:txBody>
      </p:sp>
      <p:sp>
        <p:nvSpPr>
          <p:cNvPr id="11" name="Title 1"/>
          <p:cNvSpPr txBox="1">
            <a:spLocks/>
          </p:cNvSpPr>
          <p:nvPr/>
        </p:nvSpPr>
        <p:spPr>
          <a:xfrm>
            <a:off x="5334000" y="836923"/>
            <a:ext cx="6427705" cy="564305"/>
          </a:xfrm>
          <a:prstGeom prst="rect">
            <a:avLst/>
          </a:prstGeom>
        </p:spPr>
        <p:txBody>
          <a:bodyPr anchor="t">
            <a:normAutofit fontScale="77500" lnSpcReduction="20000"/>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algn="l"/>
            <a:r>
              <a:rPr lang="es-ES" sz="3200">
                <a:solidFill>
                  <a:srgbClr val="082E87"/>
                </a:solidFill>
                <a:latin typeface="Calibri" panose="020F0502020204030204" pitchFamily="34" charset="0"/>
                <a:cs typeface="Calibri" panose="020F0502020204030204" pitchFamily="34" charset="0"/>
              </a:rPr>
              <a:t>¡Conviértase en un León Orientador Certificado!</a:t>
            </a:r>
          </a:p>
          <a:p>
            <a:pPr algn="l"/>
            <a:endParaRPr lang="en-US" sz="3200" kern="0" dirty="0">
              <a:solidFill>
                <a:srgbClr val="082E87"/>
              </a:solidFill>
              <a:latin typeface="Helvetica Neue"/>
              <a:ea typeface="Arial" charset="0"/>
              <a:cs typeface="Arial" charset="0"/>
            </a:endParaRPr>
          </a:p>
        </p:txBody>
      </p:sp>
      <p:sp>
        <p:nvSpPr>
          <p:cNvPr id="12" name="Rectangle 11"/>
          <p:cNvSpPr/>
          <p:nvPr/>
        </p:nvSpPr>
        <p:spPr>
          <a:xfrm>
            <a:off x="5410200" y="1676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p>
        </p:txBody>
      </p:sp>
      <p:sp>
        <p:nvSpPr>
          <p:cNvPr id="3" name="Rectangle 2"/>
          <p:cNvSpPr/>
          <p:nvPr/>
        </p:nvSpPr>
        <p:spPr>
          <a:xfrm>
            <a:off x="5181600" y="2362200"/>
            <a:ext cx="6190951" cy="4093428"/>
          </a:xfrm>
          <a:prstGeom prst="rect">
            <a:avLst/>
          </a:prstGeom>
        </p:spPr>
        <p:txBody>
          <a:bodyPr wrap="square">
            <a:spAutoFit/>
          </a:bodyPr>
          <a:lstStyle/>
          <a:p>
            <a:r>
              <a:rPr lang="es-ES" sz="2200" dirty="0">
                <a:solidFill>
                  <a:schemeClr val="accent6">
                    <a:lumMod val="65000"/>
                    <a:lumOff val="35000"/>
                  </a:schemeClr>
                </a:solidFill>
                <a:latin typeface="Calibri" panose="020F0502020204030204" pitchFamily="34" charset="0"/>
                <a:cs typeface="Calibri" panose="020F0502020204030204" pitchFamily="34" charset="0"/>
              </a:rPr>
              <a:t>Aprenda cómo apoyar a clubes nuevos y a clubes establecidos que estén en dificultades. </a:t>
            </a:r>
          </a:p>
          <a:p>
            <a:pPr marL="457200" indent="-457200"/>
            <a:endParaRPr lang="en-US" sz="2200" kern="0" dirty="0">
              <a:solidFill>
                <a:schemeClr val="accent6">
                  <a:lumMod val="65000"/>
                  <a:lumOff val="35000"/>
                </a:schemeClr>
              </a:solidFill>
              <a:latin typeface="Calibri" panose="020F0502020204030204" pitchFamily="34" charset="0"/>
              <a:cs typeface="Calibri" panose="020F0502020204030204" pitchFamily="34" charset="0"/>
            </a:endParaRPr>
          </a:p>
          <a:p>
            <a:r>
              <a:rPr lang="es-ES" sz="2200" dirty="0">
                <a:solidFill>
                  <a:schemeClr val="accent6">
                    <a:lumMod val="65000"/>
                    <a:lumOff val="35000"/>
                  </a:schemeClr>
                </a:solidFill>
                <a:latin typeface="Calibri" panose="020F0502020204030204" pitchFamily="34" charset="0"/>
                <a:cs typeface="Calibri" panose="020F0502020204030204" pitchFamily="34" charset="0"/>
              </a:rPr>
              <a:t>Conozca bien las funciones de todos los dirigentes de club.</a:t>
            </a:r>
          </a:p>
          <a:p>
            <a:pPr marL="457200" indent="-457200"/>
            <a:endParaRPr lang="en-US" sz="2200" kern="0" dirty="0">
              <a:solidFill>
                <a:schemeClr val="accent6">
                  <a:lumMod val="65000"/>
                  <a:lumOff val="35000"/>
                </a:schemeClr>
              </a:solidFill>
              <a:latin typeface="Calibri" panose="020F0502020204030204" pitchFamily="34" charset="0"/>
              <a:cs typeface="Calibri" panose="020F0502020204030204" pitchFamily="34" charset="0"/>
            </a:endParaRPr>
          </a:p>
          <a:p>
            <a:pPr marL="457200" indent="-457200"/>
            <a:r>
              <a:rPr lang="es-ES" sz="2200" dirty="0">
                <a:solidFill>
                  <a:schemeClr val="accent6">
                    <a:lumMod val="65000"/>
                    <a:lumOff val="35000"/>
                  </a:schemeClr>
                </a:solidFill>
                <a:latin typeface="Calibri" panose="020F0502020204030204" pitchFamily="34" charset="0"/>
                <a:cs typeface="Calibri" panose="020F0502020204030204" pitchFamily="34" charset="0"/>
              </a:rPr>
              <a:t>Céntrese en las mejores prácticas para las operaciones del club. </a:t>
            </a:r>
          </a:p>
          <a:p>
            <a:pPr marL="457200" indent="-457200"/>
            <a:endParaRPr lang="en-US" sz="2200" kern="0" dirty="0">
              <a:solidFill>
                <a:schemeClr val="accent6">
                  <a:lumMod val="65000"/>
                  <a:lumOff val="35000"/>
                </a:schemeClr>
              </a:solidFill>
              <a:latin typeface="Calibri" panose="020F0502020204030204" pitchFamily="34" charset="0"/>
              <a:cs typeface="Calibri" panose="020F0502020204030204" pitchFamily="34" charset="0"/>
            </a:endParaRPr>
          </a:p>
          <a:p>
            <a:pPr marL="457200" indent="-457200"/>
            <a:r>
              <a:rPr lang="es-ES" sz="2200" dirty="0">
                <a:solidFill>
                  <a:schemeClr val="accent6">
                    <a:lumMod val="65000"/>
                    <a:lumOff val="35000"/>
                  </a:schemeClr>
                </a:solidFill>
                <a:latin typeface="Calibri" panose="020F0502020204030204" pitchFamily="34" charset="0"/>
                <a:cs typeface="Calibri" panose="020F0502020204030204" pitchFamily="34" charset="0"/>
              </a:rPr>
              <a:t>Manténgase informado sobre los recursos más recientes para clubes.</a:t>
            </a:r>
          </a:p>
          <a:p>
            <a:pPr marL="457200" indent="-457200"/>
            <a:endParaRPr lang="en-US" kern="0" dirty="0">
              <a:solidFill>
                <a:srgbClr val="56565A"/>
              </a:solidFill>
            </a:endParaRPr>
          </a:p>
        </p:txBody>
      </p:sp>
      <p:pic>
        <p:nvPicPr>
          <p:cNvPr id="2" name="Picture 1">
            <a:extLst>
              <a:ext uri="{FF2B5EF4-FFF2-40B4-BE49-F238E27FC236}">
                <a16:creationId xmlns:a16="http://schemas.microsoft.com/office/drawing/2014/main" id="{5B3BC123-309E-3BF8-9D1D-A0090D2E82FA}"/>
              </a:ext>
            </a:extLst>
          </p:cNvPr>
          <p:cNvPicPr>
            <a:picLocks noChangeAspect="1"/>
          </p:cNvPicPr>
          <p:nvPr/>
        </p:nvPicPr>
        <p:blipFill>
          <a:blip r:embed="rId3"/>
          <a:stretch>
            <a:fillRect/>
          </a:stretch>
        </p:blipFill>
        <p:spPr>
          <a:xfrm>
            <a:off x="533400" y="998689"/>
            <a:ext cx="4114800" cy="5373045"/>
          </a:xfrm>
          <a:prstGeom prst="rect">
            <a:avLst/>
          </a:prstGeom>
        </p:spPr>
      </p:pic>
    </p:spTree>
    <p:extLst>
      <p:ext uri="{BB962C8B-B14F-4D97-AF65-F5344CB8AC3E}">
        <p14:creationId xmlns:p14="http://schemas.microsoft.com/office/powerpoint/2010/main" val="25475104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10233F"/>
        </a:solidFill>
        <a:effectLst/>
      </p:bgPr>
    </p:bg>
    <p:spTree>
      <p:nvGrpSpPr>
        <p:cNvPr id="1" name=""/>
        <p:cNvGrpSpPr/>
        <p:nvPr/>
      </p:nvGrpSpPr>
      <p:grpSpPr>
        <a:xfrm>
          <a:off x="0" y="0"/>
          <a:ext cx="0" cy="0"/>
          <a:chOff x="0" y="0"/>
          <a:chExt cx="0" cy="0"/>
        </a:xfrm>
      </p:grpSpPr>
      <p:sp>
        <p:nvSpPr>
          <p:cNvPr id="7" name="Rectangle 6"/>
          <p:cNvSpPr/>
          <p:nvPr/>
        </p:nvSpPr>
        <p:spPr>
          <a:xfrm>
            <a:off x="5370871" y="114644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p>
        </p:txBody>
      </p:sp>
      <p:sp>
        <p:nvSpPr>
          <p:cNvPr id="5" name="TextBox 4"/>
          <p:cNvSpPr txBox="1"/>
          <p:nvPr/>
        </p:nvSpPr>
        <p:spPr>
          <a:xfrm>
            <a:off x="4331514" y="1481389"/>
            <a:ext cx="4357237" cy="400110"/>
          </a:xfrm>
          <a:prstGeom prst="rect">
            <a:avLst/>
          </a:prstGeom>
          <a:noFill/>
        </p:spPr>
        <p:txBody>
          <a:bodyPr wrap="square" rtlCol="0">
            <a:spAutoFit/>
          </a:bodyPr>
          <a:lstStyle/>
          <a:p>
            <a:r>
              <a:rPr lang="es-ES" sz="2000" i="1">
                <a:solidFill>
                  <a:schemeClr val="bg1"/>
                </a:solidFill>
                <a:latin typeface="Calibri" panose="020F0502020204030204" pitchFamily="34" charset="0"/>
                <a:cs typeface="Calibri" panose="020F0502020204030204" pitchFamily="34" charset="0"/>
              </a:rPr>
              <a:t>Antes de que comience su gestión</a:t>
            </a:r>
          </a:p>
        </p:txBody>
      </p:sp>
      <p:sp>
        <p:nvSpPr>
          <p:cNvPr id="9" name="Content Placeholder 6"/>
          <p:cNvSpPr txBox="1">
            <a:spLocks/>
          </p:cNvSpPr>
          <p:nvPr/>
        </p:nvSpPr>
        <p:spPr>
          <a:xfrm>
            <a:off x="6074229" y="2143690"/>
            <a:ext cx="5257799" cy="4013950"/>
          </a:xfrm>
          <a:prstGeom prst="rect">
            <a:avLst/>
          </a:prstGeom>
          <a:effectLst>
            <a:outerShdw blurRad="76200" dist="12700" dir="2700000" sy="-23000" kx="-800400" algn="bl" rotWithShape="0">
              <a:prstClr val="black">
                <a:alpha val="20000"/>
              </a:prstClr>
            </a:outerShdw>
          </a:effectLst>
          <a:scene3d>
            <a:camera prst="orthographicFront"/>
            <a:lightRig rig="threePt" dir="t"/>
          </a:scene3d>
          <a:sp3d>
            <a:bevelT w="165100" prst="coolSlant"/>
          </a:sp3d>
        </p:spPr>
        <p:txBody>
          <a:bodyPr>
            <a:noAutofit/>
          </a:bodyPr>
          <a:lstStyle>
            <a:lvl1pPr marL="172629" indent="-172629" algn="l" rtl="0" eaLnBrk="1" fontAlgn="base" hangingPunct="1">
              <a:spcBef>
                <a:spcPct val="20000"/>
              </a:spcBef>
              <a:spcAft>
                <a:spcPct val="0"/>
              </a:spcAft>
              <a:buFont typeface="Arial" pitchFamily="34" charset="0"/>
              <a:buChar char="•"/>
              <a:defRPr sz="1350">
                <a:solidFill>
                  <a:schemeClr val="tx1"/>
                </a:solidFill>
                <a:latin typeface="Arial" panose="020B0604020202020204" pitchFamily="34" charset="0"/>
                <a:ea typeface="ヒラギノ角ゴ Pro W3" charset="0"/>
                <a:cs typeface="Arial" panose="020B0604020202020204" pitchFamily="34" charset="0"/>
              </a:defRPr>
            </a:lvl1pPr>
            <a:lvl2pPr marL="559552" indent="-170248" algn="l" rtl="0" eaLnBrk="1" fontAlgn="base" hangingPunct="1">
              <a:spcBef>
                <a:spcPct val="20000"/>
              </a:spcBef>
              <a:spcAft>
                <a:spcPct val="0"/>
              </a:spcAft>
              <a:buFont typeface="Segoe UI" panose="020B0502040204020203" pitchFamily="34" charset="0"/>
              <a:buChar char="—"/>
              <a:defRPr sz="1200">
                <a:solidFill>
                  <a:schemeClr val="tx1"/>
                </a:solidFill>
                <a:latin typeface="Arial" panose="020B0604020202020204" pitchFamily="34" charset="0"/>
                <a:ea typeface="ヒラギノ角ゴ Pro W3" charset="0"/>
                <a:cs typeface="Arial" panose="020B0604020202020204" pitchFamily="34" charset="0"/>
              </a:defRPr>
            </a:lvl2pPr>
            <a:lvl3pPr marL="858377" indent="-172629" algn="l" rtl="0" eaLnBrk="1" fontAlgn="base" hangingPunct="1">
              <a:spcBef>
                <a:spcPct val="20000"/>
              </a:spcBef>
              <a:spcAft>
                <a:spcPct val="0"/>
              </a:spcAft>
              <a:buFont typeface="Arial" panose="020B0604020202020204" pitchFamily="34" charset="0"/>
              <a:buChar char="•"/>
              <a:defRPr sz="1050">
                <a:solidFill>
                  <a:schemeClr val="tx1"/>
                </a:solidFill>
                <a:latin typeface="Arial" panose="020B0604020202020204" pitchFamily="34" charset="0"/>
                <a:ea typeface="ヒラギノ角ゴ Pro W3" charset="0"/>
                <a:cs typeface="Arial" panose="020B0604020202020204" pitchFamily="34" charset="0"/>
              </a:defRPr>
            </a:lvl3pPr>
            <a:lvl4pPr marL="1198870" indent="-17024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1544126" indent="-172629" algn="l" rtl="0" eaLnBrk="1" fontAlgn="base" hangingPunct="1">
              <a:spcBef>
                <a:spcPct val="20000"/>
              </a:spcBef>
              <a:spcAft>
                <a:spcPct val="0"/>
              </a:spcAft>
              <a:buFont typeface="Arial" pitchFamily="34" charset="0"/>
              <a:buChar char="◦"/>
              <a:defRPr sz="1200">
                <a:solidFill>
                  <a:schemeClr val="tx1"/>
                </a:solidFill>
                <a:latin typeface="+mn-lt"/>
                <a:ea typeface="ヒラギノ角ゴ Pro W3" charset="0"/>
              </a:defRPr>
            </a:lvl5pPr>
            <a:lvl6pPr marL="1714373" algn="l" rtl="0" eaLnBrk="1" fontAlgn="base" hangingPunct="1">
              <a:spcBef>
                <a:spcPct val="20000"/>
              </a:spcBef>
              <a:spcAft>
                <a:spcPct val="0"/>
              </a:spcAft>
              <a:buChar char="»"/>
              <a:defRPr sz="1800">
                <a:solidFill>
                  <a:schemeClr val="tx1"/>
                </a:solidFill>
                <a:latin typeface="+mn-lt"/>
              </a:defRPr>
            </a:lvl6pPr>
            <a:lvl7pPr marL="2057246" algn="l" rtl="0" eaLnBrk="1" fontAlgn="base" hangingPunct="1">
              <a:spcBef>
                <a:spcPct val="20000"/>
              </a:spcBef>
              <a:spcAft>
                <a:spcPct val="0"/>
              </a:spcAft>
              <a:buChar char="»"/>
              <a:defRPr sz="1800">
                <a:solidFill>
                  <a:schemeClr val="tx1"/>
                </a:solidFill>
                <a:latin typeface="+mn-lt"/>
              </a:defRPr>
            </a:lvl7pPr>
            <a:lvl8pPr marL="2400120" algn="l" rtl="0" eaLnBrk="1" fontAlgn="base" hangingPunct="1">
              <a:spcBef>
                <a:spcPct val="20000"/>
              </a:spcBef>
              <a:spcAft>
                <a:spcPct val="0"/>
              </a:spcAft>
              <a:buChar char="»"/>
              <a:defRPr sz="1800">
                <a:solidFill>
                  <a:schemeClr val="tx1"/>
                </a:solidFill>
                <a:latin typeface="+mn-lt"/>
              </a:defRPr>
            </a:lvl8pPr>
            <a:lvl9pPr marL="2742995" algn="l" rtl="0" eaLnBrk="1" fontAlgn="base" hangingPunct="1">
              <a:spcBef>
                <a:spcPct val="20000"/>
              </a:spcBef>
              <a:spcAft>
                <a:spcPct val="0"/>
              </a:spcAft>
              <a:buChar char="»"/>
              <a:defRPr sz="1800">
                <a:solidFill>
                  <a:schemeClr val="tx1"/>
                </a:solidFill>
                <a:latin typeface="+mn-lt"/>
              </a:defRPr>
            </a:lvl9pPr>
          </a:lstStyle>
          <a:p>
            <a:pPr marL="457200" lvl="1" indent="0">
              <a:buClr>
                <a:schemeClr val="accent1"/>
              </a:buClr>
              <a:buSzPct val="150000"/>
              <a:buNone/>
            </a:pPr>
            <a:r>
              <a:rPr lang="es-ES" sz="2400">
                <a:solidFill>
                  <a:schemeClr val="bg1"/>
                </a:solidFill>
                <a:latin typeface="Calibri" panose="020F0502020204030204" pitchFamily="34" charset="0"/>
                <a:cs typeface="Calibri" panose="020F0502020204030204" pitchFamily="34" charset="0"/>
              </a:rPr>
              <a:t>Planee el calendario del año</a:t>
            </a:r>
          </a:p>
          <a:p>
            <a:pPr marL="457200" lvl="1" indent="0">
              <a:buClr>
                <a:schemeClr val="accent1"/>
              </a:buClr>
              <a:buSzPct val="150000"/>
              <a:buNone/>
            </a:pPr>
            <a:r>
              <a:rPr lang="es-ES" sz="2400">
                <a:solidFill>
                  <a:srgbClr val="FF0000"/>
                </a:solidFill>
                <a:latin typeface="Calibri" panose="020F0502020204030204" pitchFamily="34" charset="0"/>
                <a:cs typeface="Calibri" panose="020F0502020204030204" pitchFamily="34" charset="0"/>
              </a:rPr>
              <a:t>De los eventos que ocurren durante el año.</a:t>
            </a:r>
          </a:p>
          <a:p>
            <a:pPr marL="457200" lvl="2" indent="0">
              <a:buClr>
                <a:schemeClr val="accent1"/>
              </a:buClr>
              <a:buSzPct val="100000"/>
              <a:buNone/>
            </a:pPr>
            <a:r>
              <a:rPr lang="es-ES" sz="1800" i="1">
                <a:solidFill>
                  <a:schemeClr val="bg1"/>
                </a:solidFill>
                <a:latin typeface="Calibri" panose="020F0502020204030204" pitchFamily="34" charset="0"/>
                <a:cs typeface="Calibri" panose="020F0502020204030204" pitchFamily="34" charset="0"/>
              </a:rPr>
              <a:t>			</a:t>
            </a:r>
          </a:p>
          <a:p>
            <a:pPr marL="457200" lvl="2" indent="0">
              <a:buClr>
                <a:schemeClr val="accent1"/>
              </a:buClr>
              <a:buSzPct val="150000"/>
              <a:buNone/>
            </a:pPr>
            <a:endParaRPr lang="en-US" sz="1000" kern="0" dirty="0">
              <a:solidFill>
                <a:schemeClr val="bg1"/>
              </a:solidFill>
              <a:latin typeface="Calibri" panose="020F0502020204030204" pitchFamily="34" charset="0"/>
              <a:cs typeface="Calibri" panose="020F0502020204030204" pitchFamily="34" charset="0"/>
            </a:endParaRPr>
          </a:p>
          <a:p>
            <a:pPr marL="457200" lvl="1" indent="0">
              <a:buClr>
                <a:schemeClr val="accent1"/>
              </a:buClr>
              <a:buSzPct val="150000"/>
              <a:buNone/>
            </a:pPr>
            <a:r>
              <a:rPr lang="es-ES" sz="2400">
                <a:solidFill>
                  <a:schemeClr val="bg1"/>
                </a:solidFill>
                <a:latin typeface="Calibri" panose="020F0502020204030204" pitchFamily="34" charset="0"/>
                <a:cs typeface="Calibri" panose="020F0502020204030204" pitchFamily="34" charset="0"/>
              </a:rPr>
              <a:t>Organícese: sepa cómo comunicarse con los dirigentes de los clubes.</a:t>
            </a:r>
          </a:p>
          <a:p>
            <a:pPr marL="457200" lvl="1" indent="0">
              <a:buClr>
                <a:schemeClr val="accent1"/>
              </a:buClr>
              <a:buSzPct val="150000"/>
              <a:buNone/>
            </a:pPr>
            <a:endParaRPr lang="en-US" sz="2000" kern="0" dirty="0">
              <a:solidFill>
                <a:schemeClr val="bg1"/>
              </a:solidFill>
              <a:latin typeface="HelveticaNeueLT Std Lt" panose="020B0403020202020204" pitchFamily="34" charset="0"/>
            </a:endParaRPr>
          </a:p>
        </p:txBody>
      </p:sp>
      <p:pic>
        <p:nvPicPr>
          <p:cNvPr id="10" name="Picture 2" descr="H:\digital graphics\Clock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05269" y="2459665"/>
            <a:ext cx="3855798" cy="277135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idx="4294967295"/>
          </p:nvPr>
        </p:nvSpPr>
        <p:spPr>
          <a:xfrm>
            <a:off x="806903" y="319257"/>
            <a:ext cx="10515600" cy="538100"/>
          </a:xfrm>
          <a:prstGeom prst="rect">
            <a:avLst/>
          </a:prstGeom>
        </p:spPr>
        <p:txBody>
          <a:bodyPr/>
          <a:lstStyle/>
          <a:p>
            <a:pPr rtl="0" fontAlgn="base"/>
            <a:r>
              <a:rPr lang="es-ES" sz="3200">
                <a:solidFill>
                  <a:srgbClr val="FFFFFF"/>
                </a:solidFill>
                <a:effectLst/>
                <a:latin typeface="Calibri" panose="020F0502020204030204" pitchFamily="34" charset="0"/>
                <a:ea typeface="ヒラギノ角ゴ Pro W3"/>
                <a:cs typeface="Calibri" panose="020F0502020204030204" pitchFamily="34" charset="0"/>
              </a:rPr>
              <a:t>Prepararse para dirigir, prepararse para el éxito</a:t>
            </a:r>
          </a:p>
          <a:p>
            <a:endParaRPr lang="en-US" dirty="0"/>
          </a:p>
        </p:txBody>
      </p:sp>
    </p:spTree>
    <p:extLst>
      <p:ext uri="{BB962C8B-B14F-4D97-AF65-F5344CB8AC3E}">
        <p14:creationId xmlns:p14="http://schemas.microsoft.com/office/powerpoint/2010/main" val="27311987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10233F"/>
        </a:solid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6B08A72-D8F2-2B4C-90A6-138848A9CEF3}"/>
              </a:ext>
            </a:extLst>
          </p:cNvPr>
          <p:cNvSpPr>
            <a:spLocks noGrp="1"/>
          </p:cNvSpPr>
          <p:nvPr>
            <p:ph type="body" sz="quarter" idx="12"/>
          </p:nvPr>
        </p:nvSpPr>
        <p:spPr>
          <a:xfrm>
            <a:off x="609600" y="2286000"/>
            <a:ext cx="10668000" cy="1482969"/>
          </a:xfrm>
        </p:spPr>
        <p:txBody>
          <a:bodyPr anchor="t"/>
          <a:lstStyle/>
          <a:p>
            <a:r>
              <a:rPr lang="es-ES" sz="3600" dirty="0">
                <a:latin typeface="Calibri" panose="020F0502020204030204" pitchFamily="34" charset="0"/>
                <a:cs typeface="Calibri" panose="020F0502020204030204" pitchFamily="34" charset="0"/>
              </a:rPr>
              <a:t>Manténgase implicado con los clubes de manera activa </a:t>
            </a:r>
          </a:p>
          <a:p>
            <a:r>
              <a:rPr lang="es-ES" sz="3600" dirty="0">
                <a:latin typeface="Calibri" panose="020F0502020204030204" pitchFamily="34" charset="0"/>
                <a:cs typeface="Calibri" panose="020F0502020204030204" pitchFamily="34" charset="0"/>
              </a:rPr>
              <a:t>a lo largo del año. </a:t>
            </a:r>
          </a:p>
        </p:txBody>
      </p:sp>
      <p:sp>
        <p:nvSpPr>
          <p:cNvPr id="3" name="Rectangle 2"/>
          <p:cNvSpPr/>
          <p:nvPr/>
        </p:nvSpPr>
        <p:spPr>
          <a:xfrm>
            <a:off x="1524000" y="1295400"/>
            <a:ext cx="8991600" cy="646331"/>
          </a:xfrm>
          <a:prstGeom prst="rect">
            <a:avLst/>
          </a:prstGeom>
        </p:spPr>
        <p:txBody>
          <a:bodyPr wrap="square">
            <a:spAutoFit/>
          </a:bodyPr>
          <a:lstStyle/>
          <a:p>
            <a:r>
              <a:rPr lang="es-ES" sz="3600" b="1" dirty="0">
                <a:solidFill>
                  <a:schemeClr val="bg1"/>
                </a:solidFill>
                <a:latin typeface="Calibri" panose="020F0502020204030204" pitchFamily="34" charset="0"/>
                <a:ea typeface="ヒラギノ角ゴ Pro W3" charset="0"/>
                <a:cs typeface="Calibri" panose="020F0502020204030204" pitchFamily="34" charset="0"/>
              </a:rPr>
              <a:t>De acuerdo, creo que estoy listo, ¿ahora qué?</a:t>
            </a:r>
          </a:p>
        </p:txBody>
      </p:sp>
    </p:spTree>
    <p:extLst>
      <p:ext uri="{BB962C8B-B14F-4D97-AF65-F5344CB8AC3E}">
        <p14:creationId xmlns:p14="http://schemas.microsoft.com/office/powerpoint/2010/main" val="36715179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10233F"/>
        </a:solidFill>
        <a:effectLst/>
      </p:bgPr>
    </p:bg>
    <p:spTree>
      <p:nvGrpSpPr>
        <p:cNvPr id="1" name=""/>
        <p:cNvGrpSpPr/>
        <p:nvPr/>
      </p:nvGrpSpPr>
      <p:grpSpPr>
        <a:xfrm>
          <a:off x="0" y="0"/>
          <a:ext cx="0" cy="0"/>
          <a:chOff x="0" y="0"/>
          <a:chExt cx="0" cy="0"/>
        </a:xfrm>
      </p:grpSpPr>
      <p:sp>
        <p:nvSpPr>
          <p:cNvPr id="2" name="TextBox 1"/>
          <p:cNvSpPr txBox="1"/>
          <p:nvPr/>
        </p:nvSpPr>
        <p:spPr>
          <a:xfrm>
            <a:off x="1770538" y="1491327"/>
            <a:ext cx="9144000" cy="646331"/>
          </a:xfrm>
          <a:prstGeom prst="rect">
            <a:avLst/>
          </a:prstGeom>
          <a:noFill/>
        </p:spPr>
        <p:txBody>
          <a:bodyPr wrap="square" rtlCol="0">
            <a:spAutoFit/>
          </a:bodyPr>
          <a:lstStyle/>
          <a:p>
            <a:pPr algn="ctr"/>
            <a:r>
              <a:rPr lang="es-ES" sz="3600" b="1" i="1">
                <a:solidFill>
                  <a:schemeClr val="bg1"/>
                </a:solidFill>
                <a:latin typeface="Calibri" panose="020F0502020204030204" pitchFamily="34" charset="0"/>
                <a:cs typeface="Calibri" panose="020F0502020204030204" pitchFamily="34" charset="0"/>
              </a:rPr>
              <a:t>¡Sea el mejor amigo del club!</a:t>
            </a:r>
            <a:r>
              <a:rPr lang="es-ES" sz="3600">
                <a:solidFill>
                  <a:schemeClr val="bg1"/>
                </a:solidFill>
                <a:latin typeface="Calibri" panose="020F0502020204030204" pitchFamily="34" charset="0"/>
                <a:cs typeface="Calibri" panose="020F0502020204030204" pitchFamily="34" charset="0"/>
              </a:rPr>
              <a:t>	</a:t>
            </a:r>
          </a:p>
        </p:txBody>
      </p:sp>
      <p:sp>
        <p:nvSpPr>
          <p:cNvPr id="6" name="TextBox 5"/>
          <p:cNvSpPr txBox="1"/>
          <p:nvPr/>
        </p:nvSpPr>
        <p:spPr>
          <a:xfrm>
            <a:off x="858129" y="2815810"/>
            <a:ext cx="10718297" cy="4216539"/>
          </a:xfrm>
          <a:prstGeom prst="rect">
            <a:avLst/>
          </a:prstGeom>
          <a:noFill/>
        </p:spPr>
        <p:txBody>
          <a:bodyPr wrap="square" rtlCol="0">
            <a:spAutoFit/>
          </a:bodyPr>
          <a:lstStyle/>
          <a:p>
            <a:pPr>
              <a:buSzPct val="125000"/>
            </a:pPr>
            <a:r>
              <a:rPr lang="es-ES" sz="2800" dirty="0">
                <a:solidFill>
                  <a:schemeClr val="accent1"/>
                </a:solidFill>
                <a:latin typeface="Calibri" panose="020F0502020204030204" pitchFamily="34" charset="0"/>
                <a:cs typeface="Calibri" panose="020F0502020204030204" pitchFamily="34" charset="0"/>
              </a:rPr>
              <a:t>Conozca el club y sus proyectos. Familiarícese con el Informe de Logros del Club. </a:t>
            </a:r>
          </a:p>
          <a:p>
            <a:pPr>
              <a:buSzPct val="125000"/>
            </a:pPr>
            <a:endParaRPr lang="en-US" altLang="ja-JP" sz="2800" dirty="0">
              <a:solidFill>
                <a:schemeClr val="accent1"/>
              </a:solidFill>
              <a:latin typeface="Calibri" panose="020F0502020204030204" pitchFamily="34" charset="0"/>
              <a:cs typeface="Calibri" panose="020F0502020204030204" pitchFamily="34" charset="0"/>
            </a:endParaRPr>
          </a:p>
          <a:p>
            <a:pPr>
              <a:buSzPct val="125000"/>
            </a:pPr>
            <a:r>
              <a:rPr lang="es-ES" sz="2800" dirty="0">
                <a:solidFill>
                  <a:schemeClr val="accent1"/>
                </a:solidFill>
                <a:latin typeface="Calibri" panose="020F0502020204030204" pitchFamily="34" charset="0"/>
                <a:cs typeface="Calibri" panose="020F0502020204030204" pitchFamily="34" charset="0"/>
              </a:rPr>
              <a:t>Tenga a mano una copia de los estatutos y reglamentos y el folleto de orientación de nuevos socios por si surgen preguntas.</a:t>
            </a:r>
          </a:p>
          <a:p>
            <a:pPr>
              <a:buSzPct val="125000"/>
            </a:pPr>
            <a:endParaRPr lang="en-US" altLang="ja-JP" sz="2800" dirty="0">
              <a:solidFill>
                <a:schemeClr val="accent1"/>
              </a:solidFill>
              <a:latin typeface="Calibri" panose="020F0502020204030204" pitchFamily="34" charset="0"/>
              <a:cs typeface="Calibri" panose="020F0502020204030204" pitchFamily="34" charset="0"/>
            </a:endParaRPr>
          </a:p>
          <a:p>
            <a:pPr>
              <a:buSzPct val="125000"/>
            </a:pPr>
            <a:r>
              <a:rPr lang="es-ES" sz="2800" dirty="0">
                <a:solidFill>
                  <a:schemeClr val="accent1"/>
                </a:solidFill>
                <a:latin typeface="Calibri" panose="020F0502020204030204" pitchFamily="34" charset="0"/>
                <a:cs typeface="Calibri" panose="020F0502020204030204" pitchFamily="34" charset="0"/>
              </a:rPr>
              <a:t>Conozca el tema del presidente internacional y de los gobernadores de distrito y prepárese para analizarlos. </a:t>
            </a:r>
          </a:p>
          <a:p>
            <a:pPr>
              <a:buSzPct val="125000"/>
            </a:pPr>
            <a:endParaRPr lang="en-US" altLang="ja-JP" sz="2000" dirty="0">
              <a:solidFill>
                <a:schemeClr val="accent1"/>
              </a:solidFill>
              <a:latin typeface="Calibri" panose="020F0502020204030204" pitchFamily="34" charset="0"/>
              <a:cs typeface="Calibri" panose="020F0502020204030204" pitchFamily="34" charset="0"/>
            </a:endParaRPr>
          </a:p>
          <a:p>
            <a:pPr>
              <a:buSzPct val="125000"/>
            </a:pPr>
            <a:endParaRPr lang="en-US" altLang="ja-JP" sz="2400" dirty="0">
              <a:solidFill>
                <a:schemeClr val="bg1"/>
              </a:solidFill>
              <a:latin typeface="HelveticaNeueLT Std Lt" panose="020B0403020202020204" pitchFamily="34" charset="0"/>
            </a:endParaRPr>
          </a:p>
        </p:txBody>
      </p:sp>
      <p:sp>
        <p:nvSpPr>
          <p:cNvPr id="7" name="Title 5"/>
          <p:cNvSpPr txBox="1">
            <a:spLocks/>
          </p:cNvSpPr>
          <p:nvPr/>
        </p:nvSpPr>
        <p:spPr bwMode="auto">
          <a:xfrm>
            <a:off x="607607" y="124936"/>
            <a:ext cx="10968819" cy="9174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45720" numCol="1" anchor="b" anchorCtr="0" compatLnSpc="1">
            <a:prstTxWarp prst="textNoShape">
              <a:avLst/>
            </a:prstTxWarp>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es-ES" sz="3200" dirty="0">
                <a:solidFill>
                  <a:schemeClr val="bg1"/>
                </a:solidFill>
                <a:latin typeface="Calibri" panose="020F0502020204030204" pitchFamily="34" charset="0"/>
                <a:cs typeface="Calibri" panose="020F0502020204030204" pitchFamily="34" charset="0"/>
              </a:rPr>
              <a:t>Prepárese para sus visitas a los clubes y manténgase implicado de manera activa</a:t>
            </a:r>
          </a:p>
        </p:txBody>
      </p:sp>
      <p:sp>
        <p:nvSpPr>
          <p:cNvPr id="8" name="Rectangle 7"/>
          <p:cNvSpPr/>
          <p:nvPr/>
        </p:nvSpPr>
        <p:spPr>
          <a:xfrm>
            <a:off x="5366886" y="1042391"/>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p>
        </p:txBody>
      </p:sp>
    </p:spTree>
    <p:extLst>
      <p:ext uri="{BB962C8B-B14F-4D97-AF65-F5344CB8AC3E}">
        <p14:creationId xmlns:p14="http://schemas.microsoft.com/office/powerpoint/2010/main" val="27430706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10233F"/>
        </a:solidFill>
        <a:effectLst/>
      </p:bgPr>
    </p:bg>
    <p:spTree>
      <p:nvGrpSpPr>
        <p:cNvPr id="1" name=""/>
        <p:cNvGrpSpPr/>
        <p:nvPr/>
      </p:nvGrpSpPr>
      <p:grpSpPr>
        <a:xfrm>
          <a:off x="0" y="0"/>
          <a:ext cx="0" cy="0"/>
          <a:chOff x="0" y="0"/>
          <a:chExt cx="0" cy="0"/>
        </a:xfrm>
      </p:grpSpPr>
      <p:sp>
        <p:nvSpPr>
          <p:cNvPr id="2" name="TextBox 1"/>
          <p:cNvSpPr txBox="1"/>
          <p:nvPr/>
        </p:nvSpPr>
        <p:spPr>
          <a:xfrm>
            <a:off x="1750609" y="1355579"/>
            <a:ext cx="9144000" cy="646331"/>
          </a:xfrm>
          <a:prstGeom prst="rect">
            <a:avLst/>
          </a:prstGeom>
          <a:noFill/>
        </p:spPr>
        <p:txBody>
          <a:bodyPr wrap="square" rtlCol="0">
            <a:spAutoFit/>
          </a:bodyPr>
          <a:lstStyle/>
          <a:p>
            <a:pPr algn="ctr"/>
            <a:r>
              <a:rPr lang="es-ES" sz="3600" b="1" i="1">
                <a:solidFill>
                  <a:schemeClr val="bg1"/>
                </a:solidFill>
                <a:latin typeface="Calibri" panose="020F0502020204030204" pitchFamily="34" charset="0"/>
                <a:cs typeface="Calibri" panose="020F0502020204030204" pitchFamily="34" charset="0"/>
              </a:rPr>
              <a:t>¡Sea el mejor amigo del club!</a:t>
            </a:r>
            <a:r>
              <a:rPr lang="es-ES" sz="3600">
                <a:solidFill>
                  <a:schemeClr val="bg1"/>
                </a:solidFill>
                <a:latin typeface="Calibri" panose="020F0502020204030204" pitchFamily="34" charset="0"/>
                <a:cs typeface="Calibri" panose="020F0502020204030204" pitchFamily="34" charset="0"/>
              </a:rPr>
              <a:t>	</a:t>
            </a:r>
          </a:p>
        </p:txBody>
      </p:sp>
      <p:sp>
        <p:nvSpPr>
          <p:cNvPr id="6" name="TextBox 5"/>
          <p:cNvSpPr txBox="1"/>
          <p:nvPr/>
        </p:nvSpPr>
        <p:spPr>
          <a:xfrm>
            <a:off x="838199" y="2320579"/>
            <a:ext cx="10968819" cy="4647426"/>
          </a:xfrm>
          <a:prstGeom prst="rect">
            <a:avLst/>
          </a:prstGeom>
          <a:noFill/>
        </p:spPr>
        <p:txBody>
          <a:bodyPr wrap="square" rtlCol="0">
            <a:spAutoFit/>
          </a:bodyPr>
          <a:lstStyle/>
          <a:p>
            <a:pPr>
              <a:buSzPct val="125000"/>
            </a:pPr>
            <a:endParaRPr lang="en-US" altLang="ja-JP" sz="2000" dirty="0">
              <a:solidFill>
                <a:schemeClr val="accent1"/>
              </a:solidFill>
              <a:latin typeface="Calibri" panose="020F0502020204030204" pitchFamily="34" charset="0"/>
              <a:cs typeface="Calibri" panose="020F0502020204030204" pitchFamily="34" charset="0"/>
            </a:endParaRPr>
          </a:p>
          <a:p>
            <a:pPr>
              <a:buSzPct val="125000"/>
            </a:pPr>
            <a:r>
              <a:rPr lang="es-ES" sz="2800" dirty="0">
                <a:solidFill>
                  <a:schemeClr val="accent1"/>
                </a:solidFill>
                <a:latin typeface="Calibri" panose="020F0502020204030204" pitchFamily="34" charset="0"/>
                <a:cs typeface="Calibri" panose="020F0502020204030204" pitchFamily="34" charset="0"/>
              </a:rPr>
              <a:t>Promueva su tema de zona, su pasión.</a:t>
            </a:r>
          </a:p>
          <a:p>
            <a:pPr>
              <a:buSzPct val="125000"/>
            </a:pPr>
            <a:endParaRPr lang="en-US" altLang="ja-JP" sz="2800" dirty="0">
              <a:solidFill>
                <a:schemeClr val="accent1"/>
              </a:solidFill>
              <a:latin typeface="Calibri" panose="020F0502020204030204" pitchFamily="34" charset="0"/>
              <a:cs typeface="Calibri" panose="020F0502020204030204" pitchFamily="34" charset="0"/>
            </a:endParaRPr>
          </a:p>
          <a:p>
            <a:pPr>
              <a:buSzPct val="125000"/>
            </a:pPr>
            <a:r>
              <a:rPr lang="es-ES" sz="2800" dirty="0">
                <a:solidFill>
                  <a:schemeClr val="accent1"/>
                </a:solidFill>
                <a:latin typeface="Calibri" panose="020F0502020204030204" pitchFamily="34" charset="0"/>
                <a:cs typeface="Calibri" panose="020F0502020204030204" pitchFamily="34" charset="0"/>
              </a:rPr>
              <a:t>Esté preparado para responder preguntas sobre el </a:t>
            </a:r>
            <a:r>
              <a:rPr lang="es-ES" sz="2800" dirty="0" err="1">
                <a:solidFill>
                  <a:schemeClr val="accent1"/>
                </a:solidFill>
                <a:latin typeface="Calibri" panose="020F0502020204030204" pitchFamily="34" charset="0"/>
                <a:cs typeface="Calibri" panose="020F0502020204030204" pitchFamily="34" charset="0"/>
              </a:rPr>
              <a:t>Leonismo</a:t>
            </a:r>
            <a:r>
              <a:rPr lang="es-ES" sz="2800" dirty="0">
                <a:solidFill>
                  <a:schemeClr val="accent1"/>
                </a:solidFill>
                <a:latin typeface="Calibri" panose="020F0502020204030204" pitchFamily="34" charset="0"/>
                <a:cs typeface="Calibri" panose="020F0502020204030204" pitchFamily="34" charset="0"/>
              </a:rPr>
              <a:t>, como las cuotas, etc.</a:t>
            </a:r>
          </a:p>
          <a:p>
            <a:pPr>
              <a:buSzPct val="125000"/>
            </a:pPr>
            <a:endParaRPr lang="en-US" altLang="ja-JP" sz="2800" dirty="0">
              <a:solidFill>
                <a:schemeClr val="accent1"/>
              </a:solidFill>
              <a:latin typeface="Calibri" panose="020F0502020204030204" pitchFamily="34" charset="0"/>
              <a:cs typeface="Calibri" panose="020F0502020204030204" pitchFamily="34" charset="0"/>
            </a:endParaRPr>
          </a:p>
          <a:p>
            <a:pPr>
              <a:buSzPct val="125000"/>
            </a:pPr>
            <a:r>
              <a:rPr lang="es-ES" sz="2800" dirty="0">
                <a:solidFill>
                  <a:schemeClr val="accent1"/>
                </a:solidFill>
                <a:latin typeface="Calibri" panose="020F0502020204030204" pitchFamily="34" charset="0"/>
                <a:cs typeface="Calibri" panose="020F0502020204030204" pitchFamily="34" charset="0"/>
              </a:rPr>
              <a:t>Exhorte al club a esforzarse por conseguir el Premio Club por Excelencia todos los años.</a:t>
            </a:r>
          </a:p>
          <a:p>
            <a:pPr>
              <a:buSzPct val="125000"/>
            </a:pPr>
            <a:endParaRPr lang="en-US" altLang="ja-JP" sz="2800" dirty="0">
              <a:solidFill>
                <a:schemeClr val="accent1"/>
              </a:solidFill>
              <a:latin typeface="Calibri" panose="020F0502020204030204" pitchFamily="34" charset="0"/>
              <a:cs typeface="Calibri" panose="020F0502020204030204" pitchFamily="34" charset="0"/>
            </a:endParaRPr>
          </a:p>
          <a:p>
            <a:pPr>
              <a:buSzPct val="125000"/>
            </a:pPr>
            <a:r>
              <a:rPr lang="es-ES" sz="2800" dirty="0">
                <a:solidFill>
                  <a:schemeClr val="accent1"/>
                </a:solidFill>
                <a:latin typeface="Calibri" panose="020F0502020204030204" pitchFamily="34" charset="0"/>
                <a:cs typeface="Calibri" panose="020F0502020204030204" pitchFamily="34" charset="0"/>
              </a:rPr>
              <a:t>Busque al próximo jefe de zona: planificación de la sucesión</a:t>
            </a:r>
          </a:p>
          <a:p>
            <a:pPr>
              <a:buSzPct val="125000"/>
            </a:pPr>
            <a:endParaRPr lang="en-US" altLang="ja-JP" sz="2400" dirty="0">
              <a:solidFill>
                <a:schemeClr val="bg1"/>
              </a:solidFill>
              <a:latin typeface="HelveticaNeueLT Std Lt" panose="020B0403020202020204" pitchFamily="34" charset="0"/>
            </a:endParaRPr>
          </a:p>
        </p:txBody>
      </p:sp>
      <p:sp>
        <p:nvSpPr>
          <p:cNvPr id="7" name="Title 5"/>
          <p:cNvSpPr txBox="1">
            <a:spLocks/>
          </p:cNvSpPr>
          <p:nvPr/>
        </p:nvSpPr>
        <p:spPr bwMode="auto">
          <a:xfrm>
            <a:off x="607607" y="64280"/>
            <a:ext cx="10968819" cy="902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45720" numCol="1" anchor="b" anchorCtr="0" compatLnSpc="1">
            <a:prstTxWarp prst="textNoShape">
              <a:avLst/>
            </a:prstTxWarp>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es-ES" sz="3200" dirty="0">
                <a:solidFill>
                  <a:schemeClr val="bg1"/>
                </a:solidFill>
                <a:latin typeface="Calibri" panose="020F0502020204030204" pitchFamily="34" charset="0"/>
                <a:cs typeface="Calibri" panose="020F0502020204030204" pitchFamily="34" charset="0"/>
              </a:rPr>
              <a:t>Prepárese para sus visitas a los clubes y manténgase implicado de manera activa</a:t>
            </a:r>
          </a:p>
        </p:txBody>
      </p:sp>
      <p:sp>
        <p:nvSpPr>
          <p:cNvPr id="8" name="Rectangle 7"/>
          <p:cNvSpPr/>
          <p:nvPr/>
        </p:nvSpPr>
        <p:spPr>
          <a:xfrm>
            <a:off x="5366886" y="966495"/>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p>
        </p:txBody>
      </p:sp>
    </p:spTree>
    <p:extLst>
      <p:ext uri="{BB962C8B-B14F-4D97-AF65-F5344CB8AC3E}">
        <p14:creationId xmlns:p14="http://schemas.microsoft.com/office/powerpoint/2010/main" val="33498488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10233F"/>
        </a:solidFill>
        <a:effectLst/>
      </p:bgPr>
    </p:bg>
    <p:spTree>
      <p:nvGrpSpPr>
        <p:cNvPr id="1" name=""/>
        <p:cNvGrpSpPr/>
        <p:nvPr/>
      </p:nvGrpSpPr>
      <p:grpSpPr>
        <a:xfrm>
          <a:off x="0" y="0"/>
          <a:ext cx="0" cy="0"/>
          <a:chOff x="0" y="0"/>
          <a:chExt cx="0" cy="0"/>
        </a:xfrm>
      </p:grpSpPr>
      <p:sp>
        <p:nvSpPr>
          <p:cNvPr id="134" name="Rectangle 133"/>
          <p:cNvSpPr/>
          <p:nvPr/>
        </p:nvSpPr>
        <p:spPr>
          <a:xfrm flipV="1">
            <a:off x="5584000" y="1523999"/>
            <a:ext cx="1087694" cy="45719"/>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a:endParaRPr lang="en-US" dirty="0">
              <a:latin typeface="Arial" charset="0"/>
              <a:ea typeface="Arial" charset="0"/>
              <a:cs typeface="Arial" charset="0"/>
            </a:endParaRPr>
          </a:p>
        </p:txBody>
      </p:sp>
      <p:sp>
        <p:nvSpPr>
          <p:cNvPr id="138" name="Title 1"/>
          <p:cNvSpPr txBox="1">
            <a:spLocks/>
          </p:cNvSpPr>
          <p:nvPr/>
        </p:nvSpPr>
        <p:spPr>
          <a:xfrm>
            <a:off x="533400" y="400051"/>
            <a:ext cx="10515600" cy="400050"/>
          </a:xfrm>
          <a:prstGeom prst="rect">
            <a:avLst/>
          </a:prstGeom>
          <a:noFill/>
        </p:spPr>
        <p:txBody>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es-ES" sz="3600" dirty="0">
                <a:solidFill>
                  <a:schemeClr val="bg1"/>
                </a:solidFill>
                <a:latin typeface="Calibri" panose="020F0502020204030204" pitchFamily="34" charset="0"/>
                <a:cs typeface="Calibri" panose="020F0502020204030204" pitchFamily="34" charset="0"/>
              </a:rPr>
              <a:t>Cómo acceder al Informe de Evaluación de la Situación de los Clubes</a:t>
            </a:r>
          </a:p>
        </p:txBody>
      </p:sp>
      <p:pic>
        <p:nvPicPr>
          <p:cNvPr id="2" name="Picture 1">
            <a:extLst>
              <a:ext uri="{FF2B5EF4-FFF2-40B4-BE49-F238E27FC236}">
                <a16:creationId xmlns:a16="http://schemas.microsoft.com/office/drawing/2014/main" id="{F2EC395E-6833-44E3-FE67-ACB129A69350}"/>
              </a:ext>
            </a:extLst>
          </p:cNvPr>
          <p:cNvPicPr>
            <a:picLocks noChangeAspect="1"/>
          </p:cNvPicPr>
          <p:nvPr/>
        </p:nvPicPr>
        <p:blipFill>
          <a:blip r:embed="rId3"/>
          <a:stretch>
            <a:fillRect/>
          </a:stretch>
        </p:blipFill>
        <p:spPr>
          <a:xfrm>
            <a:off x="4048125" y="2514600"/>
            <a:ext cx="4095750" cy="1828800"/>
          </a:xfrm>
          <a:prstGeom prst="rect">
            <a:avLst/>
          </a:prstGeom>
        </p:spPr>
      </p:pic>
      <p:sp>
        <p:nvSpPr>
          <p:cNvPr id="3" name="Rounded Rectangle 9">
            <a:extLst>
              <a:ext uri="{FF2B5EF4-FFF2-40B4-BE49-F238E27FC236}">
                <a16:creationId xmlns:a16="http://schemas.microsoft.com/office/drawing/2014/main" id="{0DCFC449-3E4B-188F-E058-33C99E90F8FE}"/>
              </a:ext>
            </a:extLst>
          </p:cNvPr>
          <p:cNvSpPr/>
          <p:nvPr/>
        </p:nvSpPr>
        <p:spPr bwMode="auto">
          <a:xfrm>
            <a:off x="4385694" y="3733800"/>
            <a:ext cx="3310506" cy="533400"/>
          </a:xfrm>
          <a:prstGeom prst="roundRect">
            <a:avLst/>
          </a:prstGeom>
          <a:noFill/>
          <a:ln w="317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a:ln>
                <a:noFill/>
              </a:ln>
              <a:solidFill>
                <a:srgbClr val="404040"/>
              </a:solidFill>
              <a:effectLst/>
              <a:ea typeface="ヒラギノ角ゴ Pro W3" pitchFamily="84" charset="-128"/>
            </a:endParaRPr>
          </a:p>
        </p:txBody>
      </p:sp>
    </p:spTree>
    <p:extLst>
      <p:ext uri="{BB962C8B-B14F-4D97-AF65-F5344CB8AC3E}">
        <p14:creationId xmlns:p14="http://schemas.microsoft.com/office/powerpoint/2010/main" val="237020252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10233F"/>
        </a:solidFill>
        <a:effectLst/>
      </p:bgPr>
    </p:bg>
    <p:spTree>
      <p:nvGrpSpPr>
        <p:cNvPr id="1" name=""/>
        <p:cNvGrpSpPr/>
        <p:nvPr/>
      </p:nvGrpSpPr>
      <p:grpSpPr>
        <a:xfrm>
          <a:off x="0" y="0"/>
          <a:ext cx="0" cy="0"/>
          <a:chOff x="0" y="0"/>
          <a:chExt cx="0" cy="0"/>
        </a:xfrm>
      </p:grpSpPr>
      <p:sp>
        <p:nvSpPr>
          <p:cNvPr id="11" name="Rectangle 10"/>
          <p:cNvSpPr/>
          <p:nvPr/>
        </p:nvSpPr>
        <p:spPr>
          <a:xfrm>
            <a:off x="31652" y="707325"/>
            <a:ext cx="2743200" cy="5457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fontAlgn="base">
              <a:spcBef>
                <a:spcPct val="0"/>
              </a:spcBef>
              <a:spcAft>
                <a:spcPct val="0"/>
              </a:spcAft>
            </a:pPr>
            <a:endParaRPr lang="en-US" dirty="0">
              <a:solidFill>
                <a:prstClr val="white"/>
              </a:solidFill>
              <a:latin typeface="Arial" charset="0"/>
              <a:ea typeface="Arial" charset="0"/>
              <a:cs typeface="Arial" charset="0"/>
            </a:endParaRPr>
          </a:p>
        </p:txBody>
      </p:sp>
      <p:sp>
        <p:nvSpPr>
          <p:cNvPr id="13" name="Text Placeholder 1">
            <a:extLst>
              <a:ext uri="{FF2B5EF4-FFF2-40B4-BE49-F238E27FC236}">
                <a16:creationId xmlns:a16="http://schemas.microsoft.com/office/drawing/2014/main" id="{86B08A72-D8F2-2B4C-90A6-138848A9CEF3}"/>
              </a:ext>
            </a:extLst>
          </p:cNvPr>
          <p:cNvSpPr txBox="1">
            <a:spLocks/>
          </p:cNvSpPr>
          <p:nvPr/>
        </p:nvSpPr>
        <p:spPr>
          <a:xfrm>
            <a:off x="-11724" y="-40477"/>
            <a:ext cx="9460523" cy="707335"/>
          </a:xfrm>
          <a:prstGeom prst="rect">
            <a:avLst/>
          </a:prstGeom>
        </p:spPr>
        <p:txBody>
          <a:bodyPr/>
          <a:lstStyle>
            <a:lvl1pPr marL="128588" indent="-128588" algn="l" rtl="0" eaLnBrk="1" fontAlgn="base" hangingPunct="1">
              <a:spcBef>
                <a:spcPct val="20000"/>
              </a:spcBef>
              <a:spcAft>
                <a:spcPct val="0"/>
              </a:spcAft>
              <a:buFont typeface="Arial" panose="020B0604020202020204" pitchFamily="34" charset="0"/>
              <a:buChar char="•"/>
              <a:defRPr sz="975">
                <a:solidFill>
                  <a:schemeClr val="tx1"/>
                </a:solidFill>
                <a:latin typeface="Arial" panose="020B0604020202020204" pitchFamily="34" charset="0"/>
                <a:ea typeface="ヒラギノ角ゴ Pro W3" charset="0"/>
                <a:cs typeface="Arial" panose="020B0604020202020204" pitchFamily="34" charset="0"/>
              </a:defRPr>
            </a:lvl1pPr>
            <a:lvl2pPr marL="419100" indent="-127397" algn="l" rtl="0" eaLnBrk="1" fontAlgn="base" hangingPunct="1">
              <a:spcBef>
                <a:spcPct val="20000"/>
              </a:spcBef>
              <a:spcAft>
                <a:spcPct val="0"/>
              </a:spcAft>
              <a:buFont typeface="Segoe UI" panose="020B0502040204020203" pitchFamily="34" charset="0"/>
              <a:buChar char="—"/>
              <a:defRPr sz="900">
                <a:solidFill>
                  <a:schemeClr val="tx1"/>
                </a:solidFill>
                <a:latin typeface="Arial" panose="020B0604020202020204" pitchFamily="34" charset="0"/>
                <a:ea typeface="ヒラギノ角ゴ Pro W3" charset="0"/>
                <a:cs typeface="Arial" panose="020B0604020202020204" pitchFamily="34" charset="0"/>
              </a:defRPr>
            </a:lvl2pPr>
            <a:lvl3pPr marL="642938" indent="-128588" algn="l" rtl="0" eaLnBrk="1" fontAlgn="base" hangingPunct="1">
              <a:spcBef>
                <a:spcPct val="20000"/>
              </a:spcBef>
              <a:spcAft>
                <a:spcPct val="0"/>
              </a:spcAft>
              <a:buFont typeface="Arial" panose="020B0604020202020204" pitchFamily="34" charset="0"/>
              <a:buChar char="•"/>
              <a:defRPr sz="750">
                <a:solidFill>
                  <a:schemeClr val="tx1"/>
                </a:solidFill>
                <a:latin typeface="Arial" panose="020B0604020202020204" pitchFamily="34" charset="0"/>
                <a:ea typeface="ヒラギノ角ゴ Pro W3" charset="0"/>
                <a:cs typeface="Arial" panose="020B0604020202020204" pitchFamily="34" charset="0"/>
              </a:defRPr>
            </a:lvl3pPr>
            <a:lvl4pPr marL="898922" indent="-127397" algn="l" rtl="0" eaLnBrk="1" fontAlgn="base" hangingPunct="1">
              <a:spcBef>
                <a:spcPct val="20000"/>
              </a:spcBef>
              <a:spcAft>
                <a:spcPct val="0"/>
              </a:spcAft>
              <a:buFont typeface="Arial" panose="020B0604020202020204" pitchFamily="34" charset="0"/>
              <a:buChar char="▫"/>
              <a:defRPr>
                <a:solidFill>
                  <a:schemeClr val="tx1"/>
                </a:solidFill>
                <a:latin typeface="+mn-lt"/>
                <a:ea typeface="ヒラギノ角ゴ Pro W3" charset="0"/>
                <a:cs typeface="ヒラギノ角ゴ Pro W3"/>
              </a:defRPr>
            </a:lvl4pPr>
            <a:lvl5pPr marL="1157288" indent="-128588" algn="l" rtl="0" eaLnBrk="1" fontAlgn="base" hangingPunct="1">
              <a:spcBef>
                <a:spcPct val="20000"/>
              </a:spcBef>
              <a:spcAft>
                <a:spcPct val="0"/>
              </a:spcAft>
              <a:buFont typeface="Arial" panose="020B0604020202020204" pitchFamily="34" charset="0"/>
              <a:buChar char="◦"/>
              <a:defRPr sz="900">
                <a:solidFill>
                  <a:schemeClr val="tx1"/>
                </a:solidFill>
                <a:latin typeface="+mn-lt"/>
                <a:ea typeface="ヒラギノ角ゴ Pro W3" charset="0"/>
                <a:cs typeface="ヒラギノ角ゴ Pro W3"/>
              </a:defRPr>
            </a:lvl5pPr>
            <a:lvl6pPr marL="1285843" algn="l" rtl="0" eaLnBrk="1" fontAlgn="base" hangingPunct="1">
              <a:spcBef>
                <a:spcPct val="20000"/>
              </a:spcBef>
              <a:spcAft>
                <a:spcPct val="0"/>
              </a:spcAft>
              <a:buChar char="»"/>
              <a:defRPr sz="1350">
                <a:solidFill>
                  <a:schemeClr val="tx1"/>
                </a:solidFill>
                <a:latin typeface="+mn-lt"/>
              </a:defRPr>
            </a:lvl6pPr>
            <a:lvl7pPr marL="1543011" algn="l" rtl="0" eaLnBrk="1" fontAlgn="base" hangingPunct="1">
              <a:spcBef>
                <a:spcPct val="20000"/>
              </a:spcBef>
              <a:spcAft>
                <a:spcPct val="0"/>
              </a:spcAft>
              <a:buChar char="»"/>
              <a:defRPr sz="1350">
                <a:solidFill>
                  <a:schemeClr val="tx1"/>
                </a:solidFill>
                <a:latin typeface="+mn-lt"/>
              </a:defRPr>
            </a:lvl7pPr>
            <a:lvl8pPr marL="1800180" algn="l" rtl="0" eaLnBrk="1" fontAlgn="base" hangingPunct="1">
              <a:spcBef>
                <a:spcPct val="20000"/>
              </a:spcBef>
              <a:spcAft>
                <a:spcPct val="0"/>
              </a:spcAft>
              <a:buChar char="»"/>
              <a:defRPr sz="1350">
                <a:solidFill>
                  <a:schemeClr val="tx1"/>
                </a:solidFill>
                <a:latin typeface="+mn-lt"/>
              </a:defRPr>
            </a:lvl8pPr>
            <a:lvl9pPr marL="2057349" algn="l" rtl="0" eaLnBrk="1" fontAlgn="base" hangingPunct="1">
              <a:spcBef>
                <a:spcPct val="20000"/>
              </a:spcBef>
              <a:spcAft>
                <a:spcPct val="0"/>
              </a:spcAft>
              <a:buChar char="»"/>
              <a:defRPr sz="1350">
                <a:solidFill>
                  <a:schemeClr val="tx1"/>
                </a:solidFill>
                <a:latin typeface="+mn-lt"/>
              </a:defRPr>
            </a:lvl9pPr>
          </a:lstStyle>
          <a:p>
            <a:pPr marL="0" indent="0">
              <a:buNone/>
            </a:pPr>
            <a:r>
              <a:rPr lang="es-ES" sz="4000" b="1" dirty="0">
                <a:solidFill>
                  <a:schemeClr val="bg1"/>
                </a:solidFill>
                <a:latin typeface="Calibri" panose="020F0502020204030204" pitchFamily="34" charset="0"/>
                <a:cs typeface="Calibri" panose="020F0502020204030204" pitchFamily="34" charset="0"/>
              </a:rPr>
              <a:t>Evaluación de la situación de los clubes </a:t>
            </a:r>
          </a:p>
        </p:txBody>
      </p:sp>
      <p:sp>
        <p:nvSpPr>
          <p:cNvPr id="28" name="TextBox 27">
            <a:extLst>
              <a:ext uri="{FF2B5EF4-FFF2-40B4-BE49-F238E27FC236}">
                <a16:creationId xmlns:a16="http://schemas.microsoft.com/office/drawing/2014/main" id="{5FB94A8B-8030-4227-9089-BF588E717957}"/>
              </a:ext>
            </a:extLst>
          </p:cNvPr>
          <p:cNvSpPr txBox="1"/>
          <p:nvPr/>
        </p:nvSpPr>
        <p:spPr>
          <a:xfrm>
            <a:off x="7911845" y="2079710"/>
            <a:ext cx="3982250" cy="3905173"/>
          </a:xfrm>
          <a:prstGeom prst="rect">
            <a:avLst/>
          </a:prstGeom>
          <a:noFill/>
        </p:spPr>
        <p:txBody>
          <a:bodyPr wrap="square" rtlCol="0">
            <a:spAutoFit/>
          </a:bodyPr>
          <a:lstStyle/>
          <a:p>
            <a:r>
              <a:rPr lang="es-ES" sz="2000" dirty="0">
                <a:solidFill>
                  <a:schemeClr val="bg1"/>
                </a:solidFill>
                <a:latin typeface="Calibri" panose="020F0502020204030204" pitchFamily="34" charset="0"/>
                <a:cs typeface="Calibri" panose="020F0502020204030204" pitchFamily="34" charset="0"/>
              </a:rPr>
              <a:t>Proporciona un vistazo rápido a lo siguiente:</a:t>
            </a:r>
          </a:p>
          <a:p>
            <a:endParaRPr lang="en-US" sz="2000" dirty="0">
              <a:solidFill>
                <a:schemeClr val="bg1"/>
              </a:solidFill>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es-ES" sz="2000" dirty="0">
                <a:solidFill>
                  <a:schemeClr val="bg1"/>
                </a:solidFill>
                <a:latin typeface="Calibri" panose="020F0502020204030204" pitchFamily="34" charset="0"/>
                <a:cs typeface="Calibri" panose="020F0502020204030204" pitchFamily="34" charset="0"/>
              </a:rPr>
              <a:t>Afiliación neta del año hasta la fecha</a:t>
            </a:r>
          </a:p>
          <a:p>
            <a:endParaRPr lang="en-US" sz="2000" dirty="0">
              <a:solidFill>
                <a:schemeClr val="bg1"/>
              </a:solidFill>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es-ES" sz="2000" dirty="0">
                <a:solidFill>
                  <a:schemeClr val="bg1"/>
                </a:solidFill>
                <a:latin typeface="Calibri" panose="020F0502020204030204" pitchFamily="34" charset="0"/>
                <a:cs typeface="Calibri" panose="020F0502020204030204" pitchFamily="34" charset="0"/>
              </a:rPr>
              <a:t>Presentación de informes de servicio</a:t>
            </a:r>
          </a:p>
          <a:p>
            <a:endParaRPr lang="en-US" sz="2000" dirty="0">
              <a:solidFill>
                <a:schemeClr val="bg1"/>
              </a:solidFill>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es-ES" sz="2000" dirty="0">
                <a:solidFill>
                  <a:schemeClr val="bg1"/>
                </a:solidFill>
                <a:latin typeface="Calibri" panose="020F0502020204030204" pitchFamily="34" charset="0"/>
                <a:cs typeface="Calibri" panose="020F0502020204030204" pitchFamily="34" charset="0"/>
              </a:rPr>
              <a:t>Rotación de los dirigentes</a:t>
            </a:r>
          </a:p>
          <a:p>
            <a:endParaRPr lang="en-US" sz="2000" dirty="0">
              <a:solidFill>
                <a:schemeClr val="bg1"/>
              </a:solidFill>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es-ES" sz="2000" dirty="0">
                <a:solidFill>
                  <a:schemeClr val="bg1"/>
                </a:solidFill>
                <a:latin typeface="Calibri" panose="020F0502020204030204" pitchFamily="34" charset="0"/>
                <a:cs typeface="Calibri" panose="020F0502020204030204" pitchFamily="34" charset="0"/>
              </a:rPr>
              <a:t>Historial de informes de afiliación enviados</a:t>
            </a:r>
          </a:p>
          <a:p>
            <a:endParaRPr lang="en-US" sz="2000" dirty="0">
              <a:solidFill>
                <a:schemeClr val="bg1"/>
              </a:solidFill>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es-ES" sz="2000" dirty="0">
                <a:solidFill>
                  <a:schemeClr val="bg1"/>
                </a:solidFill>
                <a:latin typeface="Calibri" panose="020F0502020204030204" pitchFamily="34" charset="0"/>
                <a:cs typeface="Calibri" panose="020F0502020204030204" pitchFamily="34" charset="0"/>
              </a:rPr>
              <a:t>Estado actual del club </a:t>
            </a:r>
          </a:p>
          <a:p>
            <a:endParaRPr lang="en-US" sz="3000" dirty="0"/>
          </a:p>
        </p:txBody>
      </p:sp>
      <p:sp>
        <p:nvSpPr>
          <p:cNvPr id="27" name="TextBox 26">
            <a:extLst>
              <a:ext uri="{FF2B5EF4-FFF2-40B4-BE49-F238E27FC236}">
                <a16:creationId xmlns:a16="http://schemas.microsoft.com/office/drawing/2014/main" id="{59D4BE80-1314-41FC-8895-47465F077EA9}"/>
              </a:ext>
            </a:extLst>
          </p:cNvPr>
          <p:cNvSpPr txBox="1"/>
          <p:nvPr/>
        </p:nvSpPr>
        <p:spPr>
          <a:xfrm>
            <a:off x="7512844" y="1105894"/>
            <a:ext cx="4202906" cy="369332"/>
          </a:xfrm>
          <a:prstGeom prst="rect">
            <a:avLst/>
          </a:prstGeom>
          <a:noFill/>
        </p:spPr>
        <p:txBody>
          <a:bodyPr wrap="square">
            <a:spAutoFit/>
          </a:bodyPr>
          <a:lstStyle/>
          <a:p>
            <a:r>
              <a:rPr lang="es-ES" sz="1800" i="1" dirty="0">
                <a:solidFill>
                  <a:schemeClr val="bg1"/>
                </a:solidFill>
                <a:latin typeface="Calibri" panose="020F0502020204030204" pitchFamily="34" charset="0"/>
                <a:cs typeface="Calibri" panose="020F0502020204030204" pitchFamily="34" charset="0"/>
              </a:rPr>
              <a:t>Evalúe la situación de sus clubes cada mes</a:t>
            </a:r>
            <a:r>
              <a:rPr lang="es-ES" sz="1800" dirty="0">
                <a:solidFill>
                  <a:schemeClr val="bg1"/>
                </a:solidFill>
                <a:latin typeface="Calibri" panose="020F0502020204030204" pitchFamily="34" charset="0"/>
                <a:cs typeface="Calibri" panose="020F0502020204030204" pitchFamily="34" charset="0"/>
              </a:rPr>
              <a:t>:</a:t>
            </a:r>
          </a:p>
        </p:txBody>
      </p:sp>
      <p:pic>
        <p:nvPicPr>
          <p:cNvPr id="5" name="Picture 4">
            <a:extLst>
              <a:ext uri="{FF2B5EF4-FFF2-40B4-BE49-F238E27FC236}">
                <a16:creationId xmlns:a16="http://schemas.microsoft.com/office/drawing/2014/main" id="{5D26F95F-5809-4A46-A8D9-235CDD7658AC}"/>
              </a:ext>
            </a:extLst>
          </p:cNvPr>
          <p:cNvPicPr>
            <a:picLocks noChangeAspect="1"/>
          </p:cNvPicPr>
          <p:nvPr/>
        </p:nvPicPr>
        <p:blipFill>
          <a:blip r:embed="rId3"/>
          <a:stretch>
            <a:fillRect/>
          </a:stretch>
        </p:blipFill>
        <p:spPr>
          <a:xfrm>
            <a:off x="351518" y="1124214"/>
            <a:ext cx="6772275" cy="5212080"/>
          </a:xfrm>
          <a:prstGeom prst="rect">
            <a:avLst/>
          </a:prstGeom>
        </p:spPr>
      </p:pic>
      <p:sp>
        <p:nvSpPr>
          <p:cNvPr id="46" name="Left Arrow 7">
            <a:extLst>
              <a:ext uri="{FF2B5EF4-FFF2-40B4-BE49-F238E27FC236}">
                <a16:creationId xmlns:a16="http://schemas.microsoft.com/office/drawing/2014/main" id="{A4057BD6-5778-4C1F-B996-71C28257254C}"/>
              </a:ext>
            </a:extLst>
          </p:cNvPr>
          <p:cNvSpPr/>
          <p:nvPr/>
        </p:nvSpPr>
        <p:spPr>
          <a:xfrm>
            <a:off x="3728552" y="1540609"/>
            <a:ext cx="1828800" cy="612648"/>
          </a:xfrm>
          <a:prstGeom prst="leftArrow">
            <a:avLst/>
          </a:prstGeom>
          <a:solidFill>
            <a:schemeClr val="bg1">
              <a:alpha val="7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 name="TextBox 46">
            <a:extLst>
              <a:ext uri="{FF2B5EF4-FFF2-40B4-BE49-F238E27FC236}">
                <a16:creationId xmlns:a16="http://schemas.microsoft.com/office/drawing/2014/main" id="{BC1EDA1D-F51D-49C4-84B0-1912FE623E32}"/>
              </a:ext>
            </a:extLst>
          </p:cNvPr>
          <p:cNvSpPr txBox="1"/>
          <p:nvPr/>
        </p:nvSpPr>
        <p:spPr>
          <a:xfrm>
            <a:off x="4053391" y="1695928"/>
            <a:ext cx="1554479" cy="492585"/>
          </a:xfrm>
          <a:prstGeom prst="rect">
            <a:avLst/>
          </a:prstGeom>
          <a:noFill/>
        </p:spPr>
        <p:txBody>
          <a:bodyPr wrap="square" rtlCol="0">
            <a:spAutoFit/>
          </a:bodyPr>
          <a:lstStyle/>
          <a:p>
            <a:r>
              <a:rPr lang="es-ES" sz="1200" b="1"/>
              <a:t>Afiliación neta</a:t>
            </a:r>
          </a:p>
        </p:txBody>
      </p:sp>
      <p:sp>
        <p:nvSpPr>
          <p:cNvPr id="48" name="Left Arrow 6">
            <a:extLst>
              <a:ext uri="{FF2B5EF4-FFF2-40B4-BE49-F238E27FC236}">
                <a16:creationId xmlns:a16="http://schemas.microsoft.com/office/drawing/2014/main" id="{E552B0D6-86BC-4573-89EF-DB6F88812445}"/>
              </a:ext>
            </a:extLst>
          </p:cNvPr>
          <p:cNvSpPr/>
          <p:nvPr/>
        </p:nvSpPr>
        <p:spPr>
          <a:xfrm>
            <a:off x="5197750" y="4669143"/>
            <a:ext cx="1828800" cy="548640"/>
          </a:xfrm>
          <a:prstGeom prst="leftArrow">
            <a:avLst/>
          </a:prstGeom>
          <a:solidFill>
            <a:schemeClr val="bg1">
              <a:alpha val="7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 name="TextBox 48">
            <a:extLst>
              <a:ext uri="{FF2B5EF4-FFF2-40B4-BE49-F238E27FC236}">
                <a16:creationId xmlns:a16="http://schemas.microsoft.com/office/drawing/2014/main" id="{01B2E966-8DEB-46AE-A42D-77AC23BFF0A0}"/>
              </a:ext>
            </a:extLst>
          </p:cNvPr>
          <p:cNvSpPr txBox="1"/>
          <p:nvPr/>
        </p:nvSpPr>
        <p:spPr>
          <a:xfrm>
            <a:off x="5334000" y="4804963"/>
            <a:ext cx="2178843" cy="276999"/>
          </a:xfrm>
          <a:prstGeom prst="rect">
            <a:avLst/>
          </a:prstGeom>
          <a:noFill/>
        </p:spPr>
        <p:txBody>
          <a:bodyPr wrap="square" rtlCol="0" anchor="b">
            <a:spAutoFit/>
          </a:bodyPr>
          <a:lstStyle/>
          <a:p>
            <a:r>
              <a:rPr lang="es-ES" sz="1200" b="1" dirty="0"/>
              <a:t>Rotación dirigentes</a:t>
            </a:r>
          </a:p>
        </p:txBody>
      </p:sp>
      <p:sp>
        <p:nvSpPr>
          <p:cNvPr id="50" name="Left Arrow 8">
            <a:extLst>
              <a:ext uri="{FF2B5EF4-FFF2-40B4-BE49-F238E27FC236}">
                <a16:creationId xmlns:a16="http://schemas.microsoft.com/office/drawing/2014/main" id="{2C7E4C6A-654F-4443-BA90-DBDDC3CE2086}"/>
              </a:ext>
            </a:extLst>
          </p:cNvPr>
          <p:cNvSpPr/>
          <p:nvPr/>
        </p:nvSpPr>
        <p:spPr>
          <a:xfrm>
            <a:off x="6260839" y="2785895"/>
            <a:ext cx="1487082" cy="643105"/>
          </a:xfrm>
          <a:prstGeom prst="leftArrow">
            <a:avLst/>
          </a:prstGeom>
          <a:solidFill>
            <a:schemeClr val="bg1">
              <a:alpha val="7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 name="TextBox 50">
            <a:extLst>
              <a:ext uri="{FF2B5EF4-FFF2-40B4-BE49-F238E27FC236}">
                <a16:creationId xmlns:a16="http://schemas.microsoft.com/office/drawing/2014/main" id="{896ECA65-BA76-4ADD-932D-225C25D1F735}"/>
              </a:ext>
            </a:extLst>
          </p:cNvPr>
          <p:cNvSpPr txBox="1"/>
          <p:nvPr/>
        </p:nvSpPr>
        <p:spPr>
          <a:xfrm>
            <a:off x="6260839" y="2953720"/>
            <a:ext cx="1651006" cy="276999"/>
          </a:xfrm>
          <a:prstGeom prst="rect">
            <a:avLst/>
          </a:prstGeom>
          <a:noFill/>
        </p:spPr>
        <p:txBody>
          <a:bodyPr wrap="square" rtlCol="0">
            <a:spAutoFit/>
          </a:bodyPr>
          <a:lstStyle/>
          <a:p>
            <a:r>
              <a:rPr lang="es-ES" sz="1200" b="1" dirty="0"/>
              <a:t>Informes servicio</a:t>
            </a:r>
          </a:p>
        </p:txBody>
      </p:sp>
      <p:sp>
        <p:nvSpPr>
          <p:cNvPr id="52" name="Left Arrow 10">
            <a:extLst>
              <a:ext uri="{FF2B5EF4-FFF2-40B4-BE49-F238E27FC236}">
                <a16:creationId xmlns:a16="http://schemas.microsoft.com/office/drawing/2014/main" id="{A40F28D0-0734-4EF9-ADFE-434760D68DC4}"/>
              </a:ext>
            </a:extLst>
          </p:cNvPr>
          <p:cNvSpPr/>
          <p:nvPr/>
        </p:nvSpPr>
        <p:spPr>
          <a:xfrm>
            <a:off x="4700041" y="4032297"/>
            <a:ext cx="1828800" cy="612648"/>
          </a:xfrm>
          <a:prstGeom prst="leftArrow">
            <a:avLst/>
          </a:prstGeom>
          <a:solidFill>
            <a:schemeClr val="bg1">
              <a:alpha val="7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TextBox 52">
            <a:extLst>
              <a:ext uri="{FF2B5EF4-FFF2-40B4-BE49-F238E27FC236}">
                <a16:creationId xmlns:a16="http://schemas.microsoft.com/office/drawing/2014/main" id="{50C246D5-1773-4D6D-8F87-10E10C24B290}"/>
              </a:ext>
            </a:extLst>
          </p:cNvPr>
          <p:cNvSpPr txBox="1"/>
          <p:nvPr/>
        </p:nvSpPr>
        <p:spPr>
          <a:xfrm>
            <a:off x="4830630" y="4188273"/>
            <a:ext cx="2027370" cy="276999"/>
          </a:xfrm>
          <a:prstGeom prst="rect">
            <a:avLst/>
          </a:prstGeom>
          <a:noFill/>
        </p:spPr>
        <p:txBody>
          <a:bodyPr wrap="square" rtlCol="0">
            <a:spAutoFit/>
          </a:bodyPr>
          <a:lstStyle/>
          <a:p>
            <a:r>
              <a:rPr lang="es-ES" sz="1200" b="1" dirty="0"/>
              <a:t>Historial de informes</a:t>
            </a:r>
          </a:p>
        </p:txBody>
      </p:sp>
      <p:sp>
        <p:nvSpPr>
          <p:cNvPr id="54" name="Left Arrow 5">
            <a:extLst>
              <a:ext uri="{FF2B5EF4-FFF2-40B4-BE49-F238E27FC236}">
                <a16:creationId xmlns:a16="http://schemas.microsoft.com/office/drawing/2014/main" id="{4F6963E4-CD9F-4B0D-908B-4DB9EEC00E44}"/>
              </a:ext>
            </a:extLst>
          </p:cNvPr>
          <p:cNvSpPr/>
          <p:nvPr/>
        </p:nvSpPr>
        <p:spPr>
          <a:xfrm flipV="1">
            <a:off x="2256374" y="5439522"/>
            <a:ext cx="1828800" cy="609600"/>
          </a:xfrm>
          <a:prstGeom prst="leftArrow">
            <a:avLst/>
          </a:prstGeom>
          <a:solidFill>
            <a:schemeClr val="bg1">
              <a:alpha val="7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 name="TextBox 54">
            <a:extLst>
              <a:ext uri="{FF2B5EF4-FFF2-40B4-BE49-F238E27FC236}">
                <a16:creationId xmlns:a16="http://schemas.microsoft.com/office/drawing/2014/main" id="{D3D8C4A2-8827-4614-8381-0CF368BBDC43}"/>
              </a:ext>
            </a:extLst>
          </p:cNvPr>
          <p:cNvSpPr txBox="1"/>
          <p:nvPr/>
        </p:nvSpPr>
        <p:spPr>
          <a:xfrm>
            <a:off x="2489473" y="5605823"/>
            <a:ext cx="1563917" cy="276999"/>
          </a:xfrm>
          <a:prstGeom prst="rect">
            <a:avLst/>
          </a:prstGeom>
          <a:noFill/>
        </p:spPr>
        <p:txBody>
          <a:bodyPr wrap="square" rtlCol="0">
            <a:spAutoFit/>
          </a:bodyPr>
          <a:lstStyle/>
          <a:p>
            <a:r>
              <a:rPr lang="es-ES" sz="1200" b="1"/>
              <a:t>Estado del club</a:t>
            </a:r>
          </a:p>
        </p:txBody>
      </p:sp>
    </p:spTree>
    <p:extLst>
      <p:ext uri="{BB962C8B-B14F-4D97-AF65-F5344CB8AC3E}">
        <p14:creationId xmlns:p14="http://schemas.microsoft.com/office/powerpoint/2010/main" val="41458874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10233F"/>
        </a:solidFill>
        <a:effectLst/>
      </p:bgPr>
    </p:bg>
    <p:spTree>
      <p:nvGrpSpPr>
        <p:cNvPr id="1" name=""/>
        <p:cNvGrpSpPr/>
        <p:nvPr/>
      </p:nvGrpSpPr>
      <p:grpSpPr>
        <a:xfrm>
          <a:off x="0" y="0"/>
          <a:ext cx="0" cy="0"/>
          <a:chOff x="0" y="0"/>
          <a:chExt cx="0" cy="0"/>
        </a:xfrm>
      </p:grpSpPr>
      <p:sp>
        <p:nvSpPr>
          <p:cNvPr id="7" name="Rectangle 6"/>
          <p:cNvSpPr/>
          <p:nvPr/>
        </p:nvSpPr>
        <p:spPr>
          <a:xfrm>
            <a:off x="5333998" y="1315370"/>
            <a:ext cx="1450259" cy="52443"/>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p>
        </p:txBody>
      </p:sp>
      <p:sp>
        <p:nvSpPr>
          <p:cNvPr id="5" name="Text Placeholder 4">
            <a:extLst>
              <a:ext uri="{FF2B5EF4-FFF2-40B4-BE49-F238E27FC236}">
                <a16:creationId xmlns:a16="http://schemas.microsoft.com/office/drawing/2014/main" id="{7032D669-EAC9-0841-B5A6-482C5AF9E652}"/>
              </a:ext>
            </a:extLst>
          </p:cNvPr>
          <p:cNvSpPr txBox="1">
            <a:spLocks/>
          </p:cNvSpPr>
          <p:nvPr/>
        </p:nvSpPr>
        <p:spPr>
          <a:xfrm>
            <a:off x="609600" y="397260"/>
            <a:ext cx="10972800" cy="593340"/>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lgn="ctr">
              <a:buNone/>
            </a:pPr>
            <a:r>
              <a:rPr lang="es-ES" sz="3600" dirty="0">
                <a:solidFill>
                  <a:schemeClr val="bg1"/>
                </a:solidFill>
                <a:latin typeface="Calibri" panose="020F0502020204030204" pitchFamily="34" charset="0"/>
                <a:cs typeface="Calibri" panose="020F0502020204030204" pitchFamily="34" charset="0"/>
              </a:rPr>
              <a:t>Qué vamos a ver juntos hoy</a:t>
            </a:r>
          </a:p>
          <a:p>
            <a:pPr marL="0" indent="0" algn="ctr">
              <a:buNone/>
            </a:pPr>
            <a:endParaRPr lang="en-US" sz="3600" kern="0" dirty="0">
              <a:solidFill>
                <a:schemeClr val="bg1"/>
              </a:solidFill>
              <a:latin typeface="HelveticaNeueLT Std Lt" panose="020B0403020202020204" pitchFamily="34" charset="0"/>
            </a:endParaRPr>
          </a:p>
        </p:txBody>
      </p:sp>
      <p:sp>
        <p:nvSpPr>
          <p:cNvPr id="2" name="Rectangle 1"/>
          <p:cNvSpPr/>
          <p:nvPr/>
        </p:nvSpPr>
        <p:spPr>
          <a:xfrm>
            <a:off x="762000" y="2133601"/>
            <a:ext cx="10820400" cy="3477875"/>
          </a:xfrm>
          <a:prstGeom prst="rect">
            <a:avLst/>
          </a:prstGeom>
        </p:spPr>
        <p:txBody>
          <a:bodyPr wrap="square">
            <a:spAutoFit/>
          </a:bodyPr>
          <a:lstStyle/>
          <a:p>
            <a:pPr marL="342900" indent="-342900">
              <a:buSzPct val="125000"/>
              <a:buFont typeface="Arial" panose="020B0604020202020204" pitchFamily="34" charset="0"/>
              <a:buChar char="•"/>
            </a:pPr>
            <a:r>
              <a:rPr lang="es-ES" sz="2000" dirty="0">
                <a:solidFill>
                  <a:schemeClr val="accent1"/>
                </a:solidFill>
                <a:latin typeface="Calibri" panose="020F0502020204030204" pitchFamily="34" charset="0"/>
                <a:cs typeface="Calibri" panose="020F0502020204030204" pitchFamily="34" charset="0"/>
              </a:rPr>
              <a:t>Examinar el papel de un jefe de zona o región</a:t>
            </a:r>
          </a:p>
          <a:p>
            <a:pPr>
              <a:buSzPct val="125000"/>
            </a:pPr>
            <a:endParaRPr lang="en-US" altLang="ja-JP" sz="2000" kern="0" dirty="0">
              <a:solidFill>
                <a:schemeClr val="accent1"/>
              </a:solidFill>
              <a:latin typeface="Calibri" panose="020F0502020204030204" pitchFamily="34" charset="0"/>
              <a:cs typeface="Calibri" panose="020F0502020204030204" pitchFamily="34" charset="0"/>
            </a:endParaRPr>
          </a:p>
          <a:p>
            <a:pPr marL="342900" indent="-342900">
              <a:buSzPct val="125000"/>
              <a:buFont typeface="Arial" panose="020B0604020202020204" pitchFamily="34" charset="0"/>
              <a:buChar char="•"/>
            </a:pPr>
            <a:r>
              <a:rPr lang="es-ES" sz="2000" dirty="0">
                <a:solidFill>
                  <a:schemeClr val="accent1"/>
                </a:solidFill>
                <a:latin typeface="Calibri" panose="020F0502020204030204" pitchFamily="34" charset="0"/>
                <a:cs typeface="Calibri" panose="020F0502020204030204" pitchFamily="34" charset="0"/>
              </a:rPr>
              <a:t>Aprender cómo prepararse para una gestión exitosa en su cargo</a:t>
            </a:r>
          </a:p>
          <a:p>
            <a:pPr lvl="0">
              <a:buSzPct val="125000"/>
            </a:pPr>
            <a:endParaRPr lang="en-US" altLang="ja-JP" sz="2000" kern="0" dirty="0">
              <a:solidFill>
                <a:schemeClr val="accent1"/>
              </a:solidFill>
              <a:latin typeface="Calibri" panose="020F0502020204030204" pitchFamily="34" charset="0"/>
              <a:cs typeface="Calibri" panose="020F0502020204030204" pitchFamily="34" charset="0"/>
            </a:endParaRPr>
          </a:p>
          <a:p>
            <a:pPr marL="342900" indent="-342900">
              <a:buSzPct val="125000"/>
              <a:buFont typeface="Arial" panose="020B0604020202020204" pitchFamily="34" charset="0"/>
              <a:buChar char="•"/>
            </a:pPr>
            <a:r>
              <a:rPr lang="es-ES" sz="2000" dirty="0">
                <a:solidFill>
                  <a:schemeClr val="accent1"/>
                </a:solidFill>
                <a:latin typeface="Calibri" panose="020F0502020204030204" pitchFamily="34" charset="0"/>
                <a:cs typeface="Calibri" panose="020F0502020204030204" pitchFamily="34" charset="0"/>
              </a:rPr>
              <a:t>Maximizar el valor de una reunión de zona para el club: preparación, participación y seguimiento</a:t>
            </a:r>
          </a:p>
          <a:p>
            <a:pPr>
              <a:buSzPct val="125000"/>
            </a:pPr>
            <a:endParaRPr lang="en-US" altLang="ja-JP" sz="2000" kern="0" dirty="0">
              <a:solidFill>
                <a:schemeClr val="accent1"/>
              </a:solidFill>
              <a:latin typeface="Calibri" panose="020F0502020204030204" pitchFamily="34" charset="0"/>
              <a:cs typeface="Calibri" panose="020F0502020204030204" pitchFamily="34" charset="0"/>
            </a:endParaRPr>
          </a:p>
          <a:p>
            <a:pPr marL="342900" indent="-342900">
              <a:buSzPct val="125000"/>
              <a:buFont typeface="Arial" panose="020B0604020202020204" pitchFamily="34" charset="0"/>
              <a:buChar char="•"/>
            </a:pPr>
            <a:r>
              <a:rPr lang="es-ES" sz="2000" dirty="0">
                <a:solidFill>
                  <a:schemeClr val="accent1"/>
                </a:solidFill>
                <a:latin typeface="Calibri" panose="020F0502020204030204" pitchFamily="34" charset="0"/>
                <a:cs typeface="Calibri" panose="020F0502020204030204" pitchFamily="34" charset="0"/>
              </a:rPr>
              <a:t>Jefe de zona y de región – Enfoque Global de Afiliación</a:t>
            </a:r>
          </a:p>
          <a:p>
            <a:pPr marL="342900" indent="-342900">
              <a:buSzPct val="125000"/>
              <a:buFont typeface="Arial" panose="020B0604020202020204" pitchFamily="34" charset="0"/>
              <a:buChar char="•"/>
            </a:pPr>
            <a:endParaRPr lang="en-US" altLang="ja-JP" sz="2000" kern="0" dirty="0">
              <a:solidFill>
                <a:schemeClr val="accent1"/>
              </a:solidFill>
              <a:latin typeface="Calibri" panose="020F0502020204030204" pitchFamily="34" charset="0"/>
              <a:cs typeface="Calibri" panose="020F0502020204030204" pitchFamily="34" charset="0"/>
            </a:endParaRPr>
          </a:p>
          <a:p>
            <a:pPr marL="342900" indent="-342900">
              <a:buSzPct val="125000"/>
              <a:buFont typeface="Arial" panose="020B0604020202020204" pitchFamily="34" charset="0"/>
              <a:buChar char="•"/>
            </a:pPr>
            <a:r>
              <a:rPr lang="es-ES" sz="2000" dirty="0">
                <a:solidFill>
                  <a:schemeClr val="accent1"/>
                </a:solidFill>
                <a:latin typeface="Calibri" panose="020F0502020204030204" pitchFamily="34" charset="0"/>
                <a:cs typeface="Calibri" panose="020F0502020204030204" pitchFamily="34" charset="0"/>
              </a:rPr>
              <a:t>Seguimiento con sus clubes</a:t>
            </a:r>
          </a:p>
          <a:p>
            <a:pPr marL="342900" indent="-342900">
              <a:buSzPct val="125000"/>
              <a:buFont typeface="Arial" panose="020B0604020202020204" pitchFamily="34" charset="0"/>
              <a:buChar char="•"/>
            </a:pPr>
            <a:endParaRPr lang="en-US" altLang="ja-JP" sz="2000" kern="0" dirty="0">
              <a:solidFill>
                <a:schemeClr val="accent1"/>
              </a:solidFill>
              <a:latin typeface="Calibri" panose="020F0502020204030204" pitchFamily="34" charset="0"/>
              <a:cs typeface="Calibri" panose="020F0502020204030204" pitchFamily="34" charset="0"/>
            </a:endParaRPr>
          </a:p>
          <a:p>
            <a:pPr marL="342900" indent="-342900">
              <a:buSzPct val="125000"/>
              <a:buFont typeface="Arial" panose="020B0604020202020204" pitchFamily="34" charset="0"/>
              <a:buChar char="•"/>
            </a:pPr>
            <a:r>
              <a:rPr lang="es-ES" sz="2000" dirty="0">
                <a:solidFill>
                  <a:schemeClr val="accent1"/>
                </a:solidFill>
                <a:latin typeface="Calibri" panose="020F0502020204030204" pitchFamily="34" charset="0"/>
                <a:cs typeface="Calibri" panose="020F0502020204030204" pitchFamily="34" charset="0"/>
              </a:rPr>
              <a:t>Premios</a:t>
            </a:r>
          </a:p>
        </p:txBody>
      </p:sp>
    </p:spTree>
    <p:extLst>
      <p:ext uri="{BB962C8B-B14F-4D97-AF65-F5344CB8AC3E}">
        <p14:creationId xmlns:p14="http://schemas.microsoft.com/office/powerpoint/2010/main" val="98935287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10233F"/>
        </a:solidFill>
        <a:effectLst/>
      </p:bgPr>
    </p:bg>
    <p:spTree>
      <p:nvGrpSpPr>
        <p:cNvPr id="1" name=""/>
        <p:cNvGrpSpPr/>
        <p:nvPr/>
      </p:nvGrpSpPr>
      <p:grpSpPr>
        <a:xfrm>
          <a:off x="0" y="0"/>
          <a:ext cx="0" cy="0"/>
          <a:chOff x="0" y="0"/>
          <a:chExt cx="0" cy="0"/>
        </a:xfrm>
      </p:grpSpPr>
      <p:sp>
        <p:nvSpPr>
          <p:cNvPr id="11" name="Rectangle 10"/>
          <p:cNvSpPr/>
          <p:nvPr/>
        </p:nvSpPr>
        <p:spPr>
          <a:xfrm>
            <a:off x="0" y="850542"/>
            <a:ext cx="2743200" cy="5457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fontAlgn="base">
              <a:spcBef>
                <a:spcPct val="0"/>
              </a:spcBef>
              <a:spcAft>
                <a:spcPct val="0"/>
              </a:spcAft>
            </a:pPr>
            <a:endParaRPr lang="en-US" dirty="0">
              <a:solidFill>
                <a:prstClr val="white"/>
              </a:solidFill>
              <a:latin typeface="Arial" charset="0"/>
              <a:ea typeface="Arial" charset="0"/>
              <a:cs typeface="Arial" charset="0"/>
            </a:endParaRPr>
          </a:p>
        </p:txBody>
      </p:sp>
      <p:sp>
        <p:nvSpPr>
          <p:cNvPr id="13" name="Text Placeholder 1">
            <a:extLst>
              <a:ext uri="{FF2B5EF4-FFF2-40B4-BE49-F238E27FC236}">
                <a16:creationId xmlns:a16="http://schemas.microsoft.com/office/drawing/2014/main" id="{86B08A72-D8F2-2B4C-90A6-138848A9CEF3}"/>
              </a:ext>
            </a:extLst>
          </p:cNvPr>
          <p:cNvSpPr txBox="1">
            <a:spLocks/>
          </p:cNvSpPr>
          <p:nvPr/>
        </p:nvSpPr>
        <p:spPr>
          <a:xfrm>
            <a:off x="0" y="60683"/>
            <a:ext cx="7620000" cy="707335"/>
          </a:xfrm>
          <a:prstGeom prst="rect">
            <a:avLst/>
          </a:prstGeom>
        </p:spPr>
        <p:txBody>
          <a:bodyPr/>
          <a:lstStyle>
            <a:lvl1pPr marL="128588" indent="-128588" algn="l" rtl="0" eaLnBrk="1" fontAlgn="base" hangingPunct="1">
              <a:spcBef>
                <a:spcPct val="20000"/>
              </a:spcBef>
              <a:spcAft>
                <a:spcPct val="0"/>
              </a:spcAft>
              <a:buFont typeface="Arial" panose="020B0604020202020204" pitchFamily="34" charset="0"/>
              <a:buChar char="•"/>
              <a:defRPr sz="975">
                <a:solidFill>
                  <a:schemeClr val="tx1"/>
                </a:solidFill>
                <a:latin typeface="Arial" panose="020B0604020202020204" pitchFamily="34" charset="0"/>
                <a:ea typeface="ヒラギノ角ゴ Pro W3" charset="0"/>
                <a:cs typeface="Arial" panose="020B0604020202020204" pitchFamily="34" charset="0"/>
              </a:defRPr>
            </a:lvl1pPr>
            <a:lvl2pPr marL="419100" indent="-127397" algn="l" rtl="0" eaLnBrk="1" fontAlgn="base" hangingPunct="1">
              <a:spcBef>
                <a:spcPct val="20000"/>
              </a:spcBef>
              <a:spcAft>
                <a:spcPct val="0"/>
              </a:spcAft>
              <a:buFont typeface="Segoe UI" panose="020B0502040204020203" pitchFamily="34" charset="0"/>
              <a:buChar char="—"/>
              <a:defRPr sz="900">
                <a:solidFill>
                  <a:schemeClr val="tx1"/>
                </a:solidFill>
                <a:latin typeface="Arial" panose="020B0604020202020204" pitchFamily="34" charset="0"/>
                <a:ea typeface="ヒラギノ角ゴ Pro W3" charset="0"/>
                <a:cs typeface="Arial" panose="020B0604020202020204" pitchFamily="34" charset="0"/>
              </a:defRPr>
            </a:lvl2pPr>
            <a:lvl3pPr marL="642938" indent="-128588" algn="l" rtl="0" eaLnBrk="1" fontAlgn="base" hangingPunct="1">
              <a:spcBef>
                <a:spcPct val="20000"/>
              </a:spcBef>
              <a:spcAft>
                <a:spcPct val="0"/>
              </a:spcAft>
              <a:buFont typeface="Arial" panose="020B0604020202020204" pitchFamily="34" charset="0"/>
              <a:buChar char="•"/>
              <a:defRPr sz="750">
                <a:solidFill>
                  <a:schemeClr val="tx1"/>
                </a:solidFill>
                <a:latin typeface="Arial" panose="020B0604020202020204" pitchFamily="34" charset="0"/>
                <a:ea typeface="ヒラギノ角ゴ Pro W3" charset="0"/>
                <a:cs typeface="Arial" panose="020B0604020202020204" pitchFamily="34" charset="0"/>
              </a:defRPr>
            </a:lvl3pPr>
            <a:lvl4pPr marL="898922" indent="-127397" algn="l" rtl="0" eaLnBrk="1" fontAlgn="base" hangingPunct="1">
              <a:spcBef>
                <a:spcPct val="20000"/>
              </a:spcBef>
              <a:spcAft>
                <a:spcPct val="0"/>
              </a:spcAft>
              <a:buFont typeface="Arial" panose="020B0604020202020204" pitchFamily="34" charset="0"/>
              <a:buChar char="▫"/>
              <a:defRPr>
                <a:solidFill>
                  <a:schemeClr val="tx1"/>
                </a:solidFill>
                <a:latin typeface="+mn-lt"/>
                <a:ea typeface="ヒラギノ角ゴ Pro W3" charset="0"/>
                <a:cs typeface="ヒラギノ角ゴ Pro W3"/>
              </a:defRPr>
            </a:lvl4pPr>
            <a:lvl5pPr marL="1157288" indent="-128588" algn="l" rtl="0" eaLnBrk="1" fontAlgn="base" hangingPunct="1">
              <a:spcBef>
                <a:spcPct val="20000"/>
              </a:spcBef>
              <a:spcAft>
                <a:spcPct val="0"/>
              </a:spcAft>
              <a:buFont typeface="Arial" panose="020B0604020202020204" pitchFamily="34" charset="0"/>
              <a:buChar char="◦"/>
              <a:defRPr sz="900">
                <a:solidFill>
                  <a:schemeClr val="tx1"/>
                </a:solidFill>
                <a:latin typeface="+mn-lt"/>
                <a:ea typeface="ヒラギノ角ゴ Pro W3" charset="0"/>
                <a:cs typeface="ヒラギノ角ゴ Pro W3"/>
              </a:defRPr>
            </a:lvl5pPr>
            <a:lvl6pPr marL="1285843" algn="l" rtl="0" eaLnBrk="1" fontAlgn="base" hangingPunct="1">
              <a:spcBef>
                <a:spcPct val="20000"/>
              </a:spcBef>
              <a:spcAft>
                <a:spcPct val="0"/>
              </a:spcAft>
              <a:buChar char="»"/>
              <a:defRPr sz="1350">
                <a:solidFill>
                  <a:schemeClr val="tx1"/>
                </a:solidFill>
                <a:latin typeface="+mn-lt"/>
              </a:defRPr>
            </a:lvl6pPr>
            <a:lvl7pPr marL="1543011" algn="l" rtl="0" eaLnBrk="1" fontAlgn="base" hangingPunct="1">
              <a:spcBef>
                <a:spcPct val="20000"/>
              </a:spcBef>
              <a:spcAft>
                <a:spcPct val="0"/>
              </a:spcAft>
              <a:buChar char="»"/>
              <a:defRPr sz="1350">
                <a:solidFill>
                  <a:schemeClr val="tx1"/>
                </a:solidFill>
                <a:latin typeface="+mn-lt"/>
              </a:defRPr>
            </a:lvl7pPr>
            <a:lvl8pPr marL="1800180" algn="l" rtl="0" eaLnBrk="1" fontAlgn="base" hangingPunct="1">
              <a:spcBef>
                <a:spcPct val="20000"/>
              </a:spcBef>
              <a:spcAft>
                <a:spcPct val="0"/>
              </a:spcAft>
              <a:buChar char="»"/>
              <a:defRPr sz="1350">
                <a:solidFill>
                  <a:schemeClr val="tx1"/>
                </a:solidFill>
                <a:latin typeface="+mn-lt"/>
              </a:defRPr>
            </a:lvl8pPr>
            <a:lvl9pPr marL="2057349" algn="l" rtl="0" eaLnBrk="1" fontAlgn="base" hangingPunct="1">
              <a:spcBef>
                <a:spcPct val="20000"/>
              </a:spcBef>
              <a:spcAft>
                <a:spcPct val="0"/>
              </a:spcAft>
              <a:buChar char="»"/>
              <a:defRPr sz="1350">
                <a:solidFill>
                  <a:schemeClr val="tx1"/>
                </a:solidFill>
                <a:latin typeface="+mn-lt"/>
              </a:defRPr>
            </a:lvl9pPr>
          </a:lstStyle>
          <a:p>
            <a:pPr marL="0" indent="0">
              <a:buNone/>
            </a:pPr>
            <a:r>
              <a:rPr lang="es-ES" sz="4000" b="1">
                <a:solidFill>
                  <a:schemeClr val="bg1"/>
                </a:solidFill>
                <a:latin typeface="Calibri" panose="020F0502020204030204" pitchFamily="34" charset="0"/>
                <a:cs typeface="Calibri" panose="020F0502020204030204" pitchFamily="34" charset="0"/>
              </a:rPr>
              <a:t>Informe de Logros del Club</a:t>
            </a:r>
          </a:p>
        </p:txBody>
      </p:sp>
      <p:sp>
        <p:nvSpPr>
          <p:cNvPr id="3" name="TextBox 2">
            <a:extLst>
              <a:ext uri="{FF2B5EF4-FFF2-40B4-BE49-F238E27FC236}">
                <a16:creationId xmlns:a16="http://schemas.microsoft.com/office/drawing/2014/main" id="{A64FB700-93D3-1192-E502-E8C7A9ADBCC6}"/>
              </a:ext>
            </a:extLst>
          </p:cNvPr>
          <p:cNvSpPr txBox="1"/>
          <p:nvPr/>
        </p:nvSpPr>
        <p:spPr>
          <a:xfrm>
            <a:off x="838200" y="1211943"/>
            <a:ext cx="10744200" cy="4832092"/>
          </a:xfrm>
          <a:prstGeom prst="rect">
            <a:avLst/>
          </a:prstGeom>
          <a:noFill/>
        </p:spPr>
        <p:txBody>
          <a:bodyPr wrap="square" rtlCol="0">
            <a:spAutoFit/>
          </a:bodyPr>
          <a:lstStyle/>
          <a:p>
            <a:pPr marL="342900" indent="-342900">
              <a:buSzPct val="125000"/>
              <a:buFont typeface="Arial" panose="020B0604020202020204" pitchFamily="34" charset="0"/>
              <a:buChar char="•"/>
            </a:pPr>
            <a:r>
              <a:rPr lang="es-ES" sz="2800" dirty="0">
                <a:solidFill>
                  <a:schemeClr val="accent1"/>
                </a:solidFill>
                <a:latin typeface="Calibri" panose="020F0502020204030204" pitchFamily="34" charset="0"/>
                <a:cs typeface="Calibri" panose="020F0502020204030204" pitchFamily="34" charset="0"/>
              </a:rPr>
              <a:t>Número de socios del club, incluidos los socios que se añadieron y se dieron de baja del club en el año </a:t>
            </a:r>
            <a:r>
              <a:rPr lang="es-ES" sz="2800" dirty="0" err="1">
                <a:solidFill>
                  <a:schemeClr val="accent1"/>
                </a:solidFill>
                <a:latin typeface="Calibri" panose="020F0502020204030204" pitchFamily="34" charset="0"/>
                <a:cs typeface="Calibri" panose="020F0502020204030204" pitchFamily="34" charset="0"/>
              </a:rPr>
              <a:t>Leonístico</a:t>
            </a:r>
            <a:r>
              <a:rPr lang="es-ES" sz="2800" dirty="0">
                <a:solidFill>
                  <a:schemeClr val="accent1"/>
                </a:solidFill>
                <a:latin typeface="Calibri" panose="020F0502020204030204" pitchFamily="34" charset="0"/>
                <a:cs typeface="Calibri" panose="020F0502020204030204" pitchFamily="34" charset="0"/>
              </a:rPr>
              <a:t> actual</a:t>
            </a:r>
          </a:p>
          <a:p>
            <a:pPr marL="342900" indent="-342900">
              <a:buSzPct val="125000"/>
              <a:buFont typeface="Arial" panose="020B0604020202020204" pitchFamily="34" charset="0"/>
              <a:buChar char="•"/>
            </a:pPr>
            <a:r>
              <a:rPr lang="es-ES" sz="2800" dirty="0">
                <a:solidFill>
                  <a:schemeClr val="accent1"/>
                </a:solidFill>
                <a:latin typeface="Calibri" panose="020F0502020204030204" pitchFamily="34" charset="0"/>
                <a:cs typeface="Calibri" panose="020F0502020204030204" pitchFamily="34" charset="0"/>
              </a:rPr>
              <a:t>Estado del club</a:t>
            </a:r>
          </a:p>
          <a:p>
            <a:pPr marL="342900" indent="-342900">
              <a:buSzPct val="125000"/>
              <a:buFont typeface="Arial" panose="020B0604020202020204" pitchFamily="34" charset="0"/>
              <a:buChar char="•"/>
            </a:pPr>
            <a:r>
              <a:rPr lang="es-ES" sz="2800" dirty="0">
                <a:solidFill>
                  <a:schemeClr val="accent1"/>
                </a:solidFill>
                <a:latin typeface="Calibri" panose="020F0502020204030204" pitchFamily="34" charset="0"/>
                <a:cs typeface="Calibri" panose="020F0502020204030204" pitchFamily="34" charset="0"/>
              </a:rPr>
              <a:t>Dirigentes de club</a:t>
            </a:r>
          </a:p>
          <a:p>
            <a:pPr marL="342900" indent="-342900">
              <a:buSzPct val="125000"/>
              <a:buFont typeface="Arial" panose="020B0604020202020204" pitchFamily="34" charset="0"/>
              <a:buChar char="•"/>
            </a:pPr>
            <a:r>
              <a:rPr lang="es-ES" sz="2800" dirty="0">
                <a:solidFill>
                  <a:schemeClr val="accent1"/>
                </a:solidFill>
                <a:latin typeface="Calibri" panose="020F0502020204030204" pitchFamily="34" charset="0"/>
                <a:cs typeface="Calibri" panose="020F0502020204030204" pitchFamily="34" charset="0"/>
              </a:rPr>
              <a:t>Leones que tienen socios patrocinados</a:t>
            </a:r>
          </a:p>
          <a:p>
            <a:pPr marL="342900" indent="-342900">
              <a:buSzPct val="125000"/>
              <a:buFont typeface="Arial" panose="020B0604020202020204" pitchFamily="34" charset="0"/>
              <a:buChar char="•"/>
            </a:pPr>
            <a:r>
              <a:rPr lang="es-ES" sz="2800" dirty="0">
                <a:solidFill>
                  <a:schemeClr val="accent1"/>
                </a:solidFill>
                <a:latin typeface="Calibri" panose="020F0502020204030204" pitchFamily="34" charset="0"/>
                <a:cs typeface="Calibri" panose="020F0502020204030204" pitchFamily="34" charset="0"/>
              </a:rPr>
              <a:t>Socios del club que han recibido un gran reconocimiento (Premios Llave, Afiliación Vitalicia, Premios Cheurones por años de servicio, Premio Club por Excelencia y más)</a:t>
            </a:r>
          </a:p>
          <a:p>
            <a:pPr marL="342900" indent="-342900">
              <a:buSzPct val="125000"/>
              <a:buFont typeface="Arial" panose="020B0604020202020204" pitchFamily="34" charset="0"/>
              <a:buChar char="•"/>
            </a:pPr>
            <a:r>
              <a:rPr lang="es-ES" sz="2800" dirty="0">
                <a:solidFill>
                  <a:schemeClr val="accent1"/>
                </a:solidFill>
                <a:latin typeface="Calibri" panose="020F0502020204030204" pitchFamily="34" charset="0"/>
                <a:cs typeface="Calibri" panose="020F0502020204030204" pitchFamily="34" charset="0"/>
              </a:rPr>
              <a:t>Niveles de donantes de </a:t>
            </a:r>
            <a:r>
              <a:rPr lang="es-ES" sz="2800" dirty="0" err="1">
                <a:solidFill>
                  <a:schemeClr val="accent1"/>
                </a:solidFill>
                <a:latin typeface="Calibri" panose="020F0502020204030204" pitchFamily="34" charset="0"/>
                <a:cs typeface="Calibri" panose="020F0502020204030204" pitchFamily="34" charset="0"/>
              </a:rPr>
              <a:t>LCIF</a:t>
            </a:r>
            <a:r>
              <a:rPr lang="es-ES" sz="2800" dirty="0">
                <a:solidFill>
                  <a:schemeClr val="accent1"/>
                </a:solidFill>
                <a:latin typeface="Calibri" panose="020F0502020204030204" pitchFamily="34" charset="0"/>
                <a:cs typeface="Calibri" panose="020F0502020204030204" pitchFamily="34" charset="0"/>
              </a:rPr>
              <a:t>, incluidos donantes </a:t>
            </a:r>
            <a:r>
              <a:rPr lang="es-ES" sz="2800" dirty="0" err="1">
                <a:solidFill>
                  <a:schemeClr val="accent1"/>
                </a:solidFill>
                <a:latin typeface="Calibri" panose="020F0502020204030204" pitchFamily="34" charset="0"/>
                <a:cs typeface="Calibri" panose="020F0502020204030204" pitchFamily="34" charset="0"/>
              </a:rPr>
              <a:t>AMJ</a:t>
            </a:r>
            <a:r>
              <a:rPr lang="es-ES" sz="2800" dirty="0">
                <a:solidFill>
                  <a:schemeClr val="accent1"/>
                </a:solidFill>
                <a:latin typeface="Calibri" panose="020F0502020204030204" pitchFamily="34" charset="0"/>
                <a:cs typeface="Calibri" panose="020F0502020204030204" pitchFamily="34" charset="0"/>
              </a:rPr>
              <a:t> y </a:t>
            </a:r>
            <a:r>
              <a:rPr lang="es-ES" sz="2800" dirty="0" err="1">
                <a:solidFill>
                  <a:schemeClr val="accent1"/>
                </a:solidFill>
                <a:latin typeface="Calibri" panose="020F0502020204030204" pitchFamily="34" charset="0"/>
                <a:cs typeface="Calibri" panose="020F0502020204030204" pitchFamily="34" charset="0"/>
              </a:rPr>
              <a:t>AMJ</a:t>
            </a:r>
            <a:r>
              <a:rPr lang="es-ES" sz="2800" dirty="0">
                <a:solidFill>
                  <a:schemeClr val="accent1"/>
                </a:solidFill>
                <a:latin typeface="Calibri" panose="020F0502020204030204" pitchFamily="34" charset="0"/>
                <a:cs typeface="Calibri" panose="020F0502020204030204" pitchFamily="34" charset="0"/>
              </a:rPr>
              <a:t> Progresivo</a:t>
            </a:r>
          </a:p>
          <a:p>
            <a:pPr marL="342900" indent="-342900">
              <a:buSzPct val="125000"/>
              <a:buFont typeface="Arial" panose="020B0604020202020204" pitchFamily="34" charset="0"/>
              <a:buChar char="•"/>
            </a:pPr>
            <a:r>
              <a:rPr lang="es-ES" sz="2800" dirty="0">
                <a:solidFill>
                  <a:schemeClr val="accent1"/>
                </a:solidFill>
                <a:latin typeface="Calibri" panose="020F0502020204030204" pitchFamily="34" charset="0"/>
                <a:cs typeface="Calibri" panose="020F0502020204030204" pitchFamily="34" charset="0"/>
              </a:rPr>
              <a:t>Reconocimiento del club</a:t>
            </a:r>
          </a:p>
          <a:p>
            <a:pPr marL="342900" indent="-342900">
              <a:buSzPct val="125000"/>
              <a:buFont typeface="Arial" panose="020B0604020202020204" pitchFamily="34" charset="0"/>
              <a:buChar char="•"/>
            </a:pPr>
            <a:r>
              <a:rPr lang="es-ES" sz="2800" dirty="0">
                <a:solidFill>
                  <a:schemeClr val="accent1"/>
                </a:solidFill>
                <a:latin typeface="Calibri" panose="020F0502020204030204" pitchFamily="34" charset="0"/>
                <a:cs typeface="Calibri" panose="020F0502020204030204" pitchFamily="34" charset="0"/>
              </a:rPr>
              <a:t>Actividades de servicio recientes</a:t>
            </a:r>
          </a:p>
        </p:txBody>
      </p:sp>
    </p:spTree>
    <p:extLst>
      <p:ext uri="{BB962C8B-B14F-4D97-AF65-F5344CB8AC3E}">
        <p14:creationId xmlns:p14="http://schemas.microsoft.com/office/powerpoint/2010/main" val="136798960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1" hidden="1"/>
          <p:cNvSpPr txBox="1">
            <a:spLocks/>
          </p:cNvSpPr>
          <p:nvPr/>
        </p:nvSpPr>
        <p:spPr>
          <a:xfrm>
            <a:off x="0" y="3035000"/>
            <a:ext cx="12192000" cy="4267200"/>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lgn="ctr">
              <a:buNone/>
            </a:pPr>
            <a:r>
              <a:rPr lang="en-US" sz="2400" kern="0" dirty="0"/>
              <a:t>Chris Bunch – LION Managing Editor</a:t>
            </a:r>
          </a:p>
          <a:p>
            <a:pPr marL="0" indent="0" algn="ctr">
              <a:buNone/>
            </a:pPr>
            <a:r>
              <a:rPr lang="en-US" sz="2400" kern="0" dirty="0"/>
              <a:t>Sanjeev Ahuja – Chief of Marketing &amp; Membership</a:t>
            </a:r>
          </a:p>
          <a:p>
            <a:pPr marL="0" indent="0" algn="ctr">
              <a:buNone/>
            </a:pPr>
            <a:r>
              <a:rPr lang="en-US" sz="2400" kern="0" dirty="0"/>
              <a:t>Dan Hervey – Brand &amp; Creative Director</a:t>
            </a:r>
          </a:p>
          <a:p>
            <a:pPr marL="0" indent="0" algn="ctr">
              <a:buNone/>
            </a:pPr>
            <a:r>
              <a:rPr lang="en-US" sz="2400" kern="0" dirty="0"/>
              <a:t>Stephanie Morales – Meetings Manager</a:t>
            </a:r>
            <a:endParaRPr lang="en-US" kern="0" dirty="0"/>
          </a:p>
        </p:txBody>
      </p:sp>
      <p:sp>
        <p:nvSpPr>
          <p:cNvPr id="10" name="Rectangle 9"/>
          <p:cNvSpPr/>
          <p:nvPr/>
        </p:nvSpPr>
        <p:spPr bwMode="auto">
          <a:xfrm>
            <a:off x="0" y="0"/>
            <a:ext cx="3886200" cy="6890795"/>
          </a:xfrm>
          <a:prstGeom prst="rect">
            <a:avLst/>
          </a:prstGeom>
          <a:solidFill>
            <a:srgbClr val="10233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a:ln>
                <a:noFill/>
              </a:ln>
              <a:solidFill>
                <a:srgbClr val="404040"/>
              </a:solidFill>
              <a:effectLst/>
              <a:ea typeface="ヒラギノ角ゴ Pro W3" pitchFamily="84" charset="-128"/>
            </a:endParaRPr>
          </a:p>
        </p:txBody>
      </p:sp>
      <p:sp>
        <p:nvSpPr>
          <p:cNvPr id="2" name="Rectangle 1"/>
          <p:cNvSpPr/>
          <p:nvPr/>
        </p:nvSpPr>
        <p:spPr>
          <a:xfrm>
            <a:off x="5029200" y="2743200"/>
            <a:ext cx="5486400" cy="3436454"/>
          </a:xfrm>
          <a:prstGeom prst="rect">
            <a:avLst/>
          </a:prstGeom>
        </p:spPr>
        <p:txBody>
          <a:bodyPr wrap="square">
            <a:spAutoFit/>
          </a:bodyPr>
          <a:lstStyle/>
          <a:p>
            <a:pPr>
              <a:lnSpc>
                <a:spcPct val="114000"/>
              </a:lnSpc>
            </a:pPr>
            <a:r>
              <a:rPr lang="es-ES" sz="2400" dirty="0">
                <a:solidFill>
                  <a:schemeClr val="accent6">
                    <a:lumMod val="75000"/>
                    <a:lumOff val="25000"/>
                  </a:schemeClr>
                </a:solidFill>
                <a:latin typeface="Calibri" panose="020F0502020204030204" pitchFamily="34" charset="0"/>
                <a:cs typeface="Calibri" panose="020F0502020204030204" pitchFamily="34" charset="0"/>
              </a:rPr>
              <a:t>Nuevos cargos de dirigentes, vocales y presidentes de comités.</a:t>
            </a:r>
          </a:p>
          <a:p>
            <a:pPr>
              <a:lnSpc>
                <a:spcPct val="114000"/>
              </a:lnSpc>
            </a:pPr>
            <a:endParaRPr lang="en-US" sz="2400" dirty="0">
              <a:solidFill>
                <a:schemeClr val="accent6">
                  <a:lumMod val="75000"/>
                  <a:lumOff val="25000"/>
                </a:schemeClr>
              </a:solidFill>
              <a:latin typeface="Calibri" panose="020F0502020204030204" pitchFamily="34" charset="0"/>
              <a:cs typeface="Calibri" panose="020F0502020204030204" pitchFamily="34" charset="0"/>
            </a:endParaRPr>
          </a:p>
          <a:p>
            <a:pPr>
              <a:lnSpc>
                <a:spcPct val="114000"/>
              </a:lnSpc>
            </a:pPr>
            <a:r>
              <a:rPr lang="es-ES" sz="2400" dirty="0">
                <a:solidFill>
                  <a:schemeClr val="accent6">
                    <a:lumMod val="75000"/>
                    <a:lumOff val="25000"/>
                  </a:schemeClr>
                </a:solidFill>
                <a:latin typeface="Calibri" panose="020F0502020204030204" pitchFamily="34" charset="0"/>
                <a:cs typeface="Calibri" panose="020F0502020204030204" pitchFamily="34" charset="0"/>
              </a:rPr>
              <a:t>Comités permanentes readaptados y actualizados.</a:t>
            </a:r>
          </a:p>
          <a:p>
            <a:pPr>
              <a:lnSpc>
                <a:spcPct val="114000"/>
              </a:lnSpc>
            </a:pPr>
            <a:endParaRPr lang="en-US" sz="2400" dirty="0">
              <a:solidFill>
                <a:schemeClr val="accent6">
                  <a:lumMod val="75000"/>
                  <a:lumOff val="25000"/>
                </a:schemeClr>
              </a:solidFill>
              <a:latin typeface="Calibri" panose="020F0502020204030204" pitchFamily="34" charset="0"/>
              <a:cs typeface="Calibri" panose="020F0502020204030204" pitchFamily="34" charset="0"/>
            </a:endParaRPr>
          </a:p>
          <a:p>
            <a:pPr>
              <a:lnSpc>
                <a:spcPct val="114000"/>
              </a:lnSpc>
            </a:pPr>
            <a:r>
              <a:rPr lang="es-ES" sz="2400" dirty="0">
                <a:solidFill>
                  <a:schemeClr val="accent6">
                    <a:lumMod val="75000"/>
                    <a:lumOff val="25000"/>
                  </a:schemeClr>
                </a:solidFill>
                <a:latin typeface="Calibri" panose="020F0502020204030204" pitchFamily="34" charset="0"/>
                <a:cs typeface="Calibri" panose="020F0502020204030204" pitchFamily="34" charset="0"/>
              </a:rPr>
              <a:t>Define la nueva estructura del club estándar.</a:t>
            </a:r>
          </a:p>
        </p:txBody>
      </p:sp>
      <p:sp>
        <p:nvSpPr>
          <p:cNvPr id="8" name="Title 1"/>
          <p:cNvSpPr txBox="1">
            <a:spLocks/>
          </p:cNvSpPr>
          <p:nvPr/>
        </p:nvSpPr>
        <p:spPr>
          <a:xfrm>
            <a:off x="4876800" y="884390"/>
            <a:ext cx="6172199" cy="1051135"/>
          </a:xfrm>
          <a:prstGeom prst="rect">
            <a:avLst/>
          </a:prstGeom>
        </p:spPr>
        <p:txBody>
          <a:bodyPr anchor="t">
            <a:normAutofit/>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algn="l"/>
            <a:r>
              <a:rPr lang="es-ES" sz="3200">
                <a:solidFill>
                  <a:srgbClr val="082E87"/>
                </a:solidFill>
                <a:latin typeface="Calibri" panose="020F0502020204030204" pitchFamily="34" charset="0"/>
                <a:ea typeface="Arial" charset="0"/>
                <a:cs typeface="Calibri" panose="020F0502020204030204" pitchFamily="34" charset="0"/>
              </a:rPr>
              <a:t>Tómese el tiempo de comprender la función de cada dirigente del club. </a:t>
            </a:r>
          </a:p>
          <a:p>
            <a:pPr algn="l"/>
            <a:endParaRPr lang="en-US" sz="3600" kern="0" dirty="0">
              <a:solidFill>
                <a:srgbClr val="082E87"/>
              </a:solidFill>
              <a:latin typeface="Helvetica Neue"/>
              <a:ea typeface="Arial" charset="0"/>
              <a:cs typeface="Arial" charset="0"/>
            </a:endParaRPr>
          </a:p>
        </p:txBody>
      </p:sp>
      <p:sp>
        <p:nvSpPr>
          <p:cNvPr id="9" name="Rectangle 8"/>
          <p:cNvSpPr/>
          <p:nvPr/>
        </p:nvSpPr>
        <p:spPr>
          <a:xfrm>
            <a:off x="5094953" y="2186560"/>
            <a:ext cx="1087694" cy="5457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a:endParaRPr lang="en-US" dirty="0">
              <a:latin typeface="Arial" charset="0"/>
              <a:ea typeface="Arial" charset="0"/>
              <a:cs typeface="Arial" charset="0"/>
            </a:endParaRPr>
          </a:p>
        </p:txBody>
      </p:sp>
      <p:grpSp>
        <p:nvGrpSpPr>
          <p:cNvPr id="3" name="Group 2">
            <a:extLst>
              <a:ext uri="{FF2B5EF4-FFF2-40B4-BE49-F238E27FC236}">
                <a16:creationId xmlns:a16="http://schemas.microsoft.com/office/drawing/2014/main" id="{E62F97B0-95AA-2AC5-E6D2-7A730364E7D9}"/>
              </a:ext>
            </a:extLst>
          </p:cNvPr>
          <p:cNvGrpSpPr/>
          <p:nvPr/>
        </p:nvGrpSpPr>
        <p:grpSpPr>
          <a:xfrm>
            <a:off x="1814974" y="683147"/>
            <a:ext cx="2457450" cy="5524500"/>
            <a:chOff x="5473765" y="685800"/>
            <a:chExt cx="2457450" cy="5524500"/>
          </a:xfrm>
        </p:grpSpPr>
        <p:pic>
          <p:nvPicPr>
            <p:cNvPr id="4" name="Picture 3">
              <a:extLst>
                <a:ext uri="{FF2B5EF4-FFF2-40B4-BE49-F238E27FC236}">
                  <a16:creationId xmlns:a16="http://schemas.microsoft.com/office/drawing/2014/main" id="{47B2BA65-C9B0-EC38-E744-403B120D1C41}"/>
                </a:ext>
              </a:extLst>
            </p:cNvPr>
            <p:cNvPicPr>
              <a:picLocks noChangeAspect="1"/>
            </p:cNvPicPr>
            <p:nvPr/>
          </p:nvPicPr>
          <p:blipFill>
            <a:blip r:embed="rId3"/>
            <a:stretch>
              <a:fillRect/>
            </a:stretch>
          </p:blipFill>
          <p:spPr>
            <a:xfrm>
              <a:off x="5473765" y="685800"/>
              <a:ext cx="2457450" cy="5114925"/>
            </a:xfrm>
            <a:prstGeom prst="rect">
              <a:avLst/>
            </a:prstGeom>
          </p:spPr>
        </p:pic>
        <p:pic>
          <p:nvPicPr>
            <p:cNvPr id="5" name="Picture 4">
              <a:extLst>
                <a:ext uri="{FF2B5EF4-FFF2-40B4-BE49-F238E27FC236}">
                  <a16:creationId xmlns:a16="http://schemas.microsoft.com/office/drawing/2014/main" id="{AA9DE576-C55F-DE01-A6FC-82000FC22C00}"/>
                </a:ext>
              </a:extLst>
            </p:cNvPr>
            <p:cNvPicPr>
              <a:picLocks noChangeAspect="1"/>
            </p:cNvPicPr>
            <p:nvPr/>
          </p:nvPicPr>
          <p:blipFill>
            <a:blip r:embed="rId4"/>
            <a:stretch>
              <a:fillRect/>
            </a:stretch>
          </p:blipFill>
          <p:spPr>
            <a:xfrm>
              <a:off x="5473765" y="5800725"/>
              <a:ext cx="2457450" cy="409575"/>
            </a:xfrm>
            <a:prstGeom prst="rect">
              <a:avLst/>
            </a:prstGeom>
          </p:spPr>
        </p:pic>
      </p:grpSp>
    </p:spTree>
    <p:extLst>
      <p:ext uri="{BB962C8B-B14F-4D97-AF65-F5344CB8AC3E}">
        <p14:creationId xmlns:p14="http://schemas.microsoft.com/office/powerpoint/2010/main" val="113464992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10233F"/>
        </a:solidFill>
        <a:effectLst/>
      </p:bgPr>
    </p:bg>
    <p:spTree>
      <p:nvGrpSpPr>
        <p:cNvPr id="1" name=""/>
        <p:cNvGrpSpPr/>
        <p:nvPr/>
      </p:nvGrpSpPr>
      <p:grpSpPr>
        <a:xfrm>
          <a:off x="0" y="0"/>
          <a:ext cx="0" cy="0"/>
          <a:chOff x="0" y="0"/>
          <a:chExt cx="0" cy="0"/>
        </a:xfrm>
      </p:grpSpPr>
      <p:sp>
        <p:nvSpPr>
          <p:cNvPr id="3" name="Rectangle 2"/>
          <p:cNvSpPr/>
          <p:nvPr/>
        </p:nvSpPr>
        <p:spPr>
          <a:xfrm>
            <a:off x="635000" y="6029917"/>
            <a:ext cx="10972800" cy="589072"/>
          </a:xfrm>
          <a:prstGeom prst="rect">
            <a:avLst/>
          </a:prstGeom>
        </p:spPr>
        <p:txBody>
          <a:bodyPr wrap="square">
            <a:spAutoFit/>
          </a:bodyPr>
          <a:lstStyle/>
          <a:p>
            <a:pPr lvl="0" algn="ctr" eaLnBrk="0" hangingPunct="0">
              <a:lnSpc>
                <a:spcPct val="150000"/>
              </a:lnSpc>
              <a:spcBef>
                <a:spcPts val="0"/>
              </a:spcBef>
              <a:tabLst>
                <a:tab pos="461963" algn="l"/>
                <a:tab pos="914400" algn="l"/>
                <a:tab pos="1376363" algn="l"/>
                <a:tab pos="1828800" algn="l"/>
              </a:tabLst>
              <a:defRPr/>
            </a:pPr>
            <a:r>
              <a:rPr lang="es-ES" sz="2400">
                <a:solidFill>
                  <a:schemeClr val="bg2"/>
                </a:solidFill>
                <a:latin typeface="Calibri" panose="020F0502020204030204" pitchFamily="34" charset="0"/>
                <a:ea typeface="Arial" charset="0"/>
                <a:cs typeface="Calibri" panose="020F0502020204030204" pitchFamily="34" charset="0"/>
              </a:rPr>
              <a:t>Este premio puede ganarse todos los años: ¡es una gran meta para todos los clubes!</a:t>
            </a:r>
          </a:p>
        </p:txBody>
      </p:sp>
      <p:pic>
        <p:nvPicPr>
          <p:cNvPr id="6" name="Picture 5">
            <a:extLst>
              <a:ext uri="{FF2B5EF4-FFF2-40B4-BE49-F238E27FC236}">
                <a16:creationId xmlns:a16="http://schemas.microsoft.com/office/drawing/2014/main" id="{5FEE7598-F96D-483D-A73D-73560F2C63AC}"/>
              </a:ext>
            </a:extLst>
          </p:cNvPr>
          <p:cNvPicPr>
            <a:picLocks noChangeAspect="1"/>
          </p:cNvPicPr>
          <p:nvPr/>
        </p:nvPicPr>
        <p:blipFill>
          <a:blip r:embed="rId3"/>
          <a:stretch>
            <a:fillRect/>
          </a:stretch>
        </p:blipFill>
        <p:spPr>
          <a:xfrm>
            <a:off x="1066800" y="1591539"/>
            <a:ext cx="3046496" cy="3674921"/>
          </a:xfrm>
          <a:prstGeom prst="rect">
            <a:avLst/>
          </a:prstGeom>
        </p:spPr>
      </p:pic>
      <p:sp>
        <p:nvSpPr>
          <p:cNvPr id="8" name="TextBox 7">
            <a:extLst>
              <a:ext uri="{FF2B5EF4-FFF2-40B4-BE49-F238E27FC236}">
                <a16:creationId xmlns:a16="http://schemas.microsoft.com/office/drawing/2014/main" id="{6E6F740B-8706-4FA3-BDE0-87304CABDD23}"/>
              </a:ext>
            </a:extLst>
          </p:cNvPr>
          <p:cNvSpPr txBox="1"/>
          <p:nvPr/>
        </p:nvSpPr>
        <p:spPr>
          <a:xfrm>
            <a:off x="228600" y="174633"/>
            <a:ext cx="5058217" cy="584775"/>
          </a:xfrm>
          <a:prstGeom prst="rect">
            <a:avLst/>
          </a:prstGeom>
          <a:noFill/>
        </p:spPr>
        <p:txBody>
          <a:bodyPr wrap="square" rtlCol="0">
            <a:spAutoFit/>
          </a:bodyPr>
          <a:lstStyle/>
          <a:p>
            <a:r>
              <a:rPr lang="es-ES" sz="3200" b="1">
                <a:solidFill>
                  <a:schemeClr val="bg1"/>
                </a:solidFill>
                <a:latin typeface="Calibri" panose="020F0502020204030204" pitchFamily="34" charset="0"/>
                <a:cs typeface="Calibri" panose="020F0502020204030204" pitchFamily="34" charset="0"/>
              </a:rPr>
              <a:t>Premio Club por Excelencia</a:t>
            </a:r>
          </a:p>
        </p:txBody>
      </p:sp>
      <p:sp>
        <p:nvSpPr>
          <p:cNvPr id="9" name="Title 1">
            <a:extLst>
              <a:ext uri="{FF2B5EF4-FFF2-40B4-BE49-F238E27FC236}">
                <a16:creationId xmlns:a16="http://schemas.microsoft.com/office/drawing/2014/main" id="{094C5142-4A3D-4187-B845-E3DF2E0DB0D9}"/>
              </a:ext>
            </a:extLst>
          </p:cNvPr>
          <p:cNvSpPr txBox="1">
            <a:spLocks/>
          </p:cNvSpPr>
          <p:nvPr/>
        </p:nvSpPr>
        <p:spPr>
          <a:xfrm>
            <a:off x="5873750" y="593726"/>
            <a:ext cx="4535488" cy="731754"/>
          </a:xfrm>
          <a:prstGeom prst="rect">
            <a:avLst/>
          </a:prstGeom>
        </p:spPr>
        <p:txBody>
          <a:bodyPr>
            <a:normAutofit fontScale="85000" lnSpcReduction="10000"/>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es-ES" sz="3600" b="0" i="1">
                <a:solidFill>
                  <a:schemeClr val="bg1"/>
                </a:solidFill>
                <a:latin typeface="Calibri" panose="020F0502020204030204" pitchFamily="34" charset="0"/>
                <a:cs typeface="Calibri" panose="020F0502020204030204" pitchFamily="34" charset="0"/>
              </a:rPr>
              <a:t>Hoja de ruta hacia el éxito</a:t>
            </a:r>
          </a:p>
        </p:txBody>
      </p:sp>
      <p:sp>
        <p:nvSpPr>
          <p:cNvPr id="10" name="TextBox 9">
            <a:extLst>
              <a:ext uri="{FF2B5EF4-FFF2-40B4-BE49-F238E27FC236}">
                <a16:creationId xmlns:a16="http://schemas.microsoft.com/office/drawing/2014/main" id="{FBD551C9-B215-4708-95E8-A05E05D6F51C}"/>
              </a:ext>
            </a:extLst>
          </p:cNvPr>
          <p:cNvSpPr txBox="1"/>
          <p:nvPr/>
        </p:nvSpPr>
        <p:spPr>
          <a:xfrm>
            <a:off x="5873750" y="1969538"/>
            <a:ext cx="5069698" cy="3416320"/>
          </a:xfrm>
          <a:prstGeom prst="rect">
            <a:avLst/>
          </a:prstGeom>
          <a:noFill/>
        </p:spPr>
        <p:txBody>
          <a:bodyPr wrap="square" rtlCol="0">
            <a:spAutoFit/>
          </a:bodyPr>
          <a:lstStyle>
            <a:defPPr>
              <a:defRPr lang="en-US"/>
            </a:defPPr>
            <a:lvl1pPr lvl="0">
              <a:defRPr sz="1500" b="1">
                <a:solidFill>
                  <a:srgbClr val="004E95"/>
                </a:solidFill>
                <a:latin typeface="Arial" panose="020B0604020202020204" pitchFamily="34" charset="0"/>
                <a:cs typeface="Arial" panose="020B0604020202020204" pitchFamily="34" charset="0"/>
              </a:defRPr>
            </a:lvl1pPr>
          </a:lstStyle>
          <a:p>
            <a:r>
              <a:rPr lang="es-ES" sz="2200" b="0">
                <a:solidFill>
                  <a:schemeClr val="bg1"/>
                </a:solidFill>
                <a:latin typeface="Calibri" panose="020F0502020204030204" pitchFamily="34" charset="0"/>
                <a:cs typeface="Calibri" panose="020F0502020204030204" pitchFamily="34" charset="0"/>
              </a:rPr>
              <a:t>Los criterios tienen estas áreas de enfoque:</a:t>
            </a:r>
          </a:p>
          <a:p>
            <a:endParaRPr lang="en-US" sz="2200" b="0" dirty="0">
              <a:solidFill>
                <a:schemeClr val="bg1"/>
              </a:solidFill>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es-ES" sz="2200" b="0">
                <a:solidFill>
                  <a:schemeClr val="bg1"/>
                </a:solidFill>
                <a:latin typeface="Calibri" panose="020F0502020204030204" pitchFamily="34" charset="0"/>
                <a:cs typeface="Calibri" panose="020F0502020204030204" pitchFamily="34" charset="0"/>
              </a:rPr>
              <a:t>Aumento de socios</a:t>
            </a:r>
          </a:p>
          <a:p>
            <a:endParaRPr lang="en-US" sz="2200" b="0" dirty="0">
              <a:solidFill>
                <a:schemeClr val="bg1"/>
              </a:solidFill>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es-ES" sz="2200" b="0">
                <a:solidFill>
                  <a:schemeClr val="bg1"/>
                </a:solidFill>
                <a:latin typeface="Calibri" panose="020F0502020204030204" pitchFamily="34" charset="0"/>
                <a:cs typeface="Calibri" panose="020F0502020204030204" pitchFamily="34" charset="0"/>
              </a:rPr>
              <a:t>Servicio</a:t>
            </a:r>
          </a:p>
          <a:p>
            <a:endParaRPr lang="en-US" sz="2200" b="0" dirty="0">
              <a:solidFill>
                <a:schemeClr val="bg1"/>
              </a:solidFill>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es-ES" sz="2200" b="0">
                <a:solidFill>
                  <a:schemeClr val="bg1"/>
                </a:solidFill>
                <a:latin typeface="Calibri" panose="020F0502020204030204" pitchFamily="34" charset="0"/>
                <a:cs typeface="Calibri" panose="020F0502020204030204" pitchFamily="34" charset="0"/>
              </a:rPr>
              <a:t>Liderato y excelencia organizacional</a:t>
            </a:r>
          </a:p>
          <a:p>
            <a:endParaRPr lang="en-US" sz="2200" b="0" dirty="0">
              <a:solidFill>
                <a:schemeClr val="bg1"/>
              </a:solidFill>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es-ES" sz="2200" b="0">
                <a:solidFill>
                  <a:schemeClr val="bg1"/>
                </a:solidFill>
                <a:latin typeface="Calibri" panose="020F0502020204030204" pitchFamily="34" charset="0"/>
                <a:cs typeface="Calibri" panose="020F0502020204030204" pitchFamily="34" charset="0"/>
              </a:rPr>
              <a:t>Mercadotecnia</a:t>
            </a:r>
          </a:p>
          <a:p>
            <a:endParaRPr lang="en-US" sz="1800" dirty="0">
              <a:solidFill>
                <a:schemeClr val="bg1"/>
              </a:solidFill>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45837330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Content Placeholder 1" hidden="1"/>
          <p:cNvSpPr txBox="1">
            <a:spLocks/>
          </p:cNvSpPr>
          <p:nvPr/>
        </p:nvSpPr>
        <p:spPr>
          <a:xfrm>
            <a:off x="0" y="3035000"/>
            <a:ext cx="12192000" cy="4267200"/>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lgn="ctr">
              <a:buNone/>
            </a:pPr>
            <a:r>
              <a:rPr lang="en-US" sz="2400" kern="0" dirty="0"/>
              <a:t>Chris Bunch – LION Managing Editor</a:t>
            </a:r>
          </a:p>
          <a:p>
            <a:pPr marL="0" indent="0" algn="ctr">
              <a:buNone/>
            </a:pPr>
            <a:r>
              <a:rPr lang="en-US" sz="2400" kern="0" dirty="0"/>
              <a:t>Sanjeev Ahuja – Chief of Marketing &amp; Membership</a:t>
            </a:r>
          </a:p>
          <a:p>
            <a:pPr marL="0" indent="0" algn="ctr">
              <a:buNone/>
            </a:pPr>
            <a:r>
              <a:rPr lang="en-US" sz="2400" kern="0" dirty="0"/>
              <a:t>Dan Hervey – Brand &amp; Creative Director</a:t>
            </a:r>
          </a:p>
          <a:p>
            <a:pPr marL="0" indent="0" algn="ctr">
              <a:buNone/>
            </a:pPr>
            <a:r>
              <a:rPr lang="en-US" sz="2400" kern="0" dirty="0"/>
              <a:t>Stephanie Morales – Meetings Manager</a:t>
            </a:r>
            <a:endParaRPr lang="en-US" kern="0" dirty="0"/>
          </a:p>
        </p:txBody>
      </p:sp>
      <p:sp>
        <p:nvSpPr>
          <p:cNvPr id="10" name="Rectangle 9"/>
          <p:cNvSpPr/>
          <p:nvPr/>
        </p:nvSpPr>
        <p:spPr bwMode="auto">
          <a:xfrm>
            <a:off x="0" y="0"/>
            <a:ext cx="3886200" cy="6890795"/>
          </a:xfrm>
          <a:prstGeom prst="rect">
            <a:avLst/>
          </a:prstGeom>
          <a:solidFill>
            <a:srgbClr val="0D224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a:ln>
                <a:noFill/>
              </a:ln>
              <a:solidFill>
                <a:srgbClr val="404040"/>
              </a:solidFill>
              <a:effectLst/>
              <a:ea typeface="ヒラギノ角ゴ Pro W3" pitchFamily="84" charset="-128"/>
            </a:endParaRPr>
          </a:p>
        </p:txBody>
      </p:sp>
      <p:sp>
        <p:nvSpPr>
          <p:cNvPr id="11" name="Title 1"/>
          <p:cNvSpPr txBox="1">
            <a:spLocks/>
          </p:cNvSpPr>
          <p:nvPr/>
        </p:nvSpPr>
        <p:spPr>
          <a:xfrm>
            <a:off x="4905115" y="3272968"/>
            <a:ext cx="5943598" cy="2753126"/>
          </a:xfrm>
          <a:prstGeom prst="rect">
            <a:avLst/>
          </a:prstGeom>
        </p:spPr>
        <p:txBody>
          <a:bodyPr anchor="t">
            <a:noAutofit/>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algn="l">
              <a:lnSpc>
                <a:spcPct val="120000"/>
              </a:lnSpc>
            </a:pPr>
            <a:r>
              <a:rPr lang="es-ES" sz="2200" dirty="0">
                <a:solidFill>
                  <a:schemeClr val="accent6">
                    <a:lumMod val="75000"/>
                    <a:lumOff val="25000"/>
                  </a:schemeClr>
                </a:solidFill>
                <a:latin typeface="Calibri" panose="020F0502020204030204" pitchFamily="34" charset="0"/>
                <a:ea typeface="Arial" charset="0"/>
                <a:cs typeface="Calibri" panose="020F0502020204030204" pitchFamily="34" charset="0"/>
              </a:rPr>
              <a:t>Únase a los grupos de sus clubes en las redes sociales.</a:t>
            </a:r>
          </a:p>
          <a:p>
            <a:pPr algn="l">
              <a:lnSpc>
                <a:spcPct val="120000"/>
              </a:lnSpc>
            </a:pPr>
            <a:endParaRPr lang="en-US" sz="2200" kern="0" dirty="0">
              <a:solidFill>
                <a:schemeClr val="accent6">
                  <a:lumMod val="75000"/>
                  <a:lumOff val="25000"/>
                </a:schemeClr>
              </a:solidFill>
              <a:latin typeface="Calibri" panose="020F0502020204030204" pitchFamily="34" charset="0"/>
              <a:ea typeface="Arial" charset="0"/>
              <a:cs typeface="Calibri" panose="020F0502020204030204" pitchFamily="34" charset="0"/>
            </a:endParaRPr>
          </a:p>
          <a:p>
            <a:pPr algn="l">
              <a:lnSpc>
                <a:spcPct val="120000"/>
              </a:lnSpc>
            </a:pPr>
            <a:r>
              <a:rPr lang="es-ES" sz="2200" dirty="0">
                <a:solidFill>
                  <a:schemeClr val="accent6">
                    <a:lumMod val="75000"/>
                    <a:lumOff val="25000"/>
                  </a:schemeClr>
                </a:solidFill>
                <a:latin typeface="Calibri" panose="020F0502020204030204" pitchFamily="34" charset="0"/>
                <a:ea typeface="Arial" charset="0"/>
                <a:cs typeface="Calibri" panose="020F0502020204030204" pitchFamily="34" charset="0"/>
              </a:rPr>
              <a:t>Siga la sede cibernética del club y </a:t>
            </a:r>
            <a:r>
              <a:rPr lang="es-ES" sz="2200" dirty="0" err="1">
                <a:solidFill>
                  <a:schemeClr val="accent6">
                    <a:lumMod val="75000"/>
                    <a:lumOff val="25000"/>
                  </a:schemeClr>
                </a:solidFill>
                <a:latin typeface="Calibri" panose="020F0502020204030204" pitchFamily="34" charset="0"/>
                <a:ea typeface="Arial" charset="0"/>
                <a:cs typeface="Calibri" panose="020F0502020204030204" pitchFamily="34" charset="0"/>
              </a:rPr>
              <a:t>Salesforce</a:t>
            </a:r>
            <a:r>
              <a:rPr lang="es-ES" sz="2200" dirty="0">
                <a:solidFill>
                  <a:schemeClr val="accent6">
                    <a:lumMod val="75000"/>
                    <a:lumOff val="25000"/>
                  </a:schemeClr>
                </a:solidFill>
                <a:latin typeface="Calibri" panose="020F0502020204030204" pitchFamily="34" charset="0"/>
                <a:ea typeface="Arial" charset="0"/>
                <a:cs typeface="Calibri" panose="020F0502020204030204" pitchFamily="34" charset="0"/>
              </a:rPr>
              <a:t> para estar al tanto de las actividades del club.</a:t>
            </a:r>
          </a:p>
          <a:p>
            <a:pPr algn="l">
              <a:lnSpc>
                <a:spcPct val="120000"/>
              </a:lnSpc>
            </a:pPr>
            <a:endParaRPr lang="en-US" sz="2200" kern="0" dirty="0">
              <a:solidFill>
                <a:schemeClr val="accent6">
                  <a:lumMod val="75000"/>
                  <a:lumOff val="25000"/>
                </a:schemeClr>
              </a:solidFill>
              <a:latin typeface="Calibri" panose="020F0502020204030204" pitchFamily="34" charset="0"/>
              <a:ea typeface="Arial" charset="0"/>
              <a:cs typeface="Calibri" panose="020F0502020204030204" pitchFamily="34" charset="0"/>
            </a:endParaRPr>
          </a:p>
          <a:p>
            <a:pPr algn="l">
              <a:lnSpc>
                <a:spcPct val="120000"/>
              </a:lnSpc>
            </a:pPr>
            <a:r>
              <a:rPr lang="es-ES" sz="2200" dirty="0">
                <a:solidFill>
                  <a:schemeClr val="accent6">
                    <a:lumMod val="75000"/>
                    <a:lumOff val="25000"/>
                  </a:schemeClr>
                </a:solidFill>
                <a:latin typeface="Calibri" panose="020F0502020204030204" pitchFamily="34" charset="0"/>
                <a:ea typeface="Arial" charset="0"/>
                <a:cs typeface="Calibri" panose="020F0502020204030204" pitchFamily="34" charset="0"/>
              </a:rPr>
              <a:t>Consulte los informes en el sistema de informes</a:t>
            </a:r>
          </a:p>
          <a:p>
            <a:pPr marL="457200" indent="-457200" algn="l">
              <a:lnSpc>
                <a:spcPct val="120000"/>
              </a:lnSpc>
              <a:buAutoNum type="arabicPeriod"/>
            </a:pPr>
            <a:endParaRPr lang="en-US" sz="2200" kern="0" dirty="0">
              <a:solidFill>
                <a:srgbClr val="56565A"/>
              </a:solidFill>
              <a:latin typeface="Calibri" panose="020F0502020204030204" pitchFamily="34" charset="0"/>
              <a:ea typeface="Arial" charset="0"/>
              <a:cs typeface="Calibri" panose="020F0502020204030204" pitchFamily="34" charset="0"/>
            </a:endParaRPr>
          </a:p>
          <a:p>
            <a:pPr marL="457200" indent="-457200" algn="l">
              <a:lnSpc>
                <a:spcPct val="120000"/>
              </a:lnSpc>
              <a:buAutoNum type="arabicPeriod"/>
            </a:pPr>
            <a:endParaRPr lang="en-US" sz="2200" kern="0" dirty="0">
              <a:solidFill>
                <a:srgbClr val="56565A"/>
              </a:solidFill>
              <a:latin typeface="HelveticaNeueLT Std Lt" panose="020B0403020202020204" pitchFamily="34" charset="0"/>
              <a:ea typeface="Arial" charset="0"/>
              <a:cs typeface="Arial" charset="0"/>
            </a:endParaRPr>
          </a:p>
          <a:p>
            <a:pPr marL="457200" indent="-457200" algn="l">
              <a:lnSpc>
                <a:spcPct val="120000"/>
              </a:lnSpc>
              <a:buFont typeface="+mj-lt"/>
              <a:buAutoNum type="arabicPeriod"/>
            </a:pPr>
            <a:endParaRPr lang="en-US" sz="2200" kern="0" dirty="0">
              <a:solidFill>
                <a:srgbClr val="56565A"/>
              </a:solidFill>
              <a:latin typeface="HelveticaNeueLT Std Lt" panose="020B0403020202020204" pitchFamily="34" charset="0"/>
              <a:ea typeface="Arial" charset="0"/>
              <a:cs typeface="Arial" charset="0"/>
            </a:endParaRPr>
          </a:p>
        </p:txBody>
      </p:sp>
      <p:sp>
        <p:nvSpPr>
          <p:cNvPr id="7" name="Title 1"/>
          <p:cNvSpPr txBox="1">
            <a:spLocks/>
          </p:cNvSpPr>
          <p:nvPr/>
        </p:nvSpPr>
        <p:spPr>
          <a:xfrm>
            <a:off x="5105398" y="914400"/>
            <a:ext cx="5543032" cy="2362200"/>
          </a:xfrm>
          <a:prstGeom prst="rect">
            <a:avLst/>
          </a:prstGeom>
        </p:spPr>
        <p:txBody>
          <a:bodyPr anchor="t">
            <a:normAutofit/>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algn="l"/>
            <a:endParaRPr lang="en-US" sz="3200" kern="0" dirty="0">
              <a:solidFill>
                <a:srgbClr val="082E87"/>
              </a:solidFill>
              <a:latin typeface="Helvetica Neue"/>
              <a:ea typeface="Arial" charset="0"/>
              <a:cs typeface="Arial" charset="0"/>
            </a:endParaRPr>
          </a:p>
        </p:txBody>
      </p:sp>
      <p:sp>
        <p:nvSpPr>
          <p:cNvPr id="8" name="Rectangle 7"/>
          <p:cNvSpPr/>
          <p:nvPr/>
        </p:nvSpPr>
        <p:spPr>
          <a:xfrm>
            <a:off x="4905114" y="2743201"/>
            <a:ext cx="2743200"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p>
        </p:txBody>
      </p:sp>
      <p:sp>
        <p:nvSpPr>
          <p:cNvPr id="9" name="Rectangle 8"/>
          <p:cNvSpPr/>
          <p:nvPr/>
        </p:nvSpPr>
        <p:spPr>
          <a:xfrm>
            <a:off x="4792690" y="1339436"/>
            <a:ext cx="6476998" cy="978729"/>
          </a:xfrm>
          <a:prstGeom prst="rect">
            <a:avLst/>
          </a:prstGeom>
        </p:spPr>
        <p:txBody>
          <a:bodyPr wrap="square">
            <a:spAutoFit/>
          </a:bodyPr>
          <a:lstStyle/>
          <a:p>
            <a:pPr>
              <a:lnSpc>
                <a:spcPct val="90000"/>
              </a:lnSpc>
            </a:pPr>
            <a:r>
              <a:rPr lang="es-ES" sz="3200">
                <a:solidFill>
                  <a:srgbClr val="082E87"/>
                </a:solidFill>
                <a:latin typeface="Calibri" panose="020F0502020204030204" pitchFamily="34" charset="0"/>
                <a:ea typeface="Arial" charset="0"/>
                <a:cs typeface="Calibri" panose="020F0502020204030204" pitchFamily="34" charset="0"/>
              </a:rPr>
              <a:t>Conéctese a las plataformas digitales para mantener relaciones estrechas con sus clubes</a:t>
            </a:r>
          </a:p>
        </p:txBody>
      </p:sp>
      <p:pic>
        <p:nvPicPr>
          <p:cNvPr id="13" name="Picture 12"/>
          <p:cNvPicPr>
            <a:picLocks noChangeAspect="1"/>
          </p:cNvPicPr>
          <p:nvPr/>
        </p:nvPicPr>
        <p:blipFill>
          <a:blip r:embed="rId3"/>
          <a:stretch>
            <a:fillRect/>
          </a:stretch>
        </p:blipFill>
        <p:spPr>
          <a:xfrm>
            <a:off x="387209" y="2391012"/>
            <a:ext cx="3191454" cy="849898"/>
          </a:xfrm>
          <a:prstGeom prst="rect">
            <a:avLst/>
          </a:prstGeom>
        </p:spPr>
      </p:pic>
    </p:spTree>
    <p:extLst>
      <p:ext uri="{BB962C8B-B14F-4D97-AF65-F5344CB8AC3E}">
        <p14:creationId xmlns:p14="http://schemas.microsoft.com/office/powerpoint/2010/main" val="407549493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10233F"/>
        </a:solid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6B08A72-D8F2-2B4C-90A6-138848A9CEF3}"/>
              </a:ext>
            </a:extLst>
          </p:cNvPr>
          <p:cNvSpPr>
            <a:spLocks noGrp="1"/>
          </p:cNvSpPr>
          <p:nvPr>
            <p:ph type="body" sz="quarter" idx="12"/>
          </p:nvPr>
        </p:nvSpPr>
        <p:spPr>
          <a:xfrm>
            <a:off x="2057400" y="2057400"/>
            <a:ext cx="8000999" cy="1600200"/>
          </a:xfrm>
        </p:spPr>
        <p:txBody>
          <a:bodyPr anchor="t"/>
          <a:lstStyle/>
          <a:p>
            <a:r>
              <a:rPr lang="es-ES" sz="3600">
                <a:latin typeface="Calibri" panose="020F0502020204030204" pitchFamily="34" charset="0"/>
                <a:cs typeface="Calibri" panose="020F0502020204030204" pitchFamily="34" charset="0"/>
              </a:rPr>
              <a:t>Éxito de la reunión de zona</a:t>
            </a:r>
          </a:p>
          <a:p>
            <a:r>
              <a:rPr lang="es-ES" sz="3600">
                <a:latin typeface="Calibri" panose="020F0502020204030204" pitchFamily="34" charset="0"/>
                <a:cs typeface="Calibri" panose="020F0502020204030204" pitchFamily="34" charset="0"/>
              </a:rPr>
              <a:t>Preparación, participación y seguimiento</a:t>
            </a:r>
          </a:p>
        </p:txBody>
      </p:sp>
    </p:spTree>
    <p:extLst>
      <p:ext uri="{BB962C8B-B14F-4D97-AF65-F5344CB8AC3E}">
        <p14:creationId xmlns:p14="http://schemas.microsoft.com/office/powerpoint/2010/main" val="237456920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Content Placeholder 1" hidden="1"/>
          <p:cNvSpPr txBox="1">
            <a:spLocks/>
          </p:cNvSpPr>
          <p:nvPr/>
        </p:nvSpPr>
        <p:spPr>
          <a:xfrm>
            <a:off x="0" y="3035000"/>
            <a:ext cx="12192000" cy="4267200"/>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lgn="ctr">
              <a:buNone/>
            </a:pPr>
            <a:r>
              <a:rPr lang="en-US" sz="2400" kern="0" dirty="0"/>
              <a:t>Chris Bunch – LION Managing Editor</a:t>
            </a:r>
          </a:p>
          <a:p>
            <a:pPr marL="0" indent="0" algn="ctr">
              <a:buNone/>
            </a:pPr>
            <a:r>
              <a:rPr lang="en-US" sz="2400" kern="0" dirty="0"/>
              <a:t>Sanjeev Ahuja – Chief of Marketing &amp; Membership</a:t>
            </a:r>
          </a:p>
          <a:p>
            <a:pPr marL="0" indent="0" algn="ctr">
              <a:buNone/>
            </a:pPr>
            <a:r>
              <a:rPr lang="en-US" sz="2400" kern="0" dirty="0"/>
              <a:t>Dan Hervey – Brand &amp; Creative Director</a:t>
            </a:r>
          </a:p>
          <a:p>
            <a:pPr marL="0" indent="0" algn="ctr">
              <a:buNone/>
            </a:pPr>
            <a:r>
              <a:rPr lang="en-US" sz="2400" kern="0" dirty="0"/>
              <a:t>Stephanie Morales – Meetings Manager</a:t>
            </a:r>
            <a:endParaRPr lang="en-US" kern="0" dirty="0"/>
          </a:p>
        </p:txBody>
      </p:sp>
      <p:sp>
        <p:nvSpPr>
          <p:cNvPr id="10" name="Rectangle 9"/>
          <p:cNvSpPr/>
          <p:nvPr/>
        </p:nvSpPr>
        <p:spPr bwMode="auto">
          <a:xfrm>
            <a:off x="0" y="0"/>
            <a:ext cx="3886200" cy="6890795"/>
          </a:xfrm>
          <a:prstGeom prst="rect">
            <a:avLst/>
          </a:prstGeom>
          <a:solidFill>
            <a:srgbClr val="10233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a:ln>
                <a:noFill/>
              </a:ln>
              <a:solidFill>
                <a:srgbClr val="404040"/>
              </a:solidFill>
              <a:effectLst/>
              <a:ea typeface="ヒラギノ角ゴ Pro W3" pitchFamily="84" charset="-128"/>
            </a:endParaRPr>
          </a:p>
        </p:txBody>
      </p:sp>
      <p:sp>
        <p:nvSpPr>
          <p:cNvPr id="11" name="Title 1"/>
          <p:cNvSpPr txBox="1">
            <a:spLocks/>
          </p:cNvSpPr>
          <p:nvPr/>
        </p:nvSpPr>
        <p:spPr>
          <a:xfrm>
            <a:off x="5873063" y="593837"/>
            <a:ext cx="4536732" cy="1304264"/>
          </a:xfrm>
          <a:prstGeom prst="rect">
            <a:avLst/>
          </a:prstGeom>
        </p:spPr>
        <p:txBody>
          <a:bodyPr anchor="b">
            <a:normAutofit/>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algn="l"/>
            <a:endParaRPr lang="en-US" sz="3600" kern="0" dirty="0">
              <a:solidFill>
                <a:srgbClr val="56565A"/>
              </a:solidFill>
              <a:latin typeface="HelveticaNeueLT Std Lt" panose="020B0403020202020204" pitchFamily="34" charset="0"/>
              <a:ea typeface="Arial" charset="0"/>
              <a:cs typeface="Arial" charset="0"/>
            </a:endParaRPr>
          </a:p>
        </p:txBody>
      </p:sp>
      <p:sp>
        <p:nvSpPr>
          <p:cNvPr id="12" name="Rectangle 11"/>
          <p:cNvSpPr/>
          <p:nvPr/>
        </p:nvSpPr>
        <p:spPr>
          <a:xfrm>
            <a:off x="5147933" y="1064961"/>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p>
        </p:txBody>
      </p:sp>
      <p:sp>
        <p:nvSpPr>
          <p:cNvPr id="3" name="Rectangle 2"/>
          <p:cNvSpPr/>
          <p:nvPr/>
        </p:nvSpPr>
        <p:spPr>
          <a:xfrm>
            <a:off x="4572000" y="1447800"/>
            <a:ext cx="7391400" cy="5801588"/>
          </a:xfrm>
          <a:prstGeom prst="rect">
            <a:avLst/>
          </a:prstGeom>
        </p:spPr>
        <p:txBody>
          <a:bodyPr wrap="square">
            <a:spAutoFit/>
          </a:bodyPr>
          <a:lstStyle/>
          <a:p>
            <a:pPr>
              <a:lnSpc>
                <a:spcPct val="90000"/>
              </a:lnSpc>
              <a:spcBef>
                <a:spcPts val="2400"/>
              </a:spcBef>
              <a:defRPr/>
            </a:pPr>
            <a:r>
              <a:rPr lang="es-ES" sz="2000" dirty="0">
                <a:solidFill>
                  <a:schemeClr val="accent6">
                    <a:lumMod val="75000"/>
                    <a:lumOff val="25000"/>
                  </a:schemeClr>
                </a:solidFill>
                <a:latin typeface="Calibri" panose="020F0502020204030204" pitchFamily="34" charset="0"/>
                <a:cs typeface="Calibri" panose="020F0502020204030204" pitchFamily="34" charset="0"/>
              </a:rPr>
              <a:t>Esta guía está disponible en la página web de los jefes de zona y de región, junto con archivos </a:t>
            </a:r>
            <a:r>
              <a:rPr lang="es-ES" sz="2000" dirty="0" err="1">
                <a:solidFill>
                  <a:schemeClr val="accent6">
                    <a:lumMod val="75000"/>
                    <a:lumOff val="25000"/>
                  </a:schemeClr>
                </a:solidFill>
                <a:latin typeface="Calibri" panose="020F0502020204030204" pitchFamily="34" charset="0"/>
                <a:cs typeface="Calibri" panose="020F0502020204030204" pitchFamily="34" charset="0"/>
              </a:rPr>
              <a:t>pdf</a:t>
            </a:r>
            <a:r>
              <a:rPr lang="es-ES" sz="2000" dirty="0">
                <a:solidFill>
                  <a:schemeClr val="accent6">
                    <a:lumMod val="75000"/>
                    <a:lumOff val="25000"/>
                  </a:schemeClr>
                </a:solidFill>
                <a:latin typeface="Calibri" panose="020F0502020204030204" pitchFamily="34" charset="0"/>
                <a:cs typeface="Calibri" panose="020F0502020204030204" pitchFamily="34" charset="0"/>
              </a:rPr>
              <a:t> editables de los formularios incluidos en la guía.  Contiene consejos para:</a:t>
            </a:r>
          </a:p>
          <a:p>
            <a:pPr>
              <a:lnSpc>
                <a:spcPct val="90000"/>
              </a:lnSpc>
              <a:spcBef>
                <a:spcPts val="2400"/>
              </a:spcBef>
              <a:defRPr/>
            </a:pPr>
            <a:endParaRPr lang="en-US" altLang="ja-JP" sz="1000" dirty="0">
              <a:solidFill>
                <a:schemeClr val="accent6">
                  <a:lumMod val="75000"/>
                  <a:lumOff val="25000"/>
                </a:schemeClr>
              </a:solidFill>
              <a:latin typeface="Calibri Light" panose="020F0302020204030204" pitchFamily="34" charset="0"/>
              <a:cs typeface="Calibri Light" panose="020F0302020204030204" pitchFamily="34" charset="0"/>
            </a:endParaRPr>
          </a:p>
          <a:p>
            <a:pPr marL="342900" indent="-342900" algn="l">
              <a:lnSpc>
                <a:spcPct val="120000"/>
              </a:lnSpc>
              <a:buFont typeface="Arial" panose="020B0604020202020204" pitchFamily="34" charset="0"/>
              <a:buChar char="•"/>
            </a:pPr>
            <a:r>
              <a:rPr lang="es-ES" sz="2000" dirty="0">
                <a:solidFill>
                  <a:schemeClr val="accent6"/>
                </a:solidFill>
                <a:latin typeface="Calibri" panose="020F0502020204030204" pitchFamily="34" charset="0"/>
                <a:ea typeface="Arial" charset="0"/>
                <a:cs typeface="Calibri" panose="020F0502020204030204" pitchFamily="34" charset="0"/>
              </a:rPr>
              <a:t>Programar las reuniones con mucha antelación</a:t>
            </a:r>
          </a:p>
          <a:p>
            <a:pPr algn="l">
              <a:lnSpc>
                <a:spcPct val="120000"/>
              </a:lnSpc>
            </a:pPr>
            <a:endParaRPr lang="en-US" sz="2000" kern="0" dirty="0">
              <a:solidFill>
                <a:schemeClr val="accent6"/>
              </a:solidFill>
              <a:latin typeface="Calibri" panose="020F0502020204030204" pitchFamily="34" charset="0"/>
              <a:ea typeface="Arial" charset="0"/>
              <a:cs typeface="Calibri" panose="020F0502020204030204" pitchFamily="34" charset="0"/>
            </a:endParaRPr>
          </a:p>
          <a:p>
            <a:pPr marL="342900" indent="-342900" algn="l">
              <a:lnSpc>
                <a:spcPct val="120000"/>
              </a:lnSpc>
              <a:buFont typeface="Arial" panose="020B0604020202020204" pitchFamily="34" charset="0"/>
              <a:buChar char="•"/>
            </a:pPr>
            <a:r>
              <a:rPr lang="es-ES" sz="2000" dirty="0">
                <a:solidFill>
                  <a:schemeClr val="accent6"/>
                </a:solidFill>
                <a:latin typeface="Calibri" panose="020F0502020204030204" pitchFamily="34" charset="0"/>
                <a:ea typeface="Arial" charset="0"/>
                <a:cs typeface="Calibri" panose="020F0502020204030204" pitchFamily="34" charset="0"/>
              </a:rPr>
              <a:t>Orden del día sugerido para cada reunión</a:t>
            </a:r>
          </a:p>
          <a:p>
            <a:pPr algn="l">
              <a:lnSpc>
                <a:spcPct val="120000"/>
              </a:lnSpc>
            </a:pPr>
            <a:endParaRPr lang="en-US" sz="2000" kern="0" dirty="0">
              <a:solidFill>
                <a:schemeClr val="accent6"/>
              </a:solidFill>
              <a:latin typeface="Calibri" panose="020F0502020204030204" pitchFamily="34" charset="0"/>
              <a:ea typeface="Arial" charset="0"/>
              <a:cs typeface="Calibri" panose="020F0502020204030204" pitchFamily="34" charset="0"/>
            </a:endParaRPr>
          </a:p>
          <a:p>
            <a:pPr marL="342900" indent="-342900" algn="l">
              <a:lnSpc>
                <a:spcPct val="120000"/>
              </a:lnSpc>
              <a:buFont typeface="Arial" panose="020B0604020202020204" pitchFamily="34" charset="0"/>
              <a:buChar char="•"/>
            </a:pPr>
            <a:r>
              <a:rPr lang="es-ES" sz="2000" dirty="0">
                <a:solidFill>
                  <a:schemeClr val="accent6"/>
                </a:solidFill>
                <a:latin typeface="Calibri" panose="020F0502020204030204" pitchFamily="34" charset="0"/>
                <a:ea typeface="Arial" charset="0"/>
                <a:cs typeface="Calibri" panose="020F0502020204030204" pitchFamily="34" charset="0"/>
              </a:rPr>
              <a:t>Ofrecer varios lugares para la celebración de las reuniones de zona</a:t>
            </a:r>
          </a:p>
          <a:p>
            <a:pPr algn="l">
              <a:lnSpc>
                <a:spcPct val="120000"/>
              </a:lnSpc>
            </a:pPr>
            <a:endParaRPr lang="en-US" sz="2000" kern="0" dirty="0">
              <a:solidFill>
                <a:schemeClr val="accent6"/>
              </a:solidFill>
              <a:latin typeface="Calibri" panose="020F0502020204030204" pitchFamily="34" charset="0"/>
              <a:ea typeface="Arial" charset="0"/>
              <a:cs typeface="Calibri" panose="020F0502020204030204" pitchFamily="34" charset="0"/>
            </a:endParaRPr>
          </a:p>
          <a:p>
            <a:pPr marL="342900" indent="-342900" algn="l">
              <a:lnSpc>
                <a:spcPct val="120000"/>
              </a:lnSpc>
              <a:buFont typeface="Arial" panose="020B0604020202020204" pitchFamily="34" charset="0"/>
              <a:buChar char="•"/>
            </a:pPr>
            <a:r>
              <a:rPr lang="es-ES" sz="2000" dirty="0">
                <a:solidFill>
                  <a:schemeClr val="accent6"/>
                </a:solidFill>
                <a:latin typeface="Calibri" panose="020F0502020204030204" pitchFamily="34" charset="0"/>
                <a:ea typeface="Arial" charset="0"/>
                <a:cs typeface="Calibri" panose="020F0502020204030204" pitchFamily="34" charset="0"/>
              </a:rPr>
              <a:t>Obtener el apoyo de los coordinadores del Equipo Global de Acción del distrito</a:t>
            </a:r>
          </a:p>
          <a:p>
            <a:pPr marL="342900" indent="-342900" algn="l">
              <a:lnSpc>
                <a:spcPct val="120000"/>
              </a:lnSpc>
              <a:buFont typeface="Arial" panose="020B0604020202020204" pitchFamily="34" charset="0"/>
              <a:buChar char="•"/>
            </a:pPr>
            <a:endParaRPr lang="en-US" sz="2000" kern="0" dirty="0">
              <a:solidFill>
                <a:schemeClr val="accent6"/>
              </a:solidFill>
              <a:latin typeface="Calibri" panose="020F0502020204030204" pitchFamily="34" charset="0"/>
              <a:ea typeface="Arial" charset="0"/>
              <a:cs typeface="Calibri" panose="020F0502020204030204" pitchFamily="34" charset="0"/>
            </a:endParaRPr>
          </a:p>
          <a:p>
            <a:pPr marL="342900" indent="-342900" algn="l">
              <a:lnSpc>
                <a:spcPct val="120000"/>
              </a:lnSpc>
              <a:buFont typeface="Arial" panose="020B0604020202020204" pitchFamily="34" charset="0"/>
              <a:buChar char="•"/>
            </a:pPr>
            <a:r>
              <a:rPr lang="es-ES" sz="2000" b="1" i="1" dirty="0">
                <a:solidFill>
                  <a:schemeClr val="accent6"/>
                </a:solidFill>
                <a:latin typeface="Calibri" panose="020F0502020204030204" pitchFamily="34" charset="0"/>
                <a:cs typeface="Calibri" panose="020F0502020204030204" pitchFamily="34" charset="0"/>
              </a:rPr>
              <a:t>Recuerde: ¡Las reuniones deben ser concisas y centrarse en las necesidades de los clubes! </a:t>
            </a:r>
          </a:p>
          <a:p>
            <a:pPr marL="342900" indent="-342900" algn="l">
              <a:lnSpc>
                <a:spcPct val="120000"/>
              </a:lnSpc>
              <a:buFont typeface="Arial" panose="020B0604020202020204" pitchFamily="34" charset="0"/>
              <a:buChar char="•"/>
            </a:pPr>
            <a:endParaRPr lang="en-US" sz="2000" kern="0" dirty="0">
              <a:solidFill>
                <a:srgbClr val="FF0000"/>
              </a:solidFill>
              <a:latin typeface="Calibri Light" panose="020F0302020204030204" pitchFamily="34" charset="0"/>
              <a:ea typeface="Arial" charset="0"/>
              <a:cs typeface="Calibri Light" panose="020F0302020204030204" pitchFamily="34" charset="0"/>
            </a:endParaRPr>
          </a:p>
        </p:txBody>
      </p:sp>
      <p:sp>
        <p:nvSpPr>
          <p:cNvPr id="9" name="Title 1"/>
          <p:cNvSpPr txBox="1">
            <a:spLocks/>
          </p:cNvSpPr>
          <p:nvPr/>
        </p:nvSpPr>
        <p:spPr>
          <a:xfrm>
            <a:off x="4876800" y="46439"/>
            <a:ext cx="6324600" cy="958881"/>
          </a:xfrm>
          <a:prstGeom prst="rect">
            <a:avLst/>
          </a:prstGeom>
        </p:spPr>
        <p:txBody>
          <a:bodyPr anchor="b">
            <a:normAutofit fontScale="85000" lnSpcReduction="10000"/>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algn="l"/>
            <a:r>
              <a:rPr lang="es-ES" sz="3200" dirty="0">
                <a:solidFill>
                  <a:srgbClr val="082E87"/>
                </a:solidFill>
                <a:latin typeface="Calibri" panose="020F0502020204030204" pitchFamily="34" charset="0"/>
                <a:ea typeface="Arial" charset="0"/>
                <a:cs typeface="Calibri" panose="020F0502020204030204" pitchFamily="34" charset="0"/>
              </a:rPr>
              <a:t>La guía para reuniones de zona le ayudará a prepararse para las reuniones.</a:t>
            </a:r>
          </a:p>
        </p:txBody>
      </p:sp>
      <p:pic>
        <p:nvPicPr>
          <p:cNvPr id="2" name="Picture 1">
            <a:extLst>
              <a:ext uri="{FF2B5EF4-FFF2-40B4-BE49-F238E27FC236}">
                <a16:creationId xmlns:a16="http://schemas.microsoft.com/office/drawing/2014/main" id="{8AFBF626-1C1F-2273-E019-2C6137EB2279}"/>
              </a:ext>
            </a:extLst>
          </p:cNvPr>
          <p:cNvPicPr>
            <a:picLocks noChangeAspect="1"/>
          </p:cNvPicPr>
          <p:nvPr/>
        </p:nvPicPr>
        <p:blipFill>
          <a:blip r:embed="rId3"/>
          <a:stretch>
            <a:fillRect/>
          </a:stretch>
        </p:blipFill>
        <p:spPr>
          <a:xfrm>
            <a:off x="672217" y="1137721"/>
            <a:ext cx="3792551" cy="4914900"/>
          </a:xfrm>
          <a:prstGeom prst="rect">
            <a:avLst/>
          </a:prstGeom>
        </p:spPr>
      </p:pic>
    </p:spTree>
    <p:extLst>
      <p:ext uri="{BB962C8B-B14F-4D97-AF65-F5344CB8AC3E}">
        <p14:creationId xmlns:p14="http://schemas.microsoft.com/office/powerpoint/2010/main" val="71097735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Content Placeholder 1" hidden="1"/>
          <p:cNvSpPr txBox="1">
            <a:spLocks/>
          </p:cNvSpPr>
          <p:nvPr/>
        </p:nvSpPr>
        <p:spPr>
          <a:xfrm>
            <a:off x="0" y="3035000"/>
            <a:ext cx="12192000" cy="4267200"/>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lgn="ctr">
              <a:buNone/>
            </a:pPr>
            <a:r>
              <a:rPr lang="en-US" sz="2400" kern="0" dirty="0"/>
              <a:t>Chris Bunch – LION Managing Editor</a:t>
            </a:r>
          </a:p>
          <a:p>
            <a:pPr marL="0" indent="0" algn="ctr">
              <a:buNone/>
            </a:pPr>
            <a:r>
              <a:rPr lang="en-US" sz="2400" kern="0" dirty="0"/>
              <a:t>Sanjeev Ahuja – Chief of Marketing &amp; Membership</a:t>
            </a:r>
          </a:p>
          <a:p>
            <a:pPr marL="0" indent="0" algn="ctr">
              <a:buNone/>
            </a:pPr>
            <a:r>
              <a:rPr lang="en-US" sz="2400" kern="0" dirty="0"/>
              <a:t>Dan Hervey – Brand &amp; Creative Director</a:t>
            </a:r>
          </a:p>
          <a:p>
            <a:pPr marL="0" indent="0" algn="ctr">
              <a:buNone/>
            </a:pPr>
            <a:r>
              <a:rPr lang="en-US" sz="2400" kern="0" dirty="0"/>
              <a:t>Stephanie Morales – Meetings Manager</a:t>
            </a:r>
            <a:endParaRPr lang="en-US" kern="0" dirty="0"/>
          </a:p>
        </p:txBody>
      </p:sp>
      <p:sp>
        <p:nvSpPr>
          <p:cNvPr id="10" name="Rectangle 9"/>
          <p:cNvSpPr/>
          <p:nvPr/>
        </p:nvSpPr>
        <p:spPr bwMode="auto">
          <a:xfrm>
            <a:off x="0" y="0"/>
            <a:ext cx="3886200" cy="6890795"/>
          </a:xfrm>
          <a:prstGeom prst="rect">
            <a:avLst/>
          </a:prstGeom>
          <a:solidFill>
            <a:srgbClr val="0D224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a:ln>
                <a:noFill/>
              </a:ln>
              <a:solidFill>
                <a:srgbClr val="404040"/>
              </a:solidFill>
              <a:effectLst/>
              <a:ea typeface="ヒラギノ角ゴ Pro W3" pitchFamily="84" charset="-128"/>
            </a:endParaRPr>
          </a:p>
        </p:txBody>
      </p:sp>
      <p:sp>
        <p:nvSpPr>
          <p:cNvPr id="11" name="Title 1"/>
          <p:cNvSpPr txBox="1">
            <a:spLocks/>
          </p:cNvSpPr>
          <p:nvPr/>
        </p:nvSpPr>
        <p:spPr>
          <a:xfrm>
            <a:off x="5105400" y="2438400"/>
            <a:ext cx="6705600" cy="3489902"/>
          </a:xfrm>
          <a:prstGeom prst="rect">
            <a:avLst/>
          </a:prstGeom>
        </p:spPr>
        <p:txBody>
          <a:bodyPr anchor="t">
            <a:noAutofit/>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algn="l">
              <a:lnSpc>
                <a:spcPct val="120000"/>
              </a:lnSpc>
            </a:pPr>
            <a:r>
              <a:rPr lang="es-ES" sz="2400">
                <a:solidFill>
                  <a:schemeClr val="accent6">
                    <a:lumMod val="75000"/>
                    <a:lumOff val="25000"/>
                  </a:schemeClr>
                </a:solidFill>
                <a:latin typeface="Calibri" panose="020F0502020204030204" pitchFamily="34" charset="0"/>
                <a:ea typeface="Arial" charset="0"/>
                <a:cs typeface="Calibri" panose="020F0502020204030204" pitchFamily="34" charset="0"/>
              </a:rPr>
              <a:t>Buena herramienta para los clubes que tienen dificultades en áreas específicas de operación.</a:t>
            </a:r>
          </a:p>
          <a:p>
            <a:pPr algn="l">
              <a:lnSpc>
                <a:spcPct val="120000"/>
              </a:lnSpc>
            </a:pPr>
            <a:endParaRPr lang="en-US" sz="2400" kern="0" dirty="0">
              <a:solidFill>
                <a:schemeClr val="accent6">
                  <a:lumMod val="75000"/>
                  <a:lumOff val="25000"/>
                </a:schemeClr>
              </a:solidFill>
              <a:latin typeface="Calibri" panose="020F0502020204030204" pitchFamily="34" charset="0"/>
              <a:ea typeface="Arial" charset="0"/>
              <a:cs typeface="Calibri" panose="020F0502020204030204" pitchFamily="34" charset="0"/>
            </a:endParaRPr>
          </a:p>
          <a:p>
            <a:pPr algn="l">
              <a:lnSpc>
                <a:spcPct val="120000"/>
              </a:lnSpc>
            </a:pPr>
            <a:r>
              <a:rPr lang="es-ES" sz="2400">
                <a:solidFill>
                  <a:schemeClr val="accent6">
                    <a:lumMod val="75000"/>
                    <a:lumOff val="25000"/>
                  </a:schemeClr>
                </a:solidFill>
                <a:latin typeface="Calibri" panose="020F0502020204030204" pitchFamily="34" charset="0"/>
                <a:ea typeface="Arial" charset="0"/>
                <a:cs typeface="Calibri" panose="020F0502020204030204" pitchFamily="34" charset="0"/>
              </a:rPr>
              <a:t>Puede usarse en visitas a clubes o reuniones de zona.</a:t>
            </a:r>
          </a:p>
          <a:p>
            <a:pPr algn="l">
              <a:lnSpc>
                <a:spcPct val="120000"/>
              </a:lnSpc>
            </a:pPr>
            <a:endParaRPr lang="en-US" sz="2400" kern="0" dirty="0">
              <a:solidFill>
                <a:schemeClr val="accent6">
                  <a:lumMod val="75000"/>
                  <a:lumOff val="25000"/>
                </a:schemeClr>
              </a:solidFill>
              <a:latin typeface="Calibri" panose="020F0502020204030204" pitchFamily="34" charset="0"/>
              <a:ea typeface="Arial" charset="0"/>
              <a:cs typeface="Calibri" panose="020F0502020204030204" pitchFamily="34" charset="0"/>
            </a:endParaRPr>
          </a:p>
          <a:p>
            <a:pPr algn="l">
              <a:lnSpc>
                <a:spcPct val="120000"/>
              </a:lnSpc>
            </a:pPr>
            <a:r>
              <a:rPr lang="es-ES" sz="2400">
                <a:solidFill>
                  <a:schemeClr val="accent6">
                    <a:lumMod val="75000"/>
                    <a:lumOff val="25000"/>
                  </a:schemeClr>
                </a:solidFill>
                <a:latin typeface="Calibri" panose="020F0502020204030204" pitchFamily="34" charset="0"/>
                <a:ea typeface="Arial" charset="0"/>
                <a:cs typeface="Calibri" panose="020F0502020204030204" pitchFamily="34" charset="0"/>
              </a:rPr>
              <a:t>Buena herramienta cuando se analizan estrategias de apoyo a los clubes con los coordinadores del GAT de distrito.</a:t>
            </a:r>
          </a:p>
        </p:txBody>
      </p:sp>
      <p:sp>
        <p:nvSpPr>
          <p:cNvPr id="7" name="Title 1"/>
          <p:cNvSpPr txBox="1">
            <a:spLocks/>
          </p:cNvSpPr>
          <p:nvPr/>
        </p:nvSpPr>
        <p:spPr>
          <a:xfrm>
            <a:off x="5114925" y="272629"/>
            <a:ext cx="5543032" cy="1632371"/>
          </a:xfrm>
          <a:prstGeom prst="rect">
            <a:avLst/>
          </a:prstGeom>
        </p:spPr>
        <p:txBody>
          <a:bodyPr anchor="t">
            <a:normAutofit/>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algn="l"/>
            <a:r>
              <a:rPr lang="es-ES" sz="3200" dirty="0">
                <a:solidFill>
                  <a:srgbClr val="082E87"/>
                </a:solidFill>
                <a:latin typeface="Calibri" panose="020F0502020204030204" pitchFamily="34" charset="0"/>
                <a:cs typeface="Calibri" panose="020F0502020204030204" pitchFamily="34" charset="0"/>
              </a:rPr>
              <a:t>Ayude a los clubes a prepararse: complete la hoja de trabajo de desafíos y oportunidades.</a:t>
            </a:r>
          </a:p>
        </p:txBody>
      </p:sp>
      <p:sp>
        <p:nvSpPr>
          <p:cNvPr id="8" name="Rectangle 7"/>
          <p:cNvSpPr/>
          <p:nvPr/>
        </p:nvSpPr>
        <p:spPr>
          <a:xfrm>
            <a:off x="5257800" y="17526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p>
        </p:txBody>
      </p:sp>
      <p:pic>
        <p:nvPicPr>
          <p:cNvPr id="2" name="Picture 1">
            <a:extLst>
              <a:ext uri="{FF2B5EF4-FFF2-40B4-BE49-F238E27FC236}">
                <a16:creationId xmlns:a16="http://schemas.microsoft.com/office/drawing/2014/main" id="{B570D376-BC85-9AC6-55FA-6A8C985FD15B}"/>
              </a:ext>
            </a:extLst>
          </p:cNvPr>
          <p:cNvPicPr>
            <a:picLocks noChangeAspect="1"/>
          </p:cNvPicPr>
          <p:nvPr/>
        </p:nvPicPr>
        <p:blipFill>
          <a:blip r:embed="rId3"/>
          <a:stretch>
            <a:fillRect/>
          </a:stretch>
        </p:blipFill>
        <p:spPr>
          <a:xfrm>
            <a:off x="672217" y="1137721"/>
            <a:ext cx="3792551" cy="4914900"/>
          </a:xfrm>
          <a:prstGeom prst="rect">
            <a:avLst/>
          </a:prstGeom>
        </p:spPr>
      </p:pic>
    </p:spTree>
    <p:extLst>
      <p:ext uri="{BB962C8B-B14F-4D97-AF65-F5344CB8AC3E}">
        <p14:creationId xmlns:p14="http://schemas.microsoft.com/office/powerpoint/2010/main" val="73647524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10233F"/>
        </a:solidFill>
        <a:effectLst/>
      </p:bgPr>
    </p:bg>
    <p:spTree>
      <p:nvGrpSpPr>
        <p:cNvPr id="1" name=""/>
        <p:cNvGrpSpPr/>
        <p:nvPr/>
      </p:nvGrpSpPr>
      <p:grpSpPr>
        <a:xfrm>
          <a:off x="0" y="0"/>
          <a:ext cx="0" cy="0"/>
          <a:chOff x="0" y="0"/>
          <a:chExt cx="0" cy="0"/>
        </a:xfrm>
      </p:grpSpPr>
      <p:sp>
        <p:nvSpPr>
          <p:cNvPr id="134" name="Rectangle 133"/>
          <p:cNvSpPr/>
          <p:nvPr/>
        </p:nvSpPr>
        <p:spPr>
          <a:xfrm>
            <a:off x="5574757" y="1150545"/>
            <a:ext cx="1087694" cy="5457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a:endParaRPr lang="en-US" dirty="0">
              <a:latin typeface="Arial" charset="0"/>
              <a:ea typeface="Arial" charset="0"/>
              <a:cs typeface="Arial" charset="0"/>
            </a:endParaRPr>
          </a:p>
        </p:txBody>
      </p:sp>
      <p:sp>
        <p:nvSpPr>
          <p:cNvPr id="138" name="Title 1"/>
          <p:cNvSpPr txBox="1">
            <a:spLocks/>
          </p:cNvSpPr>
          <p:nvPr/>
        </p:nvSpPr>
        <p:spPr>
          <a:xfrm>
            <a:off x="1616797" y="334601"/>
            <a:ext cx="9131105" cy="463848"/>
          </a:xfrm>
          <a:prstGeom prst="rect">
            <a:avLst/>
          </a:prstGeom>
          <a:noFill/>
        </p:spPr>
        <p:txBody>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es-ES" sz="3600">
                <a:solidFill>
                  <a:schemeClr val="bg1"/>
                </a:solidFill>
                <a:latin typeface="Calibri" panose="020F0502020204030204" pitchFamily="34" charset="0"/>
                <a:cs typeface="Calibri" panose="020F0502020204030204" pitchFamily="34" charset="0"/>
              </a:rPr>
              <a:t>Comité Consultivo del Gobernador de Distrito</a:t>
            </a:r>
          </a:p>
        </p:txBody>
      </p:sp>
      <p:sp>
        <p:nvSpPr>
          <p:cNvPr id="31" name="TextBox 30"/>
          <p:cNvSpPr txBox="1"/>
          <p:nvPr/>
        </p:nvSpPr>
        <p:spPr>
          <a:xfrm>
            <a:off x="762000" y="1705443"/>
            <a:ext cx="11049000" cy="830997"/>
          </a:xfrm>
          <a:prstGeom prst="rect">
            <a:avLst/>
          </a:prstGeom>
          <a:noFill/>
        </p:spPr>
        <p:txBody>
          <a:bodyPr wrap="square" rtlCol="0">
            <a:spAutoFit/>
          </a:bodyPr>
          <a:lstStyle/>
          <a:p>
            <a:pPr algn="ctr"/>
            <a:r>
              <a:rPr lang="es-ES" sz="2400" i="1" dirty="0">
                <a:solidFill>
                  <a:schemeClr val="bg2"/>
                </a:solidFill>
                <a:latin typeface="Calibri" panose="020F0502020204030204" pitchFamily="34" charset="0"/>
                <a:cs typeface="Calibri" panose="020F0502020204030204" pitchFamily="34" charset="0"/>
              </a:rPr>
              <a:t>Sus reuniones de zona comienzan con el Comité Consultivo del Gobernador de Distrito </a:t>
            </a:r>
          </a:p>
          <a:p>
            <a:r>
              <a:rPr lang="es-ES" sz="2400" i="1" dirty="0">
                <a:solidFill>
                  <a:schemeClr val="bg2"/>
                </a:solidFill>
                <a:latin typeface="Calibri" panose="020F0502020204030204" pitchFamily="34" charset="0"/>
                <a:cs typeface="Calibri" panose="020F0502020204030204" pitchFamily="34" charset="0"/>
              </a:rPr>
              <a:t> </a:t>
            </a:r>
          </a:p>
        </p:txBody>
      </p:sp>
      <p:grpSp>
        <p:nvGrpSpPr>
          <p:cNvPr id="32" name="Group 31"/>
          <p:cNvGrpSpPr/>
          <p:nvPr/>
        </p:nvGrpSpPr>
        <p:grpSpPr>
          <a:xfrm>
            <a:off x="762000" y="2682331"/>
            <a:ext cx="2496002" cy="2901907"/>
            <a:chOff x="3094090" y="2066731"/>
            <a:chExt cx="2496002" cy="2901907"/>
          </a:xfrm>
          <a:effectLst>
            <a:outerShdw blurRad="50800" dist="38100" dir="2700000" algn="tl" rotWithShape="0">
              <a:prstClr val="black">
                <a:alpha val="40000"/>
              </a:prstClr>
            </a:outerShdw>
          </a:effectLst>
        </p:grpSpPr>
        <p:pic>
          <p:nvPicPr>
            <p:cNvPr id="33" name="Picture 32"/>
            <p:cNvPicPr>
              <a:picLocks noChangeAspect="1"/>
            </p:cNvPicPr>
            <p:nvPr/>
          </p:nvPicPr>
          <p:blipFill rotWithShape="1">
            <a:blip r:embed="rId3" cstate="print">
              <a:extLst>
                <a:ext uri="{28A0092B-C50C-407E-A947-70E740481C1C}">
                  <a14:useLocalDpi xmlns:a14="http://schemas.microsoft.com/office/drawing/2010/main" val="0"/>
                </a:ext>
              </a:extLst>
            </a:blip>
            <a:srcRect b="23333"/>
            <a:stretch/>
          </p:blipFill>
          <p:spPr>
            <a:xfrm>
              <a:off x="3348178" y="2066731"/>
              <a:ext cx="1987826" cy="2286000"/>
            </a:xfrm>
            <a:prstGeom prst="rect">
              <a:avLst/>
            </a:prstGeom>
            <a:ln>
              <a:noFill/>
            </a:ln>
            <a:effectLst>
              <a:outerShdw blurRad="50800" dist="38100" dir="2700000" algn="tl" rotWithShape="0">
                <a:prstClr val="black">
                  <a:alpha val="40000"/>
                </a:prstClr>
              </a:outerShdw>
            </a:effectLst>
          </p:spPr>
        </p:pic>
        <p:sp>
          <p:nvSpPr>
            <p:cNvPr id="34" name="TextBox 33"/>
            <p:cNvSpPr txBox="1"/>
            <p:nvPr/>
          </p:nvSpPr>
          <p:spPr>
            <a:xfrm>
              <a:off x="3094090" y="4630084"/>
              <a:ext cx="2496002" cy="338554"/>
            </a:xfrm>
            <a:prstGeom prst="rect">
              <a:avLst/>
            </a:prstGeom>
            <a:noFill/>
          </p:spPr>
          <p:txBody>
            <a:bodyPr wrap="square" rtlCol="0">
              <a:spAutoFit/>
            </a:bodyPr>
            <a:lstStyle/>
            <a:p>
              <a:pPr algn="ctr"/>
              <a:r>
                <a:rPr lang="es-ES" sz="1600">
                  <a:solidFill>
                    <a:schemeClr val="bg1"/>
                  </a:solidFill>
                  <a:latin typeface="Calibri" panose="020F0502020204030204" pitchFamily="34" charset="0"/>
                  <a:cs typeface="Calibri" panose="020F0502020204030204" pitchFamily="34" charset="0"/>
                </a:rPr>
                <a:t>Jefe de zona</a:t>
              </a:r>
            </a:p>
          </p:txBody>
        </p:sp>
      </p:grpSp>
      <p:grpSp>
        <p:nvGrpSpPr>
          <p:cNvPr id="35" name="Group 34"/>
          <p:cNvGrpSpPr>
            <a:grpSpLocks noChangeAspect="1"/>
          </p:cNvGrpSpPr>
          <p:nvPr/>
        </p:nvGrpSpPr>
        <p:grpSpPr>
          <a:xfrm>
            <a:off x="6053161" y="2828705"/>
            <a:ext cx="1504770" cy="2305931"/>
            <a:chOff x="5734418" y="1564230"/>
            <a:chExt cx="1086478" cy="1664919"/>
          </a:xfrm>
          <a:effectLst>
            <a:outerShdw blurRad="50800" dist="38100" dir="2700000" algn="tl" rotWithShape="0">
              <a:srgbClr val="56565A">
                <a:alpha val="40000"/>
              </a:srgbClr>
            </a:outerShdw>
          </a:effectLst>
        </p:grpSpPr>
        <p:pic>
          <p:nvPicPr>
            <p:cNvPr id="36" name="Picture 3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81669" y="1564230"/>
              <a:ext cx="917692" cy="1336770"/>
            </a:xfrm>
            <a:prstGeom prst="rect">
              <a:avLst/>
            </a:prstGeom>
            <a:ln>
              <a:noFill/>
            </a:ln>
            <a:effectLst>
              <a:outerShdw blurRad="292100" dist="139700" dir="2700000" algn="tl" rotWithShape="0">
                <a:srgbClr val="333333">
                  <a:alpha val="65000"/>
                </a:srgbClr>
              </a:outerShdw>
            </a:effectLst>
          </p:spPr>
        </p:pic>
        <p:sp>
          <p:nvSpPr>
            <p:cNvPr id="37" name="TextBox 36"/>
            <p:cNvSpPr txBox="1"/>
            <p:nvPr/>
          </p:nvSpPr>
          <p:spPr>
            <a:xfrm>
              <a:off x="5734418" y="2984708"/>
              <a:ext cx="1086478" cy="244441"/>
            </a:xfrm>
            <a:prstGeom prst="rect">
              <a:avLst/>
            </a:prstGeom>
            <a:noFill/>
          </p:spPr>
          <p:txBody>
            <a:bodyPr wrap="square" rtlCol="0">
              <a:spAutoFit/>
            </a:bodyPr>
            <a:lstStyle/>
            <a:p>
              <a:pPr algn="ctr"/>
              <a:r>
                <a:rPr lang="es-ES" sz="1600">
                  <a:solidFill>
                    <a:schemeClr val="bg1"/>
                  </a:solidFill>
                  <a:latin typeface="Calibri" panose="020F0502020204030204" pitchFamily="34" charset="0"/>
                  <a:cs typeface="Calibri" panose="020F0502020204030204" pitchFamily="34" charset="0"/>
                </a:rPr>
                <a:t>Presidente</a:t>
              </a:r>
              <a:r>
                <a:rPr lang="es-ES" sz="1200"/>
                <a:t>	</a:t>
              </a:r>
            </a:p>
          </p:txBody>
        </p:sp>
      </p:grpSp>
      <p:grpSp>
        <p:nvGrpSpPr>
          <p:cNvPr id="38" name="Group 37"/>
          <p:cNvGrpSpPr>
            <a:grpSpLocks noChangeAspect="1"/>
          </p:cNvGrpSpPr>
          <p:nvPr/>
        </p:nvGrpSpPr>
        <p:grpSpPr>
          <a:xfrm>
            <a:off x="7812019" y="2798004"/>
            <a:ext cx="1633680" cy="2584088"/>
            <a:chOff x="7048568" y="1413035"/>
            <a:chExt cx="1284241" cy="2031369"/>
          </a:xfrm>
        </p:grpSpPr>
        <p:pic>
          <p:nvPicPr>
            <p:cNvPr id="39" name="Picture 3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59515" y="1413035"/>
              <a:ext cx="988375" cy="1482563"/>
            </a:xfrm>
            <a:prstGeom prst="rect">
              <a:avLst/>
            </a:prstGeom>
            <a:ln>
              <a:noFill/>
            </a:ln>
            <a:effectLst>
              <a:outerShdw blurRad="292100" dist="139700" dir="2700000" algn="tl" rotWithShape="0">
                <a:srgbClr val="333333">
                  <a:alpha val="65000"/>
                </a:srgbClr>
              </a:outerShdw>
            </a:effectLst>
          </p:spPr>
        </p:pic>
        <p:sp>
          <p:nvSpPr>
            <p:cNvPr id="40" name="TextBox 39"/>
            <p:cNvSpPr txBox="1"/>
            <p:nvPr/>
          </p:nvSpPr>
          <p:spPr>
            <a:xfrm>
              <a:off x="7048568" y="2984708"/>
              <a:ext cx="1284241" cy="459696"/>
            </a:xfrm>
            <a:prstGeom prst="rect">
              <a:avLst/>
            </a:prstGeom>
            <a:noFill/>
          </p:spPr>
          <p:txBody>
            <a:bodyPr wrap="square" rtlCol="0">
              <a:spAutoFit/>
            </a:bodyPr>
            <a:lstStyle/>
            <a:p>
              <a:pPr algn="ctr"/>
              <a:r>
                <a:rPr lang="es-ES" sz="1600">
                  <a:solidFill>
                    <a:schemeClr val="bg1"/>
                  </a:solidFill>
                  <a:latin typeface="Calibri" panose="020F0502020204030204" pitchFamily="34" charset="0"/>
                  <a:cs typeface="Calibri" panose="020F0502020204030204" pitchFamily="34" charset="0"/>
                </a:rPr>
                <a:t>Vicepresidente</a:t>
              </a:r>
              <a:r>
                <a:rPr lang="es-ES" sz="1600">
                  <a:solidFill>
                    <a:schemeClr val="bg1"/>
                  </a:solidFill>
                  <a:latin typeface="Helvetica Neue"/>
                  <a:cs typeface="Calibri" panose="020F0502020204030204" pitchFamily="34" charset="0"/>
                </a:rPr>
                <a:t>	</a:t>
              </a:r>
            </a:p>
          </p:txBody>
        </p:sp>
      </p:grpSp>
      <p:grpSp>
        <p:nvGrpSpPr>
          <p:cNvPr id="41" name="Group 40"/>
          <p:cNvGrpSpPr>
            <a:grpSpLocks noChangeAspect="1"/>
          </p:cNvGrpSpPr>
          <p:nvPr/>
        </p:nvGrpSpPr>
        <p:grpSpPr>
          <a:xfrm>
            <a:off x="9718302" y="2757572"/>
            <a:ext cx="1515480" cy="2355881"/>
            <a:chOff x="7121723" y="3535483"/>
            <a:chExt cx="1092380" cy="1698153"/>
          </a:xfrm>
        </p:grpSpPr>
        <p:pic>
          <p:nvPicPr>
            <p:cNvPr id="42" name="Picture 4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7161880" y="3535483"/>
              <a:ext cx="1012067" cy="1454118"/>
            </a:xfrm>
            <a:prstGeom prst="rect">
              <a:avLst/>
            </a:prstGeom>
            <a:ln>
              <a:noFill/>
            </a:ln>
            <a:effectLst>
              <a:outerShdw blurRad="292100" dist="139700" dir="2700000" algn="tl" rotWithShape="0">
                <a:srgbClr val="333333">
                  <a:alpha val="65000"/>
                </a:srgbClr>
              </a:outerShdw>
            </a:effectLst>
          </p:spPr>
        </p:pic>
        <p:sp>
          <p:nvSpPr>
            <p:cNvPr id="43" name="TextBox 42"/>
            <p:cNvSpPr txBox="1"/>
            <p:nvPr/>
          </p:nvSpPr>
          <p:spPr>
            <a:xfrm>
              <a:off x="7121723" y="4989601"/>
              <a:ext cx="1092380" cy="244035"/>
            </a:xfrm>
            <a:prstGeom prst="rect">
              <a:avLst/>
            </a:prstGeom>
            <a:noFill/>
          </p:spPr>
          <p:txBody>
            <a:bodyPr wrap="square" rtlCol="0">
              <a:spAutoFit/>
            </a:bodyPr>
            <a:lstStyle/>
            <a:p>
              <a:pPr algn="ctr"/>
              <a:r>
                <a:rPr lang="es-ES" sz="1600">
                  <a:solidFill>
                    <a:schemeClr val="bg1"/>
                  </a:solidFill>
                  <a:latin typeface="Calibri" panose="020F0502020204030204" pitchFamily="34" charset="0"/>
                  <a:cs typeface="Calibri" panose="020F0502020204030204" pitchFamily="34" charset="0"/>
                </a:rPr>
                <a:t>Secretario</a:t>
              </a:r>
              <a:r>
                <a:rPr lang="es-ES" sz="1200">
                  <a:latin typeface="Calibri" panose="020F0502020204030204" pitchFamily="34" charset="0"/>
                  <a:cs typeface="Calibri" panose="020F0502020204030204" pitchFamily="34" charset="0"/>
                </a:rPr>
                <a:t>	</a:t>
              </a:r>
            </a:p>
          </p:txBody>
        </p:sp>
      </p:grpSp>
    </p:spTree>
    <p:extLst>
      <p:ext uri="{BB962C8B-B14F-4D97-AF65-F5344CB8AC3E}">
        <p14:creationId xmlns:p14="http://schemas.microsoft.com/office/powerpoint/2010/main" val="88960305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10233F"/>
        </a:solidFill>
        <a:effectLst/>
      </p:bgPr>
    </p:bg>
    <p:spTree>
      <p:nvGrpSpPr>
        <p:cNvPr id="1" name=""/>
        <p:cNvGrpSpPr/>
        <p:nvPr/>
      </p:nvGrpSpPr>
      <p:grpSpPr>
        <a:xfrm>
          <a:off x="0" y="0"/>
          <a:ext cx="0" cy="0"/>
          <a:chOff x="0" y="0"/>
          <a:chExt cx="0" cy="0"/>
        </a:xfrm>
      </p:grpSpPr>
      <p:sp>
        <p:nvSpPr>
          <p:cNvPr id="6" name="Title 5"/>
          <p:cNvSpPr txBox="1">
            <a:spLocks/>
          </p:cNvSpPr>
          <p:nvPr/>
        </p:nvSpPr>
        <p:spPr bwMode="auto">
          <a:xfrm>
            <a:off x="2133600" y="346121"/>
            <a:ext cx="7315200" cy="10254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45720" numCol="1" anchor="b" anchorCtr="0" compatLnSpc="1">
            <a:prstTxWarp prst="textNoShape">
              <a:avLst/>
            </a:prstTxWarp>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es-ES" sz="3600" dirty="0">
                <a:solidFill>
                  <a:schemeClr val="bg1"/>
                </a:solidFill>
                <a:latin typeface="Calibri" panose="020F0502020204030204" pitchFamily="34" charset="0"/>
                <a:cs typeface="Calibri" panose="020F0502020204030204" pitchFamily="34" charset="0"/>
              </a:rPr>
              <a:t>Los Leones Orientadores son un recurso adicional para los clubes</a:t>
            </a:r>
          </a:p>
        </p:txBody>
      </p:sp>
      <p:sp>
        <p:nvSpPr>
          <p:cNvPr id="7" name="Rectangle 6"/>
          <p:cNvSpPr/>
          <p:nvPr/>
        </p:nvSpPr>
        <p:spPr>
          <a:xfrm flipV="1">
            <a:off x="5370871" y="1524000"/>
            <a:ext cx="1450259" cy="7348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p>
        </p:txBody>
      </p:sp>
      <p:sp>
        <p:nvSpPr>
          <p:cNvPr id="5" name="TextBox 4"/>
          <p:cNvSpPr txBox="1"/>
          <p:nvPr/>
        </p:nvSpPr>
        <p:spPr>
          <a:xfrm>
            <a:off x="4572001" y="5969718"/>
            <a:ext cx="3047999" cy="584775"/>
          </a:xfrm>
          <a:prstGeom prst="rect">
            <a:avLst/>
          </a:prstGeom>
          <a:noFill/>
          <a:effectLst/>
        </p:spPr>
        <p:txBody>
          <a:bodyPr wrap="square" rtlCol="0">
            <a:spAutoFit/>
          </a:bodyPr>
          <a:lstStyle/>
          <a:p>
            <a:pPr algn="ctr"/>
            <a:r>
              <a:rPr lang="es-ES" sz="1600" dirty="0">
                <a:solidFill>
                  <a:schemeClr val="bg1"/>
                </a:solidFill>
                <a:latin typeface="Calibri" panose="020F0502020204030204" pitchFamily="34" charset="0"/>
                <a:cs typeface="Calibri" panose="020F0502020204030204" pitchFamily="34" charset="0"/>
              </a:rPr>
              <a:t>Leones Orientadores Certificados</a:t>
            </a:r>
          </a:p>
          <a:p>
            <a:pPr algn="ctr"/>
            <a:endParaRPr lang="en-US" sz="1600" dirty="0">
              <a:solidFill>
                <a:srgbClr val="00338D"/>
              </a:solidFill>
            </a:endParaRPr>
          </a:p>
        </p:txBody>
      </p:sp>
      <p:sp>
        <p:nvSpPr>
          <p:cNvPr id="2" name="TextBox 1"/>
          <p:cNvSpPr txBox="1"/>
          <p:nvPr/>
        </p:nvSpPr>
        <p:spPr>
          <a:xfrm>
            <a:off x="609600" y="1670240"/>
            <a:ext cx="10896600" cy="830997"/>
          </a:xfrm>
          <a:prstGeom prst="rect">
            <a:avLst/>
          </a:prstGeom>
          <a:noFill/>
        </p:spPr>
        <p:txBody>
          <a:bodyPr wrap="square" rtlCol="0">
            <a:spAutoFit/>
          </a:bodyPr>
          <a:lstStyle/>
          <a:p>
            <a:pPr algn="ctr"/>
            <a:endParaRPr lang="es-ES" sz="2400" dirty="0">
              <a:solidFill>
                <a:schemeClr val="bg2"/>
              </a:solidFill>
              <a:latin typeface="Calibri" panose="020F0502020204030204" pitchFamily="34" charset="0"/>
              <a:cs typeface="Calibri" panose="020F0502020204030204" pitchFamily="34" charset="0"/>
            </a:endParaRPr>
          </a:p>
          <a:p>
            <a:pPr algn="ctr"/>
            <a:r>
              <a:rPr lang="es-ES" sz="2400" dirty="0">
                <a:solidFill>
                  <a:schemeClr val="bg2"/>
                </a:solidFill>
                <a:latin typeface="Calibri" panose="020F0502020204030204" pitchFamily="34" charset="0"/>
                <a:cs typeface="Calibri" panose="020F0502020204030204" pitchFamily="34" charset="0"/>
              </a:rPr>
              <a:t>Asegúrese de invitar a los Leones Orientadores de los clubes si tienen alguno asignado</a:t>
            </a:r>
          </a:p>
        </p:txBody>
      </p:sp>
      <p:pic>
        <p:nvPicPr>
          <p:cNvPr id="3" name="Picture 2"/>
          <p:cNvPicPr>
            <a:picLocks noChangeAspect="1"/>
          </p:cNvPicPr>
          <p:nvPr/>
        </p:nvPicPr>
        <p:blipFill rotWithShape="1">
          <a:blip r:embed="rId3"/>
          <a:srcRect l="6493" t="2260" r="14788"/>
          <a:stretch/>
        </p:blipFill>
        <p:spPr>
          <a:xfrm>
            <a:off x="4838700" y="3042507"/>
            <a:ext cx="2514600" cy="2570607"/>
          </a:xfrm>
          <a:prstGeom prst="rect">
            <a:avLst/>
          </a:prstGeom>
          <a:effectLst>
            <a:outerShdw blurRad="50800" dist="38100" dir="2700000" algn="tl" rotWithShape="0">
              <a:schemeClr val="bg1">
                <a:lumMod val="50000"/>
                <a:alpha val="40000"/>
              </a:schemeClr>
            </a:outerShdw>
          </a:effectLst>
        </p:spPr>
      </p:pic>
    </p:spTree>
    <p:extLst>
      <p:ext uri="{BB962C8B-B14F-4D97-AF65-F5344CB8AC3E}">
        <p14:creationId xmlns:p14="http://schemas.microsoft.com/office/powerpoint/2010/main" val="173802198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10233F"/>
        </a:solidFill>
        <a:effectLst/>
      </p:bgPr>
    </p:bg>
    <p:spTree>
      <p:nvGrpSpPr>
        <p:cNvPr id="1" name=""/>
        <p:cNvGrpSpPr/>
        <p:nvPr/>
      </p:nvGrpSpPr>
      <p:grpSpPr>
        <a:xfrm>
          <a:off x="0" y="0"/>
          <a:ext cx="0" cy="0"/>
          <a:chOff x="0" y="0"/>
          <a:chExt cx="0" cy="0"/>
        </a:xfrm>
      </p:grpSpPr>
      <p:sp>
        <p:nvSpPr>
          <p:cNvPr id="134" name="Rectangle 133"/>
          <p:cNvSpPr/>
          <p:nvPr/>
        </p:nvSpPr>
        <p:spPr>
          <a:xfrm>
            <a:off x="5584000" y="1143000"/>
            <a:ext cx="1087694" cy="5457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a:endParaRPr lang="en-US" dirty="0">
              <a:latin typeface="Arial" charset="0"/>
              <a:ea typeface="Arial" charset="0"/>
              <a:cs typeface="Arial" charset="0"/>
            </a:endParaRPr>
          </a:p>
        </p:txBody>
      </p:sp>
      <p:grpSp>
        <p:nvGrpSpPr>
          <p:cNvPr id="5" name="Group 4"/>
          <p:cNvGrpSpPr/>
          <p:nvPr/>
        </p:nvGrpSpPr>
        <p:grpSpPr>
          <a:xfrm>
            <a:off x="2861267" y="2307829"/>
            <a:ext cx="1765455" cy="3204676"/>
            <a:chOff x="767388" y="2133600"/>
            <a:chExt cx="1765455" cy="3204676"/>
          </a:xfrm>
        </p:grpSpPr>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4735" r="15017" b="19600"/>
            <a:stretch/>
          </p:blipFill>
          <p:spPr>
            <a:xfrm>
              <a:off x="932643" y="2133600"/>
              <a:ext cx="1600200" cy="2286000"/>
            </a:xfrm>
            <a:prstGeom prst="rect">
              <a:avLst/>
            </a:prstGeom>
            <a:ln>
              <a:noFill/>
            </a:ln>
            <a:effectLst/>
          </p:spPr>
        </p:pic>
        <p:sp>
          <p:nvSpPr>
            <p:cNvPr id="7" name="TextBox 6"/>
            <p:cNvSpPr txBox="1"/>
            <p:nvPr/>
          </p:nvSpPr>
          <p:spPr>
            <a:xfrm>
              <a:off x="767388" y="4747353"/>
              <a:ext cx="1688579" cy="590923"/>
            </a:xfrm>
            <a:prstGeom prst="rect">
              <a:avLst/>
            </a:prstGeom>
            <a:noFill/>
          </p:spPr>
          <p:txBody>
            <a:bodyPr wrap="square" rtlCol="0">
              <a:spAutoFit/>
            </a:bodyPr>
            <a:lstStyle/>
            <a:p>
              <a:pPr algn="ctr"/>
              <a:r>
                <a:rPr lang="es-ES" sz="1600">
                  <a:solidFill>
                    <a:schemeClr val="bg1"/>
                  </a:solidFill>
                  <a:latin typeface="Calibri" panose="020F0502020204030204" pitchFamily="34" charset="0"/>
                  <a:cs typeface="Calibri" panose="020F0502020204030204" pitchFamily="34" charset="0"/>
                </a:rPr>
                <a:t>Coordinador del Equipo de Servicio </a:t>
              </a:r>
            </a:p>
            <a:p>
              <a:pPr algn="ctr"/>
              <a:r>
                <a:rPr lang="es-ES" sz="1600">
                  <a:solidFill>
                    <a:schemeClr val="bg1"/>
                  </a:solidFill>
                  <a:latin typeface="Calibri" panose="020F0502020204030204" pitchFamily="34" charset="0"/>
                  <a:cs typeface="Calibri" panose="020F0502020204030204" pitchFamily="34" charset="0"/>
                </a:rPr>
                <a:t>del Distrito</a:t>
              </a:r>
            </a:p>
          </p:txBody>
        </p:sp>
      </p:grpSp>
      <p:grpSp>
        <p:nvGrpSpPr>
          <p:cNvPr id="8" name="Group 7"/>
          <p:cNvGrpSpPr/>
          <p:nvPr/>
        </p:nvGrpSpPr>
        <p:grpSpPr>
          <a:xfrm>
            <a:off x="5361177" y="2322488"/>
            <a:ext cx="1935779" cy="3190017"/>
            <a:chOff x="669615" y="2066731"/>
            <a:chExt cx="1935779" cy="3190017"/>
          </a:xfrm>
        </p:grpSpPr>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2512" y="2066731"/>
              <a:ext cx="1591056" cy="2286000"/>
            </a:xfrm>
            <a:prstGeom prst="rect">
              <a:avLst/>
            </a:prstGeom>
            <a:ln>
              <a:noFill/>
            </a:ln>
            <a:effectLst>
              <a:outerShdw blurRad="292100" dist="139700" dir="2700000" algn="tl" rotWithShape="0">
                <a:srgbClr val="333333">
                  <a:alpha val="65000"/>
                </a:srgbClr>
              </a:outerShdw>
            </a:effectLst>
          </p:spPr>
        </p:pic>
        <p:sp>
          <p:nvSpPr>
            <p:cNvPr id="11" name="TextBox 10"/>
            <p:cNvSpPr txBox="1"/>
            <p:nvPr/>
          </p:nvSpPr>
          <p:spPr>
            <a:xfrm>
              <a:off x="669615" y="4665825"/>
              <a:ext cx="1935779" cy="590923"/>
            </a:xfrm>
            <a:prstGeom prst="rect">
              <a:avLst/>
            </a:prstGeom>
            <a:noFill/>
          </p:spPr>
          <p:txBody>
            <a:bodyPr wrap="square" rtlCol="0">
              <a:spAutoFit/>
            </a:bodyPr>
            <a:lstStyle/>
            <a:p>
              <a:pPr algn="ctr"/>
              <a:r>
                <a:rPr lang="es-ES" sz="1600">
                  <a:solidFill>
                    <a:schemeClr val="bg1"/>
                  </a:solidFill>
                  <a:latin typeface="Calibri" panose="020F0502020204030204" pitchFamily="34" charset="0"/>
                  <a:cs typeface="Calibri" panose="020F0502020204030204" pitchFamily="34" charset="0"/>
                </a:rPr>
                <a:t>Coordinador del Equipo de Afiliación del Distrito</a:t>
              </a:r>
            </a:p>
          </p:txBody>
        </p:sp>
      </p:grpSp>
      <p:grpSp>
        <p:nvGrpSpPr>
          <p:cNvPr id="12" name="Group 11"/>
          <p:cNvGrpSpPr/>
          <p:nvPr/>
        </p:nvGrpSpPr>
        <p:grpSpPr>
          <a:xfrm>
            <a:off x="7799191" y="2307829"/>
            <a:ext cx="1905000" cy="3183869"/>
            <a:chOff x="1369648" y="2588058"/>
            <a:chExt cx="1905000" cy="3183869"/>
          </a:xfrm>
        </p:grpSpPr>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40877" y="2588058"/>
              <a:ext cx="1524000" cy="2286000"/>
            </a:xfrm>
            <a:prstGeom prst="rect">
              <a:avLst/>
            </a:prstGeom>
            <a:ln>
              <a:noFill/>
            </a:ln>
            <a:effectLst>
              <a:outerShdw blurRad="292100" dist="139700" dir="2700000" algn="tl" rotWithShape="0">
                <a:srgbClr val="333333">
                  <a:alpha val="65000"/>
                </a:srgbClr>
              </a:outerShdw>
            </a:effectLst>
          </p:spPr>
        </p:pic>
        <p:sp>
          <p:nvSpPr>
            <p:cNvPr id="14" name="TextBox 13"/>
            <p:cNvSpPr txBox="1"/>
            <p:nvPr/>
          </p:nvSpPr>
          <p:spPr>
            <a:xfrm>
              <a:off x="1369648" y="5187152"/>
              <a:ext cx="1905000" cy="584775"/>
            </a:xfrm>
            <a:prstGeom prst="rect">
              <a:avLst/>
            </a:prstGeom>
            <a:noFill/>
          </p:spPr>
          <p:txBody>
            <a:bodyPr wrap="square" rtlCol="0">
              <a:spAutoFit/>
            </a:bodyPr>
            <a:lstStyle/>
            <a:p>
              <a:pPr algn="ctr"/>
              <a:r>
                <a:rPr lang="es-ES" sz="1600">
                  <a:solidFill>
                    <a:schemeClr val="bg1"/>
                  </a:solidFill>
                  <a:latin typeface="Calibri" panose="020F0502020204030204" pitchFamily="34" charset="0"/>
                  <a:cs typeface="Calibri" panose="020F0502020204030204" pitchFamily="34" charset="0"/>
                </a:rPr>
                <a:t>Coordinador del Equipo de Liderato del Distrito</a:t>
              </a:r>
            </a:p>
          </p:txBody>
        </p:sp>
      </p:grpSp>
      <p:grpSp>
        <p:nvGrpSpPr>
          <p:cNvPr id="2" name="Group 1"/>
          <p:cNvGrpSpPr/>
          <p:nvPr/>
        </p:nvGrpSpPr>
        <p:grpSpPr>
          <a:xfrm>
            <a:off x="170644" y="2307829"/>
            <a:ext cx="1828800" cy="2939333"/>
            <a:chOff x="808424" y="2307829"/>
            <a:chExt cx="1828800" cy="2939333"/>
          </a:xfrm>
        </p:grpSpPr>
        <p:pic>
          <p:nvPicPr>
            <p:cNvPr id="16" name="Picture 15"/>
            <p:cNvPicPr>
              <a:picLocks noChangeAspect="1"/>
            </p:cNvPicPr>
            <p:nvPr/>
          </p:nvPicPr>
          <p:blipFill rotWithShape="1">
            <a:blip r:embed="rId6">
              <a:extLst>
                <a:ext uri="{28A0092B-C50C-407E-A947-70E740481C1C}">
                  <a14:useLocalDpi xmlns:a14="http://schemas.microsoft.com/office/drawing/2010/main" val="0"/>
                </a:ext>
              </a:extLst>
            </a:blip>
            <a:srcRect l="18411" t="1929" r="27456" b="52588"/>
            <a:stretch/>
          </p:blipFill>
          <p:spPr>
            <a:xfrm>
              <a:off x="854849" y="2307829"/>
              <a:ext cx="1735951" cy="2187971"/>
            </a:xfrm>
            <a:prstGeom prst="roundRect">
              <a:avLst>
                <a:gd name="adj" fmla="val 0"/>
              </a:avLst>
            </a:prstGeom>
            <a:ln>
              <a:solidFill>
                <a:srgbClr val="B3B2B1"/>
              </a:solidFill>
            </a:ln>
            <a:effectLst>
              <a:outerShdw blurRad="50800" dist="38100" dir="2700000" algn="tl" rotWithShape="0">
                <a:prstClr val="black">
                  <a:alpha val="40000"/>
                </a:prstClr>
              </a:outerShdw>
            </a:effectLst>
            <a:scene3d>
              <a:camera prst="orthographicFront"/>
              <a:lightRig rig="contrasting" dir="t">
                <a:rot lat="0" lon="0" rev="4200000"/>
              </a:lightRig>
            </a:scene3d>
            <a:sp3d prstMaterial="plastic">
              <a:contourClr>
                <a:srgbClr val="969696"/>
              </a:contourClr>
            </a:sp3d>
          </p:spPr>
        </p:pic>
        <p:sp>
          <p:nvSpPr>
            <p:cNvPr id="17" name="TextBox 16"/>
            <p:cNvSpPr txBox="1"/>
            <p:nvPr/>
          </p:nvSpPr>
          <p:spPr>
            <a:xfrm>
              <a:off x="808424" y="4908608"/>
              <a:ext cx="1828800" cy="338554"/>
            </a:xfrm>
            <a:prstGeom prst="rect">
              <a:avLst/>
            </a:prstGeom>
            <a:noFill/>
            <a:ln>
              <a:noFill/>
            </a:ln>
            <a:effectLst/>
          </p:spPr>
          <p:txBody>
            <a:bodyPr wrap="square" rtlCol="0">
              <a:spAutoFit/>
            </a:bodyPr>
            <a:lstStyle/>
            <a:p>
              <a:pPr algn="ctr"/>
              <a:r>
                <a:rPr lang="es-ES" sz="1600">
                  <a:solidFill>
                    <a:schemeClr val="bg1"/>
                  </a:solidFill>
                  <a:latin typeface="Calibri" panose="020F0502020204030204" pitchFamily="34" charset="0"/>
                  <a:cs typeface="Calibri" panose="020F0502020204030204" pitchFamily="34" charset="0"/>
                </a:rPr>
                <a:t>Gobernador de distrito</a:t>
              </a:r>
            </a:p>
          </p:txBody>
        </p:sp>
      </p:grpSp>
      <p:sp>
        <p:nvSpPr>
          <p:cNvPr id="18" name="Title 5"/>
          <p:cNvSpPr txBox="1">
            <a:spLocks/>
          </p:cNvSpPr>
          <p:nvPr/>
        </p:nvSpPr>
        <p:spPr bwMode="auto">
          <a:xfrm>
            <a:off x="0" y="314136"/>
            <a:ext cx="12192000" cy="688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45720" numCol="1" anchor="b" anchorCtr="0" compatLnSpc="1">
            <a:prstTxWarp prst="textNoShape">
              <a:avLst/>
            </a:prstTxWarp>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es-ES" sz="3600">
                <a:solidFill>
                  <a:schemeClr val="bg1"/>
                </a:solidFill>
                <a:latin typeface="Calibri" panose="020F0502020204030204" pitchFamily="34" charset="0"/>
                <a:cs typeface="Calibri" panose="020F0502020204030204" pitchFamily="34" charset="0"/>
              </a:rPr>
              <a:t>GAT… proporciona recursos humanos a los líderes de los clubes</a:t>
            </a:r>
          </a:p>
        </p:txBody>
      </p:sp>
      <p:sp>
        <p:nvSpPr>
          <p:cNvPr id="19" name="TextBox 18">
            <a:extLst>
              <a:ext uri="{FF2B5EF4-FFF2-40B4-BE49-F238E27FC236}">
                <a16:creationId xmlns:a16="http://schemas.microsoft.com/office/drawing/2014/main" id="{F9B72B9D-F823-75A2-3498-DD3B4605E656}"/>
              </a:ext>
            </a:extLst>
          </p:cNvPr>
          <p:cNvSpPr txBox="1"/>
          <p:nvPr/>
        </p:nvSpPr>
        <p:spPr>
          <a:xfrm>
            <a:off x="9906000" y="4908608"/>
            <a:ext cx="2115356" cy="603897"/>
          </a:xfrm>
          <a:prstGeom prst="rect">
            <a:avLst/>
          </a:prstGeom>
          <a:noFill/>
        </p:spPr>
        <p:txBody>
          <a:bodyPr wrap="square" rtlCol="0">
            <a:spAutoFit/>
          </a:bodyPr>
          <a:lstStyle/>
          <a:p>
            <a:pPr algn="ctr"/>
            <a:r>
              <a:rPr lang="es-ES" sz="1600">
                <a:solidFill>
                  <a:schemeClr val="bg1"/>
                </a:solidFill>
                <a:latin typeface="Calibri" panose="020F0502020204030204" pitchFamily="34" charset="0"/>
                <a:cs typeface="Calibri" panose="020F0502020204030204" pitchFamily="34" charset="0"/>
              </a:rPr>
              <a:t>Coordinador del Equipo de Extensión del Distrito</a:t>
            </a:r>
          </a:p>
        </p:txBody>
      </p:sp>
      <p:pic>
        <p:nvPicPr>
          <p:cNvPr id="21" name="Picture 20">
            <a:extLst>
              <a:ext uri="{FF2B5EF4-FFF2-40B4-BE49-F238E27FC236}">
                <a16:creationId xmlns:a16="http://schemas.microsoft.com/office/drawing/2014/main" id="{23881F97-0DFB-7D76-F9A4-CF30AB445C7D}"/>
              </a:ext>
            </a:extLst>
          </p:cNvPr>
          <p:cNvPicPr>
            <a:picLocks noChangeAspect="1"/>
          </p:cNvPicPr>
          <p:nvPr/>
        </p:nvPicPr>
        <p:blipFill>
          <a:blip r:embed="rId7"/>
          <a:stretch>
            <a:fillRect/>
          </a:stretch>
        </p:blipFill>
        <p:spPr>
          <a:xfrm>
            <a:off x="10134600" y="2337147"/>
            <a:ext cx="1783900" cy="2271341"/>
          </a:xfrm>
          <a:prstGeom prst="rect">
            <a:avLst/>
          </a:prstGeom>
        </p:spPr>
      </p:pic>
    </p:spTree>
    <p:extLst>
      <p:ext uri="{BB962C8B-B14F-4D97-AF65-F5344CB8AC3E}">
        <p14:creationId xmlns:p14="http://schemas.microsoft.com/office/powerpoint/2010/main" val="13858163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10233F"/>
        </a:solid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6B08A72-D8F2-2B4C-90A6-138848A9CEF3}"/>
              </a:ext>
            </a:extLst>
          </p:cNvPr>
          <p:cNvSpPr>
            <a:spLocks noGrp="1"/>
          </p:cNvSpPr>
          <p:nvPr>
            <p:ph type="body" sz="quarter" idx="12"/>
          </p:nvPr>
        </p:nvSpPr>
        <p:spPr>
          <a:xfrm>
            <a:off x="1295400" y="2562225"/>
            <a:ext cx="9525000" cy="1171575"/>
          </a:xfrm>
        </p:spPr>
        <p:txBody>
          <a:bodyPr/>
          <a:lstStyle/>
          <a:p>
            <a:r>
              <a:rPr lang="es-ES" sz="3600">
                <a:latin typeface="Calibri" panose="020F0502020204030204" pitchFamily="34" charset="0"/>
                <a:cs typeface="Calibri" panose="020F0502020204030204" pitchFamily="34" charset="0"/>
              </a:rPr>
              <a:t>Papel del jefe de zona</a:t>
            </a:r>
          </a:p>
        </p:txBody>
      </p:sp>
    </p:spTree>
    <p:extLst>
      <p:ext uri="{BB962C8B-B14F-4D97-AF65-F5344CB8AC3E}">
        <p14:creationId xmlns:p14="http://schemas.microsoft.com/office/powerpoint/2010/main" val="230400015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10233F"/>
        </a:solidFill>
        <a:effectLst/>
      </p:bgPr>
    </p:bg>
    <p:spTree>
      <p:nvGrpSpPr>
        <p:cNvPr id="1" name=""/>
        <p:cNvGrpSpPr/>
        <p:nvPr/>
      </p:nvGrpSpPr>
      <p:grpSpPr>
        <a:xfrm>
          <a:off x="0" y="0"/>
          <a:ext cx="0" cy="0"/>
          <a:chOff x="0" y="0"/>
          <a:chExt cx="0" cy="0"/>
        </a:xfrm>
      </p:grpSpPr>
      <p:sp>
        <p:nvSpPr>
          <p:cNvPr id="134" name="Rectangle 133"/>
          <p:cNvSpPr/>
          <p:nvPr/>
        </p:nvSpPr>
        <p:spPr>
          <a:xfrm>
            <a:off x="5562600" y="1251852"/>
            <a:ext cx="1087694" cy="5457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a:endParaRPr lang="en-US" dirty="0">
              <a:latin typeface="Arial" charset="0"/>
              <a:ea typeface="Arial" charset="0"/>
              <a:cs typeface="Arial" charset="0"/>
            </a:endParaRPr>
          </a:p>
        </p:txBody>
      </p:sp>
      <p:sp>
        <p:nvSpPr>
          <p:cNvPr id="138" name="Title 1"/>
          <p:cNvSpPr txBox="1">
            <a:spLocks/>
          </p:cNvSpPr>
          <p:nvPr/>
        </p:nvSpPr>
        <p:spPr>
          <a:xfrm>
            <a:off x="1552394" y="373283"/>
            <a:ext cx="9131105" cy="463848"/>
          </a:xfrm>
          <a:prstGeom prst="rect">
            <a:avLst/>
          </a:prstGeom>
          <a:noFill/>
        </p:spPr>
        <p:txBody>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es-ES" sz="3600">
                <a:solidFill>
                  <a:schemeClr val="bg1"/>
                </a:solidFill>
                <a:latin typeface="Calibri" panose="020F0502020204030204" pitchFamily="34" charset="0"/>
                <a:cs typeface="Calibri" panose="020F0502020204030204" pitchFamily="34" charset="0"/>
              </a:rPr>
              <a:t>En su primera reunión, ¡céntrese en el servicio!</a:t>
            </a:r>
          </a:p>
        </p:txBody>
      </p:sp>
      <p:grpSp>
        <p:nvGrpSpPr>
          <p:cNvPr id="20" name="Group 19"/>
          <p:cNvGrpSpPr>
            <a:grpSpLocks noChangeAspect="1"/>
          </p:cNvGrpSpPr>
          <p:nvPr/>
        </p:nvGrpSpPr>
        <p:grpSpPr>
          <a:xfrm>
            <a:off x="7981669" y="1938793"/>
            <a:ext cx="1165659" cy="1763484"/>
            <a:chOff x="5734418" y="1656569"/>
            <a:chExt cx="1086478" cy="1643696"/>
          </a:xfrm>
        </p:grpSpPr>
        <p:pic>
          <p:nvPicPr>
            <p:cNvPr id="21" name="Picture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06859" y="1656569"/>
              <a:ext cx="852855" cy="1242324"/>
            </a:xfrm>
            <a:prstGeom prst="rect">
              <a:avLst/>
            </a:prstGeom>
            <a:ln>
              <a:noFill/>
            </a:ln>
            <a:effectLst/>
          </p:spPr>
        </p:pic>
        <p:sp>
          <p:nvSpPr>
            <p:cNvPr id="22" name="TextBox 21"/>
            <p:cNvSpPr txBox="1"/>
            <p:nvPr/>
          </p:nvSpPr>
          <p:spPr>
            <a:xfrm>
              <a:off x="5734418" y="2984708"/>
              <a:ext cx="1086478" cy="315557"/>
            </a:xfrm>
            <a:prstGeom prst="rect">
              <a:avLst/>
            </a:prstGeom>
            <a:noFill/>
          </p:spPr>
          <p:txBody>
            <a:bodyPr wrap="square" rtlCol="0">
              <a:spAutoFit/>
            </a:bodyPr>
            <a:lstStyle/>
            <a:p>
              <a:pPr algn="ctr"/>
              <a:r>
                <a:rPr lang="es-ES" sz="1600">
                  <a:solidFill>
                    <a:schemeClr val="bg1"/>
                  </a:solidFill>
                  <a:latin typeface="Calibri" panose="020F0502020204030204" pitchFamily="34" charset="0"/>
                  <a:cs typeface="Calibri" panose="020F0502020204030204" pitchFamily="34" charset="0"/>
                </a:rPr>
                <a:t>Presidente	</a:t>
              </a:r>
            </a:p>
          </p:txBody>
        </p:sp>
      </p:grpSp>
      <p:sp>
        <p:nvSpPr>
          <p:cNvPr id="23" name="TextBox 22"/>
          <p:cNvSpPr txBox="1"/>
          <p:nvPr/>
        </p:nvSpPr>
        <p:spPr>
          <a:xfrm>
            <a:off x="811064" y="1306422"/>
            <a:ext cx="3105994" cy="400110"/>
          </a:xfrm>
          <a:prstGeom prst="rect">
            <a:avLst/>
          </a:prstGeom>
          <a:noFill/>
        </p:spPr>
        <p:txBody>
          <a:bodyPr wrap="square" rtlCol="0">
            <a:spAutoFit/>
          </a:bodyPr>
          <a:lstStyle/>
          <a:p>
            <a:pPr algn="ctr"/>
            <a:r>
              <a:rPr lang="es-ES" sz="2000" b="1" i="1">
                <a:solidFill>
                  <a:schemeClr val="bg2"/>
                </a:solidFill>
                <a:latin typeface="Calibri" panose="020F0502020204030204" pitchFamily="34" charset="0"/>
                <a:cs typeface="Calibri" panose="020F0502020204030204" pitchFamily="34" charset="0"/>
              </a:rPr>
              <a:t>Equipo Global de Acción</a:t>
            </a:r>
          </a:p>
        </p:txBody>
      </p:sp>
      <p:grpSp>
        <p:nvGrpSpPr>
          <p:cNvPr id="24" name="Group 23"/>
          <p:cNvGrpSpPr>
            <a:grpSpLocks noChangeAspect="1"/>
          </p:cNvGrpSpPr>
          <p:nvPr/>
        </p:nvGrpSpPr>
        <p:grpSpPr>
          <a:xfrm>
            <a:off x="7981668" y="4002140"/>
            <a:ext cx="1214915" cy="2038893"/>
            <a:chOff x="5710488" y="3532187"/>
            <a:chExt cx="1214915" cy="2038893"/>
          </a:xfrm>
        </p:grpSpPr>
        <p:pic>
          <p:nvPicPr>
            <p:cNvPr id="25" name="Picture 2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06858" y="3532187"/>
              <a:ext cx="972921" cy="1371600"/>
            </a:xfrm>
            <a:prstGeom prst="rect">
              <a:avLst/>
            </a:prstGeom>
            <a:ln>
              <a:noFill/>
            </a:ln>
            <a:effectLst>
              <a:outerShdw blurRad="292100" dist="139700" dir="2700000" algn="tl" rotWithShape="0">
                <a:srgbClr val="333333">
                  <a:alpha val="65000"/>
                </a:srgbClr>
              </a:outerShdw>
            </a:effectLst>
          </p:spPr>
        </p:pic>
        <p:sp>
          <p:nvSpPr>
            <p:cNvPr id="26" name="TextBox 25"/>
            <p:cNvSpPr txBox="1"/>
            <p:nvPr/>
          </p:nvSpPr>
          <p:spPr>
            <a:xfrm>
              <a:off x="5710488" y="4986305"/>
              <a:ext cx="1214915" cy="584775"/>
            </a:xfrm>
            <a:prstGeom prst="rect">
              <a:avLst/>
            </a:prstGeom>
            <a:noFill/>
          </p:spPr>
          <p:txBody>
            <a:bodyPr wrap="square" rtlCol="0">
              <a:spAutoFit/>
            </a:bodyPr>
            <a:lstStyle/>
            <a:p>
              <a:pPr algn="ctr"/>
              <a:r>
                <a:rPr lang="es-ES" sz="1600" dirty="0">
                  <a:solidFill>
                    <a:schemeClr val="bg1"/>
                  </a:solidFill>
                  <a:latin typeface="Calibri" panose="020F0502020204030204" pitchFamily="34" charset="0"/>
                  <a:cs typeface="Calibri" panose="020F0502020204030204" pitchFamily="34" charset="0"/>
                </a:rPr>
                <a:t>Asesor de </a:t>
              </a:r>
            </a:p>
            <a:p>
              <a:pPr algn="ctr"/>
              <a:r>
                <a:rPr lang="es-ES" sz="1600" dirty="0">
                  <a:solidFill>
                    <a:schemeClr val="bg1"/>
                  </a:solidFill>
                  <a:latin typeface="Calibri" panose="020F0502020204030204" pitchFamily="34" charset="0"/>
                  <a:cs typeface="Calibri" panose="020F0502020204030204" pitchFamily="34" charset="0"/>
                </a:rPr>
                <a:t>   servicio</a:t>
              </a:r>
              <a:r>
                <a:rPr lang="es-ES" sz="1200" dirty="0">
                  <a:solidFill>
                    <a:schemeClr val="bg1"/>
                  </a:solidFill>
                </a:rPr>
                <a:t>	</a:t>
              </a:r>
            </a:p>
          </p:txBody>
        </p:sp>
      </p:grpSp>
      <p:grpSp>
        <p:nvGrpSpPr>
          <p:cNvPr id="27" name="Group 26"/>
          <p:cNvGrpSpPr>
            <a:grpSpLocks noChangeAspect="1"/>
          </p:cNvGrpSpPr>
          <p:nvPr/>
        </p:nvGrpSpPr>
        <p:grpSpPr>
          <a:xfrm>
            <a:off x="9558804" y="4002139"/>
            <a:ext cx="1099319" cy="1792672"/>
            <a:chOff x="7146970" y="3535483"/>
            <a:chExt cx="1099319" cy="1792672"/>
          </a:xfrm>
        </p:grpSpPr>
        <p:pic>
          <p:nvPicPr>
            <p:cNvPr id="28" name="Picture 2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7219313" y="3535483"/>
              <a:ext cx="954634" cy="1371600"/>
            </a:xfrm>
            <a:prstGeom prst="rect">
              <a:avLst/>
            </a:prstGeom>
            <a:ln>
              <a:noFill/>
            </a:ln>
            <a:effectLst>
              <a:outerShdw blurRad="292100" dist="139700" dir="2700000" algn="tl" rotWithShape="0">
                <a:srgbClr val="333333">
                  <a:alpha val="65000"/>
                </a:srgbClr>
              </a:outerShdw>
            </a:effectLst>
          </p:spPr>
        </p:pic>
        <p:sp>
          <p:nvSpPr>
            <p:cNvPr id="29" name="TextBox 28"/>
            <p:cNvSpPr txBox="1"/>
            <p:nvPr/>
          </p:nvSpPr>
          <p:spPr>
            <a:xfrm>
              <a:off x="7146970" y="4989601"/>
              <a:ext cx="1099319" cy="338554"/>
            </a:xfrm>
            <a:prstGeom prst="rect">
              <a:avLst/>
            </a:prstGeom>
            <a:noFill/>
          </p:spPr>
          <p:txBody>
            <a:bodyPr wrap="square" rtlCol="0">
              <a:spAutoFit/>
            </a:bodyPr>
            <a:lstStyle/>
            <a:p>
              <a:pPr algn="ctr"/>
              <a:r>
                <a:rPr lang="es-ES" sz="1600">
                  <a:solidFill>
                    <a:schemeClr val="bg1"/>
                  </a:solidFill>
                  <a:latin typeface="Calibri" panose="020F0502020204030204" pitchFamily="34" charset="0"/>
                  <a:cs typeface="Calibri" panose="020F0502020204030204" pitchFamily="34" charset="0"/>
                </a:rPr>
                <a:t>Secretario	</a:t>
              </a:r>
            </a:p>
          </p:txBody>
        </p:sp>
      </p:grpSp>
      <p:grpSp>
        <p:nvGrpSpPr>
          <p:cNvPr id="30" name="Group 29"/>
          <p:cNvGrpSpPr>
            <a:grpSpLocks noChangeAspect="1"/>
          </p:cNvGrpSpPr>
          <p:nvPr/>
        </p:nvGrpSpPr>
        <p:grpSpPr>
          <a:xfrm>
            <a:off x="9399260" y="1936658"/>
            <a:ext cx="1421140" cy="2050944"/>
            <a:chOff x="7048569" y="1523998"/>
            <a:chExt cx="1421140" cy="2050944"/>
          </a:xfrm>
        </p:grpSpPr>
        <p:pic>
          <p:nvPicPr>
            <p:cNvPr id="45" name="Picture 4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233490" y="1523998"/>
              <a:ext cx="914400" cy="1371600"/>
            </a:xfrm>
            <a:prstGeom prst="rect">
              <a:avLst/>
            </a:prstGeom>
            <a:ln>
              <a:noFill/>
            </a:ln>
            <a:effectLst>
              <a:outerShdw blurRad="292100" dist="139700" dir="2700000" algn="tl" rotWithShape="0">
                <a:srgbClr val="333333">
                  <a:alpha val="65000"/>
                </a:srgbClr>
              </a:outerShdw>
            </a:effectLst>
          </p:spPr>
        </p:pic>
        <p:sp>
          <p:nvSpPr>
            <p:cNvPr id="46" name="TextBox 45"/>
            <p:cNvSpPr txBox="1"/>
            <p:nvPr/>
          </p:nvSpPr>
          <p:spPr>
            <a:xfrm>
              <a:off x="7048569" y="2990167"/>
              <a:ext cx="1421140" cy="584775"/>
            </a:xfrm>
            <a:prstGeom prst="rect">
              <a:avLst/>
            </a:prstGeom>
            <a:noFill/>
          </p:spPr>
          <p:txBody>
            <a:bodyPr wrap="square" rtlCol="0">
              <a:spAutoFit/>
            </a:bodyPr>
            <a:lstStyle/>
            <a:p>
              <a:pPr algn="ctr"/>
              <a:r>
                <a:rPr lang="es-ES" sz="1600" dirty="0">
                  <a:solidFill>
                    <a:schemeClr val="bg1"/>
                  </a:solidFill>
                  <a:latin typeface="Calibri" panose="020F0502020204030204" pitchFamily="34" charset="0"/>
                  <a:cs typeface="Calibri" panose="020F0502020204030204" pitchFamily="34" charset="0"/>
                </a:rPr>
                <a:t>Vicepresidente	</a:t>
              </a:r>
            </a:p>
          </p:txBody>
        </p:sp>
      </p:grpSp>
      <p:grpSp>
        <p:nvGrpSpPr>
          <p:cNvPr id="47" name="Group 46"/>
          <p:cNvGrpSpPr/>
          <p:nvPr/>
        </p:nvGrpSpPr>
        <p:grpSpPr>
          <a:xfrm>
            <a:off x="4544763" y="2259828"/>
            <a:ext cx="2496002" cy="2901907"/>
            <a:chOff x="3094090" y="2066731"/>
            <a:chExt cx="2496002" cy="2901907"/>
          </a:xfrm>
        </p:grpSpPr>
        <p:pic>
          <p:nvPicPr>
            <p:cNvPr id="48" name="Picture 47"/>
            <p:cNvPicPr>
              <a:picLocks noChangeAspect="1"/>
            </p:cNvPicPr>
            <p:nvPr/>
          </p:nvPicPr>
          <p:blipFill rotWithShape="1">
            <a:blip r:embed="rId7" cstate="print">
              <a:extLst>
                <a:ext uri="{28A0092B-C50C-407E-A947-70E740481C1C}">
                  <a14:useLocalDpi xmlns:a14="http://schemas.microsoft.com/office/drawing/2010/main" val="0"/>
                </a:ext>
              </a:extLst>
            </a:blip>
            <a:srcRect b="23333"/>
            <a:stretch/>
          </p:blipFill>
          <p:spPr>
            <a:xfrm>
              <a:off x="3348178" y="2066731"/>
              <a:ext cx="1987826" cy="2286000"/>
            </a:xfrm>
            <a:prstGeom prst="rect">
              <a:avLst/>
            </a:prstGeom>
            <a:ln>
              <a:noFill/>
            </a:ln>
            <a:effectLst>
              <a:outerShdw blurRad="50800" dist="38100" dir="2700000" algn="tl" rotWithShape="0">
                <a:prstClr val="black">
                  <a:alpha val="40000"/>
                </a:prstClr>
              </a:outerShdw>
            </a:effectLst>
          </p:spPr>
        </p:pic>
        <p:sp>
          <p:nvSpPr>
            <p:cNvPr id="49" name="TextBox 48"/>
            <p:cNvSpPr txBox="1"/>
            <p:nvPr/>
          </p:nvSpPr>
          <p:spPr>
            <a:xfrm>
              <a:off x="3094090" y="4630084"/>
              <a:ext cx="2496002" cy="338554"/>
            </a:xfrm>
            <a:prstGeom prst="rect">
              <a:avLst/>
            </a:prstGeom>
            <a:noFill/>
          </p:spPr>
          <p:txBody>
            <a:bodyPr wrap="square" rtlCol="0">
              <a:spAutoFit/>
            </a:bodyPr>
            <a:lstStyle/>
            <a:p>
              <a:pPr algn="ctr"/>
              <a:r>
                <a:rPr lang="es-ES" sz="1600">
                  <a:solidFill>
                    <a:schemeClr val="bg1"/>
                  </a:solidFill>
                  <a:latin typeface="Calibri" panose="020F0502020204030204" pitchFamily="34" charset="0"/>
                  <a:cs typeface="Calibri" panose="020F0502020204030204" pitchFamily="34" charset="0"/>
                </a:rPr>
                <a:t>Jefe de zona</a:t>
              </a:r>
            </a:p>
          </p:txBody>
        </p:sp>
      </p:grpSp>
      <p:grpSp>
        <p:nvGrpSpPr>
          <p:cNvPr id="50" name="Group 49"/>
          <p:cNvGrpSpPr/>
          <p:nvPr/>
        </p:nvGrpSpPr>
        <p:grpSpPr>
          <a:xfrm>
            <a:off x="1116060" y="2303366"/>
            <a:ext cx="2496002" cy="2835038"/>
            <a:chOff x="475406" y="2133600"/>
            <a:chExt cx="2496002" cy="2835038"/>
          </a:xfrm>
        </p:grpSpPr>
        <p:pic>
          <p:nvPicPr>
            <p:cNvPr id="51" name="Picture 50"/>
            <p:cNvPicPr>
              <a:picLocks noChangeAspect="1"/>
            </p:cNvPicPr>
            <p:nvPr/>
          </p:nvPicPr>
          <p:blipFill rotWithShape="1">
            <a:blip r:embed="rId8">
              <a:extLst>
                <a:ext uri="{28A0092B-C50C-407E-A947-70E740481C1C}">
                  <a14:useLocalDpi xmlns:a14="http://schemas.microsoft.com/office/drawing/2010/main" val="0"/>
                </a:ext>
              </a:extLst>
            </a:blip>
            <a:srcRect r="11217" b="19600"/>
            <a:stretch/>
          </p:blipFill>
          <p:spPr>
            <a:xfrm>
              <a:off x="838200" y="2133600"/>
              <a:ext cx="1770415" cy="2286000"/>
            </a:xfrm>
            <a:prstGeom prst="rect">
              <a:avLst/>
            </a:prstGeom>
            <a:ln>
              <a:noFill/>
            </a:ln>
            <a:effectLst>
              <a:outerShdw blurRad="50800" dist="38100" dir="2700000" algn="tl" rotWithShape="0">
                <a:schemeClr val="tx1">
                  <a:alpha val="40000"/>
                </a:schemeClr>
              </a:outerShdw>
            </a:effectLst>
          </p:spPr>
        </p:pic>
        <p:sp>
          <p:nvSpPr>
            <p:cNvPr id="52" name="TextBox 51"/>
            <p:cNvSpPr txBox="1"/>
            <p:nvPr/>
          </p:nvSpPr>
          <p:spPr>
            <a:xfrm>
              <a:off x="475406" y="4630084"/>
              <a:ext cx="2496002" cy="338554"/>
            </a:xfrm>
            <a:prstGeom prst="rect">
              <a:avLst/>
            </a:prstGeom>
            <a:noFill/>
          </p:spPr>
          <p:txBody>
            <a:bodyPr wrap="square" rtlCol="0">
              <a:spAutoFit/>
            </a:bodyPr>
            <a:lstStyle/>
            <a:p>
              <a:pPr algn="ctr"/>
              <a:r>
                <a:rPr lang="es-ES" sz="1600">
                  <a:solidFill>
                    <a:schemeClr val="bg1"/>
                  </a:solidFill>
                  <a:latin typeface="Calibri" panose="020F0502020204030204" pitchFamily="34" charset="0"/>
                  <a:cs typeface="Calibri" panose="020F0502020204030204" pitchFamily="34" charset="0"/>
                </a:rPr>
                <a:t>Coordinador del Equipo de Servicio del Distrito</a:t>
              </a:r>
            </a:p>
          </p:txBody>
        </p:sp>
      </p:grpSp>
      <p:sp>
        <p:nvSpPr>
          <p:cNvPr id="53" name="TextBox 52"/>
          <p:cNvSpPr txBox="1"/>
          <p:nvPr/>
        </p:nvSpPr>
        <p:spPr>
          <a:xfrm>
            <a:off x="8187497" y="1306422"/>
            <a:ext cx="2496002" cy="400110"/>
          </a:xfrm>
          <a:prstGeom prst="rect">
            <a:avLst/>
          </a:prstGeom>
          <a:noFill/>
        </p:spPr>
        <p:txBody>
          <a:bodyPr wrap="square" rtlCol="0">
            <a:spAutoFit/>
          </a:bodyPr>
          <a:lstStyle/>
          <a:p>
            <a:pPr algn="ctr"/>
            <a:r>
              <a:rPr lang="es-ES" sz="2000" b="1" i="1">
                <a:solidFill>
                  <a:schemeClr val="bg2"/>
                </a:solidFill>
                <a:latin typeface="HelveticaNeueLT Std" panose="020B0604020202020204" pitchFamily="34" charset="0"/>
              </a:rPr>
              <a:t>Dirigentes de club</a:t>
            </a:r>
          </a:p>
        </p:txBody>
      </p:sp>
    </p:spTree>
    <p:extLst>
      <p:ext uri="{BB962C8B-B14F-4D97-AF65-F5344CB8AC3E}">
        <p14:creationId xmlns:p14="http://schemas.microsoft.com/office/powerpoint/2010/main" val="401528253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1" hidden="1"/>
          <p:cNvSpPr txBox="1">
            <a:spLocks/>
          </p:cNvSpPr>
          <p:nvPr/>
        </p:nvSpPr>
        <p:spPr>
          <a:xfrm>
            <a:off x="0" y="3035000"/>
            <a:ext cx="12192000" cy="4267200"/>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lgn="ctr">
              <a:buNone/>
            </a:pPr>
            <a:r>
              <a:rPr lang="en-US" sz="2400" kern="0" dirty="0"/>
              <a:t>Chris Bunch – LION Managing Editor</a:t>
            </a:r>
          </a:p>
          <a:p>
            <a:pPr marL="0" indent="0" algn="ctr">
              <a:buNone/>
            </a:pPr>
            <a:r>
              <a:rPr lang="en-US" sz="2400" kern="0" dirty="0"/>
              <a:t>Sanjeev Ahuja – Chief of Marketing &amp; Membership</a:t>
            </a:r>
          </a:p>
          <a:p>
            <a:pPr marL="0" indent="0" algn="ctr">
              <a:buNone/>
            </a:pPr>
            <a:r>
              <a:rPr lang="en-US" sz="2400" kern="0" dirty="0"/>
              <a:t>Dan Hervey – Brand &amp; Creative Director</a:t>
            </a:r>
          </a:p>
          <a:p>
            <a:pPr marL="0" indent="0" algn="ctr">
              <a:buNone/>
            </a:pPr>
            <a:r>
              <a:rPr lang="en-US" sz="2400" kern="0" dirty="0"/>
              <a:t>Stephanie Morales – Meetings Manager</a:t>
            </a:r>
            <a:endParaRPr lang="en-US" kern="0" dirty="0"/>
          </a:p>
        </p:txBody>
      </p:sp>
      <p:sp>
        <p:nvSpPr>
          <p:cNvPr id="10" name="Rectangle 9"/>
          <p:cNvSpPr/>
          <p:nvPr/>
        </p:nvSpPr>
        <p:spPr bwMode="auto">
          <a:xfrm>
            <a:off x="0" y="0"/>
            <a:ext cx="3886200" cy="6890795"/>
          </a:xfrm>
          <a:prstGeom prst="rect">
            <a:avLst/>
          </a:prstGeom>
          <a:solidFill>
            <a:srgbClr val="0D224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a:ln>
                <a:noFill/>
              </a:ln>
              <a:solidFill>
                <a:srgbClr val="404040"/>
              </a:solidFill>
              <a:effectLst/>
              <a:ea typeface="ヒラギノ角ゴ Pro W3" pitchFamily="84" charset="-128"/>
            </a:endParaRPr>
          </a:p>
        </p:txBody>
      </p:sp>
      <p:sp>
        <p:nvSpPr>
          <p:cNvPr id="12" name="Rectangle 11"/>
          <p:cNvSpPr/>
          <p:nvPr/>
        </p:nvSpPr>
        <p:spPr>
          <a:xfrm>
            <a:off x="4495800" y="16002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p>
        </p:txBody>
      </p:sp>
      <p:sp>
        <p:nvSpPr>
          <p:cNvPr id="8" name="Title 1"/>
          <p:cNvSpPr txBox="1">
            <a:spLocks/>
          </p:cNvSpPr>
          <p:nvPr/>
        </p:nvSpPr>
        <p:spPr>
          <a:xfrm>
            <a:off x="4114800" y="-152400"/>
            <a:ext cx="8305800" cy="1589982"/>
          </a:xfrm>
          <a:prstGeom prst="rect">
            <a:avLst/>
          </a:prstGeom>
        </p:spPr>
        <p:txBody>
          <a:bodyPr anchor="b">
            <a:noAutofit/>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algn="l">
              <a:lnSpc>
                <a:spcPct val="120000"/>
              </a:lnSpc>
            </a:pPr>
            <a:endParaRPr lang="es-ES" sz="3200" b="1" dirty="0">
              <a:solidFill>
                <a:srgbClr val="082E87"/>
              </a:solidFill>
              <a:latin typeface="Calibri" panose="020F0502020204030204" pitchFamily="34" charset="0"/>
              <a:cs typeface="Calibri" panose="020F0502020204030204" pitchFamily="34" charset="0"/>
            </a:endParaRPr>
          </a:p>
          <a:p>
            <a:pPr algn="l">
              <a:lnSpc>
                <a:spcPct val="120000"/>
              </a:lnSpc>
            </a:pPr>
            <a:endParaRPr lang="es-ES" sz="3200" b="1" dirty="0">
              <a:solidFill>
                <a:srgbClr val="082E87"/>
              </a:solidFill>
              <a:latin typeface="Calibri" panose="020F0502020204030204" pitchFamily="34" charset="0"/>
              <a:cs typeface="Calibri" panose="020F0502020204030204" pitchFamily="34" charset="0"/>
            </a:endParaRPr>
          </a:p>
          <a:p>
            <a:pPr algn="l">
              <a:lnSpc>
                <a:spcPct val="120000"/>
              </a:lnSpc>
            </a:pPr>
            <a:endParaRPr lang="es-ES" sz="3200" b="1" dirty="0">
              <a:solidFill>
                <a:srgbClr val="082E87"/>
              </a:solidFill>
              <a:latin typeface="Calibri" panose="020F0502020204030204" pitchFamily="34" charset="0"/>
              <a:cs typeface="Calibri" panose="020F0502020204030204" pitchFamily="34" charset="0"/>
            </a:endParaRPr>
          </a:p>
          <a:p>
            <a:pPr algn="l">
              <a:lnSpc>
                <a:spcPct val="120000"/>
              </a:lnSpc>
            </a:pPr>
            <a:endParaRPr lang="es-ES" sz="3200" b="1" dirty="0">
              <a:solidFill>
                <a:srgbClr val="082E87"/>
              </a:solidFill>
              <a:latin typeface="Calibri" panose="020F0502020204030204" pitchFamily="34" charset="0"/>
              <a:cs typeface="Calibri" panose="020F0502020204030204" pitchFamily="34" charset="0"/>
            </a:endParaRPr>
          </a:p>
          <a:p>
            <a:pPr algn="l">
              <a:lnSpc>
                <a:spcPct val="120000"/>
              </a:lnSpc>
            </a:pPr>
            <a:endParaRPr lang="es-ES" sz="3200" b="1" dirty="0">
              <a:solidFill>
                <a:srgbClr val="082E87"/>
              </a:solidFill>
              <a:latin typeface="Calibri" panose="020F0502020204030204" pitchFamily="34" charset="0"/>
              <a:cs typeface="Calibri" panose="020F0502020204030204" pitchFamily="34" charset="0"/>
            </a:endParaRPr>
          </a:p>
          <a:p>
            <a:pPr algn="l">
              <a:lnSpc>
                <a:spcPct val="120000"/>
              </a:lnSpc>
            </a:pPr>
            <a:endParaRPr lang="es-ES" sz="3200" b="1" dirty="0">
              <a:solidFill>
                <a:srgbClr val="082E87"/>
              </a:solidFill>
              <a:latin typeface="Calibri" panose="020F0502020204030204" pitchFamily="34" charset="0"/>
              <a:cs typeface="Calibri" panose="020F0502020204030204" pitchFamily="34" charset="0"/>
            </a:endParaRPr>
          </a:p>
          <a:p>
            <a:pPr algn="l">
              <a:lnSpc>
                <a:spcPct val="120000"/>
              </a:lnSpc>
            </a:pPr>
            <a:r>
              <a:rPr lang="es-ES" sz="3200" b="1" dirty="0">
                <a:solidFill>
                  <a:srgbClr val="082E87"/>
                </a:solidFill>
                <a:latin typeface="Calibri" panose="020F0502020204030204" pitchFamily="34" charset="0"/>
                <a:cs typeface="Calibri" panose="020F0502020204030204" pitchFamily="34" charset="0"/>
              </a:rPr>
              <a:t>Colabore con el Coordinador del Equipo Global de Servicio del Distrito para compartir:</a:t>
            </a:r>
          </a:p>
        </p:txBody>
      </p:sp>
      <p:grpSp>
        <p:nvGrpSpPr>
          <p:cNvPr id="9" name="Group 8"/>
          <p:cNvGrpSpPr/>
          <p:nvPr/>
        </p:nvGrpSpPr>
        <p:grpSpPr>
          <a:xfrm>
            <a:off x="695099" y="1904767"/>
            <a:ext cx="2496002" cy="2835038"/>
            <a:chOff x="475406" y="2133600"/>
            <a:chExt cx="2496002" cy="2835038"/>
          </a:xfrm>
          <a:effectLst>
            <a:outerShdw blurRad="50800" dist="38100" dir="2700000" algn="tl" rotWithShape="0">
              <a:prstClr val="black">
                <a:alpha val="40000"/>
              </a:prstClr>
            </a:outerShdw>
          </a:effectLst>
        </p:grpSpPr>
        <p:pic>
          <p:nvPicPr>
            <p:cNvPr id="11" name="Picture 10"/>
            <p:cNvPicPr>
              <a:picLocks noChangeAspect="1"/>
            </p:cNvPicPr>
            <p:nvPr/>
          </p:nvPicPr>
          <p:blipFill rotWithShape="1">
            <a:blip r:embed="rId3">
              <a:extLst>
                <a:ext uri="{28A0092B-C50C-407E-A947-70E740481C1C}">
                  <a14:useLocalDpi xmlns:a14="http://schemas.microsoft.com/office/drawing/2010/main" val="0"/>
                </a:ext>
              </a:extLst>
            </a:blip>
            <a:srcRect r="11217" b="19600"/>
            <a:stretch/>
          </p:blipFill>
          <p:spPr>
            <a:xfrm>
              <a:off x="838200" y="2133600"/>
              <a:ext cx="1770415" cy="2286000"/>
            </a:xfrm>
            <a:prstGeom prst="rect">
              <a:avLst/>
            </a:prstGeom>
            <a:ln>
              <a:noFill/>
            </a:ln>
            <a:effectLst>
              <a:outerShdw blurRad="50800" dist="38100" dir="2700000" algn="tl" rotWithShape="0">
                <a:schemeClr val="accent6">
                  <a:lumMod val="50000"/>
                  <a:lumOff val="50000"/>
                  <a:alpha val="40000"/>
                </a:schemeClr>
              </a:outerShdw>
            </a:effectLst>
          </p:spPr>
        </p:pic>
        <p:sp>
          <p:nvSpPr>
            <p:cNvPr id="13" name="TextBox 12"/>
            <p:cNvSpPr txBox="1"/>
            <p:nvPr/>
          </p:nvSpPr>
          <p:spPr>
            <a:xfrm>
              <a:off x="475406" y="4630084"/>
              <a:ext cx="2496002" cy="338554"/>
            </a:xfrm>
            <a:prstGeom prst="rect">
              <a:avLst/>
            </a:prstGeom>
            <a:noFill/>
          </p:spPr>
          <p:txBody>
            <a:bodyPr wrap="square" rtlCol="0">
              <a:spAutoFit/>
            </a:bodyPr>
            <a:lstStyle/>
            <a:p>
              <a:pPr algn="ctr"/>
              <a:r>
                <a:rPr lang="es-ES" sz="1600">
                  <a:solidFill>
                    <a:schemeClr val="bg1"/>
                  </a:solidFill>
                  <a:latin typeface="Calibri" panose="020F0502020204030204" pitchFamily="34" charset="0"/>
                  <a:cs typeface="Calibri" panose="020F0502020204030204" pitchFamily="34" charset="0"/>
                </a:rPr>
                <a:t>Coordinador del Equipo de Servicio del Distrito</a:t>
              </a:r>
            </a:p>
          </p:txBody>
        </p:sp>
      </p:grpSp>
      <p:sp>
        <p:nvSpPr>
          <p:cNvPr id="14" name="TextBox 13"/>
          <p:cNvSpPr txBox="1"/>
          <p:nvPr/>
        </p:nvSpPr>
        <p:spPr>
          <a:xfrm>
            <a:off x="4343400" y="2170527"/>
            <a:ext cx="7696200" cy="3693319"/>
          </a:xfrm>
          <a:prstGeom prst="rect">
            <a:avLst/>
          </a:prstGeom>
          <a:noFill/>
        </p:spPr>
        <p:txBody>
          <a:bodyPr wrap="square" rtlCol="0">
            <a:spAutoFit/>
          </a:bodyPr>
          <a:lstStyle/>
          <a:p>
            <a:pPr>
              <a:buSzPct val="125000"/>
            </a:pPr>
            <a:r>
              <a:rPr lang="es-ES" sz="2400" dirty="0">
                <a:solidFill>
                  <a:schemeClr val="accent6">
                    <a:lumMod val="75000"/>
                    <a:lumOff val="25000"/>
                  </a:schemeClr>
                </a:solidFill>
                <a:latin typeface="Calibri" panose="020F0502020204030204" pitchFamily="34" charset="0"/>
                <a:cs typeface="Calibri" panose="020F0502020204030204" pitchFamily="34" charset="0"/>
              </a:rPr>
              <a:t>Programas a nivel de distrito, distrito múltiple, internacional</a:t>
            </a:r>
          </a:p>
          <a:p>
            <a:pPr>
              <a:buSzPct val="125000"/>
            </a:pPr>
            <a:endParaRPr lang="en-US" sz="2400" dirty="0">
              <a:solidFill>
                <a:schemeClr val="accent6">
                  <a:lumMod val="75000"/>
                  <a:lumOff val="25000"/>
                </a:schemeClr>
              </a:solidFill>
              <a:latin typeface="Calibri" panose="020F0502020204030204" pitchFamily="34" charset="0"/>
              <a:cs typeface="Calibri" panose="020F0502020204030204" pitchFamily="34" charset="0"/>
            </a:endParaRPr>
          </a:p>
          <a:p>
            <a:pPr>
              <a:buSzPct val="125000"/>
            </a:pPr>
            <a:r>
              <a:rPr lang="es-ES" sz="2400" dirty="0">
                <a:solidFill>
                  <a:schemeClr val="accent6">
                    <a:lumMod val="75000"/>
                    <a:lumOff val="25000"/>
                  </a:schemeClr>
                </a:solidFill>
                <a:latin typeface="Calibri" panose="020F0502020204030204" pitchFamily="34" charset="0"/>
                <a:cs typeface="Calibri" panose="020F0502020204030204" pitchFamily="34" charset="0"/>
              </a:rPr>
              <a:t>Proyectos y programas de servicio a nivel de todo el distrito</a:t>
            </a:r>
          </a:p>
          <a:p>
            <a:pPr>
              <a:buSzPct val="125000"/>
            </a:pPr>
            <a:endParaRPr lang="en-US" sz="2400" dirty="0">
              <a:solidFill>
                <a:schemeClr val="accent6">
                  <a:lumMod val="75000"/>
                  <a:lumOff val="25000"/>
                </a:schemeClr>
              </a:solidFill>
              <a:latin typeface="Calibri" panose="020F0502020204030204" pitchFamily="34" charset="0"/>
              <a:cs typeface="Calibri" panose="020F0502020204030204" pitchFamily="34" charset="0"/>
            </a:endParaRPr>
          </a:p>
          <a:p>
            <a:pPr>
              <a:buSzPct val="125000"/>
            </a:pPr>
            <a:r>
              <a:rPr lang="es-ES" sz="2400" dirty="0">
                <a:solidFill>
                  <a:schemeClr val="accent6">
                    <a:lumMod val="75000"/>
                    <a:lumOff val="25000"/>
                  </a:schemeClr>
                </a:solidFill>
                <a:latin typeface="Calibri" panose="020F0502020204030204" pitchFamily="34" charset="0"/>
                <a:cs typeface="Calibri" panose="020F0502020204030204" pitchFamily="34" charset="0"/>
              </a:rPr>
              <a:t>Intercambio de ideas de proyectos de servicio de los clubes</a:t>
            </a:r>
          </a:p>
          <a:p>
            <a:pPr>
              <a:buSzPct val="125000"/>
            </a:pPr>
            <a:endParaRPr lang="en-US" sz="2400" dirty="0">
              <a:solidFill>
                <a:schemeClr val="accent6">
                  <a:lumMod val="75000"/>
                  <a:lumOff val="25000"/>
                </a:schemeClr>
              </a:solidFill>
              <a:latin typeface="Calibri" panose="020F0502020204030204" pitchFamily="34" charset="0"/>
              <a:cs typeface="Calibri" panose="020F0502020204030204" pitchFamily="34" charset="0"/>
            </a:endParaRPr>
          </a:p>
          <a:p>
            <a:pPr marL="461962">
              <a:buSzPct val="100000"/>
            </a:pPr>
            <a:r>
              <a:rPr lang="es-ES" sz="2400" dirty="0">
                <a:solidFill>
                  <a:schemeClr val="accent6">
                    <a:lumMod val="75000"/>
                    <a:lumOff val="25000"/>
                  </a:schemeClr>
                </a:solidFill>
                <a:latin typeface="Calibri" panose="020F0502020204030204" pitchFamily="34" charset="0"/>
                <a:cs typeface="Calibri" panose="020F0502020204030204" pitchFamily="34" charset="0"/>
              </a:rPr>
              <a:t>Maneras de identificar nuevos proyectos de servicio</a:t>
            </a:r>
          </a:p>
          <a:p>
            <a:pPr marL="461962">
              <a:buSzPct val="100000"/>
            </a:pPr>
            <a:endParaRPr lang="en-US" sz="2400" dirty="0">
              <a:solidFill>
                <a:schemeClr val="accent6">
                  <a:lumMod val="75000"/>
                  <a:lumOff val="25000"/>
                </a:schemeClr>
              </a:solidFill>
              <a:latin typeface="Calibri" panose="020F0502020204030204" pitchFamily="34" charset="0"/>
              <a:cs typeface="Calibri" panose="020F0502020204030204" pitchFamily="34" charset="0"/>
            </a:endParaRPr>
          </a:p>
          <a:p>
            <a:pPr marL="461962">
              <a:buSzPct val="100000"/>
            </a:pPr>
            <a:r>
              <a:rPr lang="es-ES" sz="2400" dirty="0">
                <a:solidFill>
                  <a:schemeClr val="accent6">
                    <a:lumMod val="75000"/>
                    <a:lumOff val="25000"/>
                  </a:schemeClr>
                </a:solidFill>
                <a:latin typeface="Calibri" panose="020F0502020204030204" pitchFamily="34" charset="0"/>
                <a:cs typeface="Calibri" panose="020F0502020204030204" pitchFamily="34" charset="0"/>
              </a:rPr>
              <a:t>Evaluación de las necesidades de la comunidad</a:t>
            </a:r>
          </a:p>
          <a:p>
            <a:endParaRPr lang="en-US" dirty="0">
              <a:solidFill>
                <a:schemeClr val="accent6">
                  <a:lumMod val="65000"/>
                  <a:lumOff val="35000"/>
                </a:schemeClr>
              </a:solidFill>
            </a:endParaRPr>
          </a:p>
        </p:txBody>
      </p:sp>
    </p:spTree>
    <p:extLst>
      <p:ext uri="{BB962C8B-B14F-4D97-AF65-F5344CB8AC3E}">
        <p14:creationId xmlns:p14="http://schemas.microsoft.com/office/powerpoint/2010/main" val="97732234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10233F"/>
        </a:solidFill>
        <a:effectLst/>
      </p:bgPr>
    </p:bg>
    <p:spTree>
      <p:nvGrpSpPr>
        <p:cNvPr id="1" name=""/>
        <p:cNvGrpSpPr/>
        <p:nvPr/>
      </p:nvGrpSpPr>
      <p:grpSpPr>
        <a:xfrm>
          <a:off x="0" y="0"/>
          <a:ext cx="0" cy="0"/>
          <a:chOff x="0" y="0"/>
          <a:chExt cx="0" cy="0"/>
        </a:xfrm>
      </p:grpSpPr>
      <p:sp>
        <p:nvSpPr>
          <p:cNvPr id="5" name="Rectangle 4"/>
          <p:cNvSpPr/>
          <p:nvPr/>
        </p:nvSpPr>
        <p:spPr>
          <a:xfrm>
            <a:off x="972248" y="5148195"/>
            <a:ext cx="10439400" cy="3600985"/>
          </a:xfrm>
          <a:prstGeom prst="rect">
            <a:avLst/>
          </a:prstGeom>
        </p:spPr>
        <p:txBody>
          <a:bodyPr wrap="square" numCol="5">
            <a:spAutoFit/>
          </a:bodyPr>
          <a:lstStyle/>
          <a:p>
            <a:endParaRPr lang="en-US" sz="1200" b="1" dirty="0">
              <a:solidFill>
                <a:schemeClr val="tx2"/>
              </a:solidFill>
              <a:latin typeface="Open Sans" charset="0"/>
              <a:ea typeface="Open Sans" charset="0"/>
              <a:cs typeface="Open Sans" charset="0"/>
            </a:endParaRPr>
          </a:p>
          <a:p>
            <a:endParaRPr lang="en-US" sz="1200" b="1" dirty="0">
              <a:solidFill>
                <a:schemeClr val="tx2"/>
              </a:solidFill>
              <a:latin typeface="Open Sans" charset="0"/>
              <a:ea typeface="Open Sans" charset="0"/>
              <a:cs typeface="Open Sans" charset="0"/>
            </a:endParaRPr>
          </a:p>
          <a:p>
            <a:endParaRPr lang="en-US" sz="1200" b="1" dirty="0">
              <a:solidFill>
                <a:schemeClr val="tx2"/>
              </a:solidFill>
              <a:latin typeface="Open Sans" charset="0"/>
              <a:ea typeface="Open Sans" charset="0"/>
              <a:cs typeface="Open Sans" charset="0"/>
            </a:endParaRPr>
          </a:p>
          <a:p>
            <a:endParaRPr lang="en-US" sz="1200" b="1" dirty="0">
              <a:solidFill>
                <a:schemeClr val="tx2"/>
              </a:solidFill>
              <a:latin typeface="Open Sans" charset="0"/>
              <a:ea typeface="Open Sans" charset="0"/>
              <a:cs typeface="Open Sans" charset="0"/>
            </a:endParaRPr>
          </a:p>
          <a:p>
            <a:endParaRPr lang="en-US" sz="1200" b="1" dirty="0">
              <a:solidFill>
                <a:schemeClr val="tx2"/>
              </a:solidFill>
              <a:latin typeface="Open Sans" charset="0"/>
              <a:ea typeface="Open Sans" charset="0"/>
              <a:cs typeface="Open Sans" charset="0"/>
            </a:endParaRPr>
          </a:p>
          <a:p>
            <a:endParaRPr lang="en-US" sz="1200" b="1" dirty="0">
              <a:solidFill>
                <a:schemeClr val="tx2"/>
              </a:solidFill>
              <a:latin typeface="Open Sans" charset="0"/>
              <a:ea typeface="Open Sans" charset="0"/>
              <a:cs typeface="Open Sans" charset="0"/>
            </a:endParaRPr>
          </a:p>
          <a:p>
            <a:endParaRPr lang="en-US" sz="1200" b="1" dirty="0">
              <a:solidFill>
                <a:schemeClr val="tx2"/>
              </a:solidFill>
              <a:latin typeface="Open Sans" charset="0"/>
              <a:ea typeface="Open Sans" charset="0"/>
              <a:cs typeface="Open Sans" charset="0"/>
            </a:endParaRPr>
          </a:p>
          <a:p>
            <a:endParaRPr lang="en-US" sz="1200" b="1" dirty="0">
              <a:solidFill>
                <a:schemeClr val="tx2"/>
              </a:solidFill>
              <a:latin typeface="Open Sans" charset="0"/>
              <a:ea typeface="Open Sans" charset="0"/>
              <a:cs typeface="Open Sans" charset="0"/>
            </a:endParaRPr>
          </a:p>
          <a:p>
            <a:endParaRPr lang="en-US" sz="1200" b="1" dirty="0">
              <a:solidFill>
                <a:schemeClr val="tx2"/>
              </a:solidFill>
              <a:latin typeface="Open Sans" charset="0"/>
              <a:ea typeface="Open Sans" charset="0"/>
              <a:cs typeface="Open Sans" charset="0"/>
            </a:endParaRPr>
          </a:p>
          <a:p>
            <a:endParaRPr lang="en-US" sz="1200" b="1" dirty="0">
              <a:solidFill>
                <a:schemeClr val="tx2"/>
              </a:solidFill>
              <a:latin typeface="Open Sans" charset="0"/>
              <a:ea typeface="Open Sans" charset="0"/>
              <a:cs typeface="Open Sans" charset="0"/>
            </a:endParaRPr>
          </a:p>
          <a:p>
            <a:endParaRPr lang="en-US" sz="1200" b="1" dirty="0">
              <a:solidFill>
                <a:schemeClr val="tx2"/>
              </a:solidFill>
              <a:latin typeface="Open Sans" charset="0"/>
              <a:ea typeface="Open Sans" charset="0"/>
              <a:cs typeface="Open Sans" charset="0"/>
            </a:endParaRPr>
          </a:p>
          <a:p>
            <a:endParaRPr lang="en-US" sz="1200" b="1" dirty="0">
              <a:solidFill>
                <a:schemeClr val="tx2"/>
              </a:solidFill>
              <a:latin typeface="Open Sans" charset="0"/>
              <a:ea typeface="Open Sans" charset="0"/>
              <a:cs typeface="Open Sans" charset="0"/>
            </a:endParaRPr>
          </a:p>
          <a:p>
            <a:endParaRPr lang="en-US" sz="1200" b="1" dirty="0">
              <a:solidFill>
                <a:schemeClr val="tx2"/>
              </a:solidFill>
              <a:latin typeface="Open Sans" charset="0"/>
              <a:ea typeface="Open Sans" charset="0"/>
              <a:cs typeface="Open Sans" charset="0"/>
            </a:endParaRPr>
          </a:p>
          <a:p>
            <a:endParaRPr lang="en-US" sz="1200" b="1" dirty="0">
              <a:solidFill>
                <a:schemeClr val="tx2"/>
              </a:solidFill>
              <a:latin typeface="Open Sans" charset="0"/>
              <a:ea typeface="Open Sans" charset="0"/>
              <a:cs typeface="Open Sans" charset="0"/>
            </a:endParaRPr>
          </a:p>
          <a:p>
            <a:endParaRPr lang="en-US" sz="1200" b="1" dirty="0">
              <a:solidFill>
                <a:schemeClr val="tx2"/>
              </a:solidFill>
              <a:latin typeface="Open Sans" charset="0"/>
              <a:ea typeface="Open Sans" charset="0"/>
              <a:cs typeface="Open Sans" charset="0"/>
            </a:endParaRPr>
          </a:p>
          <a:p>
            <a:endParaRPr lang="en-US" sz="1200" b="1" dirty="0">
              <a:solidFill>
                <a:schemeClr val="tx2"/>
              </a:solidFill>
              <a:latin typeface="Open Sans" charset="0"/>
              <a:ea typeface="Open Sans" charset="0"/>
              <a:cs typeface="Open Sans" charset="0"/>
            </a:endParaRPr>
          </a:p>
          <a:p>
            <a:endParaRPr lang="en-US" sz="1200" b="1" dirty="0">
              <a:solidFill>
                <a:schemeClr val="tx2"/>
              </a:solidFill>
              <a:latin typeface="Open Sans" charset="0"/>
              <a:ea typeface="Open Sans" charset="0"/>
              <a:cs typeface="Open Sans" charset="0"/>
            </a:endParaRPr>
          </a:p>
          <a:p>
            <a:endParaRPr lang="en-US" sz="1200" b="1" dirty="0">
              <a:solidFill>
                <a:schemeClr val="tx2"/>
              </a:solidFill>
              <a:latin typeface="Open Sans" charset="0"/>
              <a:ea typeface="Open Sans" charset="0"/>
              <a:cs typeface="Open Sans" charset="0"/>
            </a:endParaRPr>
          </a:p>
          <a:p>
            <a:endParaRPr lang="en-US" sz="1200" b="1" dirty="0">
              <a:solidFill>
                <a:schemeClr val="tx2"/>
              </a:solidFill>
              <a:latin typeface="Open Sans" charset="0"/>
              <a:ea typeface="Open Sans" charset="0"/>
              <a:cs typeface="Open Sans" charset="0"/>
            </a:endParaRPr>
          </a:p>
        </p:txBody>
      </p:sp>
      <p:sp>
        <p:nvSpPr>
          <p:cNvPr id="15" name="Title 1"/>
          <p:cNvSpPr txBox="1">
            <a:spLocks/>
          </p:cNvSpPr>
          <p:nvPr/>
        </p:nvSpPr>
        <p:spPr>
          <a:xfrm>
            <a:off x="1371600" y="479510"/>
            <a:ext cx="9448800" cy="581185"/>
          </a:xfrm>
          <a:prstGeom prst="rect">
            <a:avLst/>
          </a:prstGeom>
        </p:spPr>
        <p:txBody>
          <a:bodyPr/>
          <a:lstStyle>
            <a:lvl1pPr algn="ctr" defTabSz="407690" rtl="0" eaLnBrk="1" latinLnBrk="0" hangingPunct="1">
              <a:spcBef>
                <a:spcPct val="0"/>
              </a:spcBef>
              <a:buNone/>
              <a:defRPr sz="2200" kern="1200">
                <a:solidFill>
                  <a:schemeClr val="bg2"/>
                </a:solidFill>
                <a:latin typeface="Open Sans"/>
                <a:ea typeface="+mj-ea"/>
                <a:cs typeface="Open Sans"/>
              </a:defRPr>
            </a:lvl1pPr>
          </a:lstStyle>
          <a:p>
            <a:r>
              <a:rPr lang="es-ES" sz="3600">
                <a:solidFill>
                  <a:schemeClr val="bg1"/>
                </a:solidFill>
                <a:latin typeface="Calibri" panose="020F0502020204030204" pitchFamily="34" charset="0"/>
                <a:cs typeface="Calibri" panose="020F0502020204030204" pitchFamily="34" charset="0"/>
              </a:rPr>
              <a:t>Recursos para el asesor de servicio del club</a:t>
            </a:r>
          </a:p>
        </p:txBody>
      </p:sp>
      <p:sp>
        <p:nvSpPr>
          <p:cNvPr id="17" name="Rectangle 16"/>
          <p:cNvSpPr/>
          <p:nvPr/>
        </p:nvSpPr>
        <p:spPr>
          <a:xfrm>
            <a:off x="4839413" y="1295400"/>
            <a:ext cx="2352331" cy="7620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solidFill>
                <a:prstClr val="white"/>
              </a:solidFill>
              <a:latin typeface="Arial" charset="0"/>
              <a:ea typeface="Arial" charset="0"/>
              <a:cs typeface="Arial" charset="0"/>
            </a:endParaRPr>
          </a:p>
        </p:txBody>
      </p:sp>
      <p:sp>
        <p:nvSpPr>
          <p:cNvPr id="4" name="TextBox 3"/>
          <p:cNvSpPr txBox="1"/>
          <p:nvPr/>
        </p:nvSpPr>
        <p:spPr>
          <a:xfrm>
            <a:off x="1235547" y="5148195"/>
            <a:ext cx="9912802" cy="1015663"/>
          </a:xfrm>
          <a:prstGeom prst="rect">
            <a:avLst/>
          </a:prstGeom>
          <a:noFill/>
        </p:spPr>
        <p:txBody>
          <a:bodyPr wrap="square" rtlCol="0">
            <a:spAutoFit/>
          </a:bodyPr>
          <a:lstStyle/>
          <a:p>
            <a:pPr algn="ctr"/>
            <a:r>
              <a:rPr lang="es-ES" sz="3000">
                <a:solidFill>
                  <a:schemeClr val="accent1"/>
                </a:solidFill>
                <a:latin typeface="Calibri" panose="020F0502020204030204" pitchFamily="34" charset="0"/>
                <a:cs typeface="Calibri" panose="020F0502020204030204" pitchFamily="34" charset="0"/>
              </a:rPr>
              <a:t>La Trayectoria de Servicio</a:t>
            </a:r>
          </a:p>
          <a:p>
            <a:pPr algn="ctr"/>
            <a:r>
              <a:rPr lang="es-ES" sz="3000">
                <a:solidFill>
                  <a:schemeClr val="accent1"/>
                </a:solidFill>
                <a:latin typeface="Calibri" panose="020F0502020204030204" pitchFamily="34" charset="0"/>
                <a:cs typeface="Calibri" panose="020F0502020204030204" pitchFamily="34" charset="0"/>
              </a:rPr>
              <a:t>Aprender - Descubrir - Actuar - Celebrar </a:t>
            </a:r>
          </a:p>
        </p:txBody>
      </p:sp>
      <p:grpSp>
        <p:nvGrpSpPr>
          <p:cNvPr id="6" name="Group 5">
            <a:extLst>
              <a:ext uri="{FF2B5EF4-FFF2-40B4-BE49-F238E27FC236}">
                <a16:creationId xmlns:a16="http://schemas.microsoft.com/office/drawing/2014/main" id="{D5652053-B02D-EE37-BF2E-4E45D8FDC492}"/>
              </a:ext>
            </a:extLst>
          </p:cNvPr>
          <p:cNvGrpSpPr/>
          <p:nvPr/>
        </p:nvGrpSpPr>
        <p:grpSpPr>
          <a:xfrm>
            <a:off x="256702" y="2429249"/>
            <a:ext cx="11808512" cy="1727871"/>
            <a:chOff x="256702" y="2429249"/>
            <a:chExt cx="11808512" cy="1727871"/>
          </a:xfrm>
        </p:grpSpPr>
        <p:grpSp>
          <p:nvGrpSpPr>
            <p:cNvPr id="7" name="Group 6">
              <a:extLst>
                <a:ext uri="{FF2B5EF4-FFF2-40B4-BE49-F238E27FC236}">
                  <a16:creationId xmlns:a16="http://schemas.microsoft.com/office/drawing/2014/main" id="{E9713F0C-8BEA-8DFB-90D3-F5BED1B03503}"/>
                </a:ext>
              </a:extLst>
            </p:cNvPr>
            <p:cNvGrpSpPr/>
            <p:nvPr/>
          </p:nvGrpSpPr>
          <p:grpSpPr>
            <a:xfrm>
              <a:off x="256702" y="2429249"/>
              <a:ext cx="11808512" cy="1727871"/>
              <a:chOff x="217631" y="709793"/>
              <a:chExt cx="11808512" cy="1727871"/>
            </a:xfrm>
          </p:grpSpPr>
          <p:sp>
            <p:nvSpPr>
              <p:cNvPr id="9" name="TextBox 8">
                <a:extLst>
                  <a:ext uri="{FF2B5EF4-FFF2-40B4-BE49-F238E27FC236}">
                    <a16:creationId xmlns:a16="http://schemas.microsoft.com/office/drawing/2014/main" id="{B306F7DC-5E90-508D-A0AC-60B8322DCB1D}"/>
                  </a:ext>
                </a:extLst>
              </p:cNvPr>
              <p:cNvSpPr txBox="1"/>
              <p:nvPr/>
            </p:nvSpPr>
            <p:spPr>
              <a:xfrm>
                <a:off x="4507775" y="1852448"/>
                <a:ext cx="1553291" cy="585216"/>
              </a:xfrm>
              <a:prstGeom prst="rect">
                <a:avLst/>
              </a:prstGeom>
              <a:noFill/>
            </p:spPr>
            <p:txBody>
              <a:bodyPr wrap="square" lIns="0" rIns="0" rtlCol="0">
                <a:spAutoFit/>
              </a:bodyPr>
              <a:lstStyle/>
              <a:p>
                <a:pPr algn="ctr"/>
                <a:r>
                  <a:rPr lang="es-ES" sz="1600" b="1">
                    <a:solidFill>
                      <a:srgbClr val="8CC63F"/>
                    </a:solidFill>
                    <a:ea typeface="Open Sans" charset="0"/>
                    <a:cs typeface="Open Sans" charset="0"/>
                  </a:rPr>
                  <a:t>MEDIO AMBIENTE</a:t>
                </a:r>
                <a:br>
                  <a:rPr lang="es-ES" sz="1600" b="1">
                    <a:solidFill>
                      <a:srgbClr val="8CC63F"/>
                    </a:solidFill>
                    <a:ea typeface="Open Sans" charset="0"/>
                    <a:cs typeface="Open Sans" charset="0"/>
                  </a:rPr>
                </a:br>
                <a:endParaRPr lang="es-ES" sz="1600" b="1">
                  <a:solidFill>
                    <a:srgbClr val="8CC63F"/>
                  </a:solidFill>
                  <a:ea typeface="Open Sans" charset="0"/>
                  <a:cs typeface="Open Sans" charset="0"/>
                </a:endParaRPr>
              </a:p>
            </p:txBody>
          </p:sp>
          <p:sp>
            <p:nvSpPr>
              <p:cNvPr id="10" name="TextBox 9">
                <a:extLst>
                  <a:ext uri="{FF2B5EF4-FFF2-40B4-BE49-F238E27FC236}">
                    <a16:creationId xmlns:a16="http://schemas.microsoft.com/office/drawing/2014/main" id="{643B25B3-445E-7164-C5D3-A10685A69827}"/>
                  </a:ext>
                </a:extLst>
              </p:cNvPr>
              <p:cNvSpPr txBox="1"/>
              <p:nvPr/>
            </p:nvSpPr>
            <p:spPr>
              <a:xfrm>
                <a:off x="7596389" y="1852448"/>
                <a:ext cx="1463040" cy="585216"/>
              </a:xfrm>
              <a:prstGeom prst="rect">
                <a:avLst/>
              </a:prstGeom>
              <a:noFill/>
            </p:spPr>
            <p:txBody>
              <a:bodyPr wrap="square" lIns="0" rIns="0" rtlCol="0">
                <a:spAutoFit/>
              </a:bodyPr>
              <a:lstStyle/>
              <a:p>
                <a:pPr algn="ctr"/>
                <a:r>
                  <a:rPr lang="es-ES" sz="1600" b="1">
                    <a:solidFill>
                      <a:srgbClr val="F26A2C"/>
                    </a:solidFill>
                    <a:ea typeface="Open Sans" charset="0"/>
                    <a:cs typeface="Open Sans" charset="0"/>
                  </a:rPr>
                  <a:t>HAMBRE</a:t>
                </a:r>
                <a:br>
                  <a:rPr lang="es-ES" sz="1600" b="1">
                    <a:solidFill>
                      <a:srgbClr val="F26A2C"/>
                    </a:solidFill>
                    <a:ea typeface="Open Sans" charset="0"/>
                    <a:cs typeface="Open Sans" charset="0"/>
                  </a:rPr>
                </a:br>
                <a:endParaRPr lang="es-ES" sz="1600" b="1">
                  <a:solidFill>
                    <a:srgbClr val="F26A2C"/>
                  </a:solidFill>
                  <a:ea typeface="Open Sans" charset="0"/>
                  <a:cs typeface="Open Sans" charset="0"/>
                </a:endParaRPr>
              </a:p>
            </p:txBody>
          </p:sp>
          <p:sp>
            <p:nvSpPr>
              <p:cNvPr id="11" name="TextBox 10">
                <a:extLst>
                  <a:ext uri="{FF2B5EF4-FFF2-40B4-BE49-F238E27FC236}">
                    <a16:creationId xmlns:a16="http://schemas.microsoft.com/office/drawing/2014/main" id="{4A39B4CF-A5DC-1499-87B5-08CFA06E5FB4}"/>
                  </a:ext>
                </a:extLst>
              </p:cNvPr>
              <p:cNvSpPr txBox="1"/>
              <p:nvPr/>
            </p:nvSpPr>
            <p:spPr>
              <a:xfrm>
                <a:off x="9112143" y="1852448"/>
                <a:ext cx="1463040" cy="585216"/>
              </a:xfrm>
              <a:prstGeom prst="rect">
                <a:avLst/>
              </a:prstGeom>
              <a:noFill/>
            </p:spPr>
            <p:txBody>
              <a:bodyPr wrap="square" lIns="0" rIns="0" rtlCol="0">
                <a:spAutoFit/>
              </a:bodyPr>
              <a:lstStyle/>
              <a:p>
                <a:pPr algn="ctr"/>
                <a:r>
                  <a:rPr lang="es-ES" sz="1600" b="1">
                    <a:solidFill>
                      <a:srgbClr val="6A205F"/>
                    </a:solidFill>
                    <a:ea typeface="Open Sans" charset="0"/>
                    <a:cs typeface="Open Sans" charset="0"/>
                  </a:rPr>
                  <a:t>VISIÓN</a:t>
                </a:r>
                <a:br>
                  <a:rPr lang="es-ES" sz="1600" b="1">
                    <a:solidFill>
                      <a:srgbClr val="6A205F"/>
                    </a:solidFill>
                    <a:ea typeface="Open Sans" charset="0"/>
                    <a:cs typeface="Open Sans" charset="0"/>
                  </a:rPr>
                </a:br>
                <a:endParaRPr lang="es-ES" sz="1600" b="1">
                  <a:solidFill>
                    <a:srgbClr val="6A205F"/>
                  </a:solidFill>
                  <a:ea typeface="Open Sans" charset="0"/>
                  <a:cs typeface="Open Sans" charset="0"/>
                </a:endParaRPr>
              </a:p>
            </p:txBody>
          </p:sp>
          <p:sp>
            <p:nvSpPr>
              <p:cNvPr id="12" name="TextBox 11">
                <a:extLst>
                  <a:ext uri="{FF2B5EF4-FFF2-40B4-BE49-F238E27FC236}">
                    <a16:creationId xmlns:a16="http://schemas.microsoft.com/office/drawing/2014/main" id="{6E4EF314-5EA6-6CA4-4F22-17F87B78BB46}"/>
                  </a:ext>
                </a:extLst>
              </p:cNvPr>
              <p:cNvSpPr txBox="1"/>
              <p:nvPr/>
            </p:nvSpPr>
            <p:spPr>
              <a:xfrm>
                <a:off x="217631" y="1852448"/>
                <a:ext cx="1463040" cy="585216"/>
              </a:xfrm>
              <a:prstGeom prst="rect">
                <a:avLst/>
              </a:prstGeom>
              <a:noFill/>
            </p:spPr>
            <p:txBody>
              <a:bodyPr wrap="square" lIns="0" rIns="0" rtlCol="0">
                <a:spAutoFit/>
              </a:bodyPr>
              <a:lstStyle/>
              <a:p>
                <a:pPr algn="ctr"/>
                <a:r>
                  <a:rPr lang="es-ES" sz="1600" b="1">
                    <a:solidFill>
                      <a:srgbClr val="F0C217"/>
                    </a:solidFill>
                    <a:ea typeface="Open Sans" charset="0"/>
                    <a:cs typeface="Open Sans" charset="0"/>
                  </a:rPr>
                  <a:t>CÁNCER </a:t>
                </a:r>
              </a:p>
              <a:p>
                <a:pPr algn="ctr"/>
                <a:r>
                  <a:rPr lang="es-ES" sz="1600" b="1">
                    <a:solidFill>
                      <a:srgbClr val="F0C217"/>
                    </a:solidFill>
                    <a:ea typeface="Open Sans" charset="0"/>
                    <a:cs typeface="Open Sans" charset="0"/>
                  </a:rPr>
                  <a:t>INFANTIL</a:t>
                </a:r>
              </a:p>
            </p:txBody>
          </p:sp>
          <p:pic>
            <p:nvPicPr>
              <p:cNvPr id="13" name="Picture 12">
                <a:extLst>
                  <a:ext uri="{FF2B5EF4-FFF2-40B4-BE49-F238E27FC236}">
                    <a16:creationId xmlns:a16="http://schemas.microsoft.com/office/drawing/2014/main" id="{9EE4AFC1-1B94-A5CB-0844-5F12F2C66227}"/>
                  </a:ext>
                </a:extLst>
              </p:cNvPr>
              <p:cNvPicPr>
                <a:picLocks noChangeAspect="1"/>
              </p:cNvPicPr>
              <p:nvPr/>
            </p:nvPicPr>
            <p:blipFill>
              <a:blip r:embed="rId3"/>
              <a:stretch>
                <a:fillRect/>
              </a:stretch>
            </p:blipFill>
            <p:spPr>
              <a:xfrm>
                <a:off x="389691" y="709793"/>
                <a:ext cx="1128140" cy="1143000"/>
              </a:xfrm>
              <a:prstGeom prst="rect">
                <a:avLst/>
              </a:prstGeom>
            </p:spPr>
          </p:pic>
          <p:pic>
            <p:nvPicPr>
              <p:cNvPr id="18" name="Picture 17">
                <a:extLst>
                  <a:ext uri="{FF2B5EF4-FFF2-40B4-BE49-F238E27FC236}">
                    <a16:creationId xmlns:a16="http://schemas.microsoft.com/office/drawing/2014/main" id="{839CF2D9-3C58-F375-CE37-CE1F481F8779}"/>
                  </a:ext>
                </a:extLst>
              </p:cNvPr>
              <p:cNvPicPr>
                <a:picLocks noChangeAspect="1"/>
              </p:cNvPicPr>
              <p:nvPr/>
            </p:nvPicPr>
            <p:blipFill>
              <a:blip r:embed="rId4"/>
              <a:stretch>
                <a:fillRect/>
              </a:stretch>
            </p:blipFill>
            <p:spPr>
              <a:xfrm>
                <a:off x="4780740" y="709793"/>
                <a:ext cx="1103880" cy="1143000"/>
              </a:xfrm>
              <a:prstGeom prst="rect">
                <a:avLst/>
              </a:prstGeom>
            </p:spPr>
          </p:pic>
          <p:pic>
            <p:nvPicPr>
              <p:cNvPr id="19" name="Picture 18">
                <a:extLst>
                  <a:ext uri="{FF2B5EF4-FFF2-40B4-BE49-F238E27FC236}">
                    <a16:creationId xmlns:a16="http://schemas.microsoft.com/office/drawing/2014/main" id="{2D83E710-28E8-BC29-C6F5-DDD9AEC9DBCC}"/>
                  </a:ext>
                </a:extLst>
              </p:cNvPr>
              <p:cNvPicPr>
                <a:picLocks noChangeAspect="1"/>
              </p:cNvPicPr>
              <p:nvPr/>
            </p:nvPicPr>
            <p:blipFill>
              <a:blip r:embed="rId5"/>
              <a:stretch>
                <a:fillRect/>
              </a:stretch>
            </p:blipFill>
            <p:spPr>
              <a:xfrm>
                <a:off x="7739495" y="709793"/>
                <a:ext cx="1270138" cy="1143000"/>
              </a:xfrm>
              <a:prstGeom prst="rect">
                <a:avLst/>
              </a:prstGeom>
            </p:spPr>
          </p:pic>
          <p:pic>
            <p:nvPicPr>
              <p:cNvPr id="20" name="Picture 19">
                <a:extLst>
                  <a:ext uri="{FF2B5EF4-FFF2-40B4-BE49-F238E27FC236}">
                    <a16:creationId xmlns:a16="http://schemas.microsoft.com/office/drawing/2014/main" id="{1F5CE4F8-0020-5A6E-4CF2-A812C5357D85}"/>
                  </a:ext>
                </a:extLst>
              </p:cNvPr>
              <p:cNvPicPr>
                <a:picLocks noChangeAspect="1"/>
              </p:cNvPicPr>
              <p:nvPr/>
            </p:nvPicPr>
            <p:blipFill>
              <a:blip r:embed="rId6"/>
              <a:stretch>
                <a:fillRect/>
              </a:stretch>
            </p:blipFill>
            <p:spPr>
              <a:xfrm>
                <a:off x="9279326" y="709793"/>
                <a:ext cx="1147013" cy="1143000"/>
              </a:xfrm>
              <a:prstGeom prst="rect">
                <a:avLst/>
              </a:prstGeom>
            </p:spPr>
          </p:pic>
          <p:sp>
            <p:nvSpPr>
              <p:cNvPr id="27" name="TextBox 26">
                <a:extLst>
                  <a:ext uri="{FF2B5EF4-FFF2-40B4-BE49-F238E27FC236}">
                    <a16:creationId xmlns:a16="http://schemas.microsoft.com/office/drawing/2014/main" id="{2F6B9770-FA47-03D1-9C54-EC08D0596A8C}"/>
                  </a:ext>
                </a:extLst>
              </p:cNvPr>
              <p:cNvSpPr txBox="1"/>
              <p:nvPr/>
            </p:nvSpPr>
            <p:spPr>
              <a:xfrm>
                <a:off x="1689891" y="1852448"/>
                <a:ext cx="1463040" cy="585216"/>
              </a:xfrm>
              <a:prstGeom prst="rect">
                <a:avLst/>
              </a:prstGeom>
              <a:noFill/>
            </p:spPr>
            <p:txBody>
              <a:bodyPr wrap="square" lIns="0" rIns="0" rtlCol="0">
                <a:spAutoFit/>
              </a:bodyPr>
              <a:lstStyle/>
              <a:p>
                <a:pPr algn="ctr"/>
                <a:r>
                  <a:rPr lang="es-ES" sz="1600" b="1">
                    <a:solidFill>
                      <a:srgbClr val="0774AF"/>
                    </a:solidFill>
                    <a:ea typeface="Open Sans" charset="0"/>
                    <a:cs typeface="Open Sans" charset="0"/>
                  </a:rPr>
                  <a:t>DIABETES</a:t>
                </a:r>
                <a:br>
                  <a:rPr lang="es-ES" sz="1200" b="1">
                    <a:solidFill>
                      <a:schemeClr val="tx2"/>
                    </a:solidFill>
                    <a:ea typeface="Open Sans" charset="0"/>
                    <a:cs typeface="Open Sans" charset="0"/>
                  </a:rPr>
                </a:br>
                <a:endParaRPr lang="es-ES" sz="1200" b="1">
                  <a:solidFill>
                    <a:schemeClr val="tx2"/>
                  </a:solidFill>
                  <a:ea typeface="Open Sans" charset="0"/>
                  <a:cs typeface="Open Sans" charset="0"/>
                </a:endParaRPr>
              </a:p>
            </p:txBody>
          </p:sp>
          <p:pic>
            <p:nvPicPr>
              <p:cNvPr id="28" name="Picture 27">
                <a:extLst>
                  <a:ext uri="{FF2B5EF4-FFF2-40B4-BE49-F238E27FC236}">
                    <a16:creationId xmlns:a16="http://schemas.microsoft.com/office/drawing/2014/main" id="{BA61E107-9A20-8A5F-3571-5C054520E69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843510" y="709793"/>
                <a:ext cx="1155048" cy="1143000"/>
              </a:xfrm>
              <a:prstGeom prst="rect">
                <a:avLst/>
              </a:prstGeom>
            </p:spPr>
          </p:pic>
          <p:sp>
            <p:nvSpPr>
              <p:cNvPr id="29" name="TextBox 28">
                <a:extLst>
                  <a:ext uri="{FF2B5EF4-FFF2-40B4-BE49-F238E27FC236}">
                    <a16:creationId xmlns:a16="http://schemas.microsoft.com/office/drawing/2014/main" id="{078F17F1-1D10-D53C-4E2C-280D06530327}"/>
                  </a:ext>
                </a:extLst>
              </p:cNvPr>
              <p:cNvSpPr txBox="1"/>
              <p:nvPr/>
            </p:nvSpPr>
            <p:spPr>
              <a:xfrm>
                <a:off x="3161397" y="1852448"/>
                <a:ext cx="1463040" cy="585216"/>
              </a:xfrm>
              <a:prstGeom prst="rect">
                <a:avLst/>
              </a:prstGeom>
              <a:noFill/>
            </p:spPr>
            <p:txBody>
              <a:bodyPr wrap="square" lIns="0" rIns="0" rtlCol="0">
                <a:spAutoFit/>
              </a:bodyPr>
              <a:lstStyle/>
              <a:p>
                <a:pPr algn="ctr"/>
                <a:r>
                  <a:rPr lang="es-ES" sz="1600" b="1">
                    <a:solidFill>
                      <a:srgbClr val="00339A"/>
                    </a:solidFill>
                    <a:ea typeface="Open Sans" charset="0"/>
                    <a:cs typeface="Open Sans" charset="0"/>
                  </a:rPr>
                  <a:t>ALIVIO PARA DESASTRES</a:t>
                </a:r>
              </a:p>
            </p:txBody>
          </p:sp>
          <p:pic>
            <p:nvPicPr>
              <p:cNvPr id="30" name="Picture 29" descr="A group of people holding hands&#10;&#10;Description automatically generated">
                <a:extLst>
                  <a:ext uri="{FF2B5EF4-FFF2-40B4-BE49-F238E27FC236}">
                    <a16:creationId xmlns:a16="http://schemas.microsoft.com/office/drawing/2014/main" id="{A5D22B15-CBDC-6538-FE88-CF8A945152B4}"/>
                  </a:ext>
                </a:extLst>
              </p:cNvPr>
              <p:cNvPicPr>
                <a:picLocks noChangeAspect="1"/>
              </p:cNvPicPr>
              <p:nvPr/>
            </p:nvPicPr>
            <p:blipFill>
              <a:blip r:embed="rId8"/>
              <a:stretch>
                <a:fillRect/>
              </a:stretch>
            </p:blipFill>
            <p:spPr>
              <a:xfrm>
                <a:off x="10724026" y="709793"/>
                <a:ext cx="1130824" cy="1143000"/>
              </a:xfrm>
              <a:prstGeom prst="rect">
                <a:avLst/>
              </a:prstGeom>
            </p:spPr>
          </p:pic>
          <p:sp>
            <p:nvSpPr>
              <p:cNvPr id="31" name="TextBox 30">
                <a:extLst>
                  <a:ext uri="{FF2B5EF4-FFF2-40B4-BE49-F238E27FC236}">
                    <a16:creationId xmlns:a16="http://schemas.microsoft.com/office/drawing/2014/main" id="{BA5CD546-6773-CF5D-CFC6-2703AF51F4E2}"/>
                  </a:ext>
                </a:extLst>
              </p:cNvPr>
              <p:cNvSpPr txBox="1"/>
              <p:nvPr/>
            </p:nvSpPr>
            <p:spPr>
              <a:xfrm>
                <a:off x="10563103" y="1852448"/>
                <a:ext cx="1463040" cy="585216"/>
              </a:xfrm>
              <a:prstGeom prst="rect">
                <a:avLst/>
              </a:prstGeom>
              <a:noFill/>
            </p:spPr>
            <p:txBody>
              <a:bodyPr wrap="square" lIns="0" rIns="0" rtlCol="0">
                <a:spAutoFit/>
              </a:bodyPr>
              <a:lstStyle/>
              <a:p>
                <a:pPr algn="ctr"/>
                <a:r>
                  <a:rPr lang="es-ES" sz="1600" b="1">
                    <a:solidFill>
                      <a:srgbClr val="10A0A0"/>
                    </a:solidFill>
                    <a:ea typeface="Open Sans" charset="0"/>
                    <a:cs typeface="Open Sans" charset="0"/>
                  </a:rPr>
                  <a:t>JUVENTUD</a:t>
                </a:r>
                <a:br>
                  <a:rPr lang="es-ES" sz="1600" b="1">
                    <a:solidFill>
                      <a:srgbClr val="10A0A0"/>
                    </a:solidFill>
                    <a:ea typeface="Open Sans" charset="0"/>
                    <a:cs typeface="Open Sans" charset="0"/>
                  </a:rPr>
                </a:br>
                <a:endParaRPr lang="es-ES" sz="1600" b="1">
                  <a:solidFill>
                    <a:srgbClr val="10A0A0"/>
                  </a:solidFill>
                  <a:ea typeface="Open Sans" charset="0"/>
                  <a:cs typeface="Open Sans" charset="0"/>
                </a:endParaRPr>
              </a:p>
            </p:txBody>
          </p:sp>
          <p:sp>
            <p:nvSpPr>
              <p:cNvPr id="32" name="TextBox 31">
                <a:extLst>
                  <a:ext uri="{FF2B5EF4-FFF2-40B4-BE49-F238E27FC236}">
                    <a16:creationId xmlns:a16="http://schemas.microsoft.com/office/drawing/2014/main" id="{D4F676EF-6632-AC59-B0BB-DA46180710F3}"/>
                  </a:ext>
                </a:extLst>
              </p:cNvPr>
              <p:cNvSpPr txBox="1"/>
              <p:nvPr/>
            </p:nvSpPr>
            <p:spPr>
              <a:xfrm>
                <a:off x="6094533" y="1852448"/>
                <a:ext cx="1592247" cy="585216"/>
              </a:xfrm>
              <a:prstGeom prst="rect">
                <a:avLst/>
              </a:prstGeom>
              <a:noFill/>
            </p:spPr>
            <p:txBody>
              <a:bodyPr wrap="square" lIns="0" rIns="0" rtlCol="0">
                <a:spAutoFit/>
              </a:bodyPr>
              <a:lstStyle/>
              <a:p>
                <a:pPr algn="ctr"/>
                <a:r>
                  <a:rPr lang="es-ES" sz="1600" b="1">
                    <a:solidFill>
                      <a:srgbClr val="C00000"/>
                    </a:solidFill>
                    <a:ea typeface="Open Sans" charset="0"/>
                    <a:cs typeface="Open Sans" charset="0"/>
                  </a:rPr>
                  <a:t>ESFUERZOS HUMANITARIOS</a:t>
                </a:r>
                <a:br>
                  <a:rPr lang="es-ES" sz="1600" b="1">
                    <a:solidFill>
                      <a:srgbClr val="C00000"/>
                    </a:solidFill>
                    <a:ea typeface="Open Sans" charset="0"/>
                    <a:cs typeface="Open Sans" charset="0"/>
                  </a:rPr>
                </a:br>
                <a:endParaRPr lang="es-ES" sz="1600" b="1">
                  <a:solidFill>
                    <a:srgbClr val="C00000"/>
                  </a:solidFill>
                  <a:ea typeface="Open Sans" charset="0"/>
                  <a:cs typeface="Open Sans" charset="0"/>
                </a:endParaRPr>
              </a:p>
            </p:txBody>
          </p:sp>
          <p:pic>
            <p:nvPicPr>
              <p:cNvPr id="33" name="Picture 32" descr="A close-up of a logo&#10;&#10;Description automatically generated">
                <a:extLst>
                  <a:ext uri="{FF2B5EF4-FFF2-40B4-BE49-F238E27FC236}">
                    <a16:creationId xmlns:a16="http://schemas.microsoft.com/office/drawing/2014/main" id="{100805A5-680D-DB00-2622-D43215C0334E}"/>
                  </a:ext>
                </a:extLst>
              </p:cNvPr>
              <p:cNvPicPr>
                <a:picLocks noChangeAspect="1"/>
              </p:cNvPicPr>
              <p:nvPr/>
            </p:nvPicPr>
            <p:blipFill>
              <a:blip r:embed="rId9"/>
              <a:stretch>
                <a:fillRect/>
              </a:stretch>
            </p:blipFill>
            <p:spPr>
              <a:xfrm>
                <a:off x="6210299" y="709793"/>
                <a:ext cx="1231510" cy="1143000"/>
              </a:xfrm>
              <a:prstGeom prst="rect">
                <a:avLst/>
              </a:prstGeom>
            </p:spPr>
          </p:pic>
        </p:grpSp>
        <p:pic>
          <p:nvPicPr>
            <p:cNvPr id="8" name="Picture 7" descr="A logo of a cloud with rain and lightning&#10;&#10;Description automatically generated">
              <a:extLst>
                <a:ext uri="{FF2B5EF4-FFF2-40B4-BE49-F238E27FC236}">
                  <a16:creationId xmlns:a16="http://schemas.microsoft.com/office/drawing/2014/main" id="{B765FADC-86DA-F276-0105-9FCA391AD88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272883" y="2429249"/>
              <a:ext cx="1137199" cy="1149444"/>
            </a:xfrm>
            <a:prstGeom prst="rect">
              <a:avLst/>
            </a:prstGeom>
          </p:spPr>
        </p:pic>
      </p:grpSp>
    </p:spTree>
    <p:extLst>
      <p:ext uri="{BB962C8B-B14F-4D97-AF65-F5344CB8AC3E}">
        <p14:creationId xmlns:p14="http://schemas.microsoft.com/office/powerpoint/2010/main" val="77369447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10233F"/>
        </a:solidFill>
        <a:effectLst/>
      </p:bgPr>
    </p:bg>
    <p:spTree>
      <p:nvGrpSpPr>
        <p:cNvPr id="1" name=""/>
        <p:cNvGrpSpPr/>
        <p:nvPr/>
      </p:nvGrpSpPr>
      <p:grpSpPr>
        <a:xfrm>
          <a:off x="0" y="0"/>
          <a:ext cx="0" cy="0"/>
          <a:chOff x="0" y="0"/>
          <a:chExt cx="0" cy="0"/>
        </a:xfrm>
      </p:grpSpPr>
      <p:sp>
        <p:nvSpPr>
          <p:cNvPr id="6" name="Content Placeholder 1" hidden="1"/>
          <p:cNvSpPr txBox="1">
            <a:spLocks/>
          </p:cNvSpPr>
          <p:nvPr/>
        </p:nvSpPr>
        <p:spPr>
          <a:xfrm>
            <a:off x="0" y="3035000"/>
            <a:ext cx="12192000" cy="4267200"/>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lgn="ctr">
              <a:buNone/>
            </a:pPr>
            <a:r>
              <a:rPr lang="en-US" sz="2400" kern="0" dirty="0"/>
              <a:t>Chris Bunch – LION Managing Editor</a:t>
            </a:r>
          </a:p>
          <a:p>
            <a:pPr marL="0" indent="0" algn="ctr">
              <a:buNone/>
            </a:pPr>
            <a:r>
              <a:rPr lang="en-US" sz="2400" kern="0" dirty="0"/>
              <a:t>Sanjeev Ahuja – Chief of Marketing &amp; Membership</a:t>
            </a:r>
          </a:p>
          <a:p>
            <a:pPr marL="0" indent="0" algn="ctr">
              <a:buNone/>
            </a:pPr>
            <a:r>
              <a:rPr lang="en-US" sz="2400" kern="0" dirty="0"/>
              <a:t>Dan Hervey – Brand &amp; Creative Director</a:t>
            </a:r>
          </a:p>
          <a:p>
            <a:pPr marL="0" indent="0" algn="ctr">
              <a:buNone/>
            </a:pPr>
            <a:r>
              <a:rPr lang="en-US" sz="2400" kern="0" dirty="0"/>
              <a:t>Stephanie Morales – Meetings Manager</a:t>
            </a:r>
            <a:endParaRPr lang="en-US" kern="0" dirty="0"/>
          </a:p>
        </p:txBody>
      </p:sp>
      <p:sp>
        <p:nvSpPr>
          <p:cNvPr id="11" name="Title 1"/>
          <p:cNvSpPr txBox="1">
            <a:spLocks/>
          </p:cNvSpPr>
          <p:nvPr/>
        </p:nvSpPr>
        <p:spPr>
          <a:xfrm>
            <a:off x="7467600" y="2900543"/>
            <a:ext cx="5486400" cy="694664"/>
          </a:xfrm>
          <a:prstGeom prst="rect">
            <a:avLst/>
          </a:prstGeom>
        </p:spPr>
        <p:txBody>
          <a:bodyPr anchor="b">
            <a:normAutofit/>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algn="l"/>
            <a:endParaRPr lang="en-US" sz="3600" b="1" kern="0" dirty="0">
              <a:solidFill>
                <a:srgbClr val="0A5496"/>
              </a:solidFill>
              <a:latin typeface="Arial" charset="0"/>
              <a:ea typeface="Arial" charset="0"/>
              <a:cs typeface="Arial" charset="0"/>
            </a:endParaRPr>
          </a:p>
        </p:txBody>
      </p:sp>
      <p:sp>
        <p:nvSpPr>
          <p:cNvPr id="2" name="Rectangle 1"/>
          <p:cNvSpPr/>
          <p:nvPr/>
        </p:nvSpPr>
        <p:spPr>
          <a:xfrm>
            <a:off x="6324600" y="1600200"/>
            <a:ext cx="5315348" cy="4493538"/>
          </a:xfrm>
          <a:prstGeom prst="rect">
            <a:avLst/>
          </a:prstGeom>
        </p:spPr>
        <p:txBody>
          <a:bodyPr wrap="square">
            <a:spAutoFit/>
          </a:bodyPr>
          <a:lstStyle/>
          <a:p>
            <a:r>
              <a:rPr lang="es-ES" sz="2200">
                <a:solidFill>
                  <a:schemeClr val="bg1"/>
                </a:solidFill>
                <a:latin typeface="Calibri" panose="020F0502020204030204" pitchFamily="34" charset="0"/>
                <a:ea typeface="Arial" charset="0"/>
                <a:cs typeface="Calibri" panose="020F0502020204030204" pitchFamily="34" charset="0"/>
              </a:rPr>
              <a:t>Impulsa el servicio de los Leones.</a:t>
            </a:r>
          </a:p>
          <a:p>
            <a:endParaRPr lang="en-US" sz="2200" kern="0" dirty="0">
              <a:solidFill>
                <a:schemeClr val="bg1"/>
              </a:solidFill>
              <a:latin typeface="Calibri" panose="020F0502020204030204" pitchFamily="34" charset="0"/>
              <a:ea typeface="Arial" charset="0"/>
              <a:cs typeface="Calibri" panose="020F0502020204030204" pitchFamily="34" charset="0"/>
            </a:endParaRPr>
          </a:p>
          <a:p>
            <a:r>
              <a:rPr lang="es-ES" sz="2200">
                <a:solidFill>
                  <a:schemeClr val="bg1"/>
                </a:solidFill>
                <a:latin typeface="Calibri" panose="020F0502020204030204" pitchFamily="34" charset="0"/>
                <a:ea typeface="Arial" charset="0"/>
                <a:cs typeface="Calibri" panose="020F0502020204030204" pitchFamily="34" charset="0"/>
              </a:rPr>
              <a:t>Gestiona las subvenciones:</a:t>
            </a:r>
          </a:p>
          <a:p>
            <a:endParaRPr lang="en-US" sz="2200" kern="0" dirty="0">
              <a:solidFill>
                <a:schemeClr val="bg1"/>
              </a:solidFill>
              <a:latin typeface="Calibri" panose="020F0502020204030204" pitchFamily="34" charset="0"/>
              <a:ea typeface="Arial" charset="0"/>
              <a:cs typeface="Calibri" panose="020F0502020204030204" pitchFamily="34" charset="0"/>
            </a:endParaRPr>
          </a:p>
          <a:p>
            <a:r>
              <a:rPr lang="es-ES" sz="2200">
                <a:solidFill>
                  <a:schemeClr val="bg1"/>
                </a:solidFill>
                <a:latin typeface="Calibri" panose="020F0502020204030204" pitchFamily="34" charset="0"/>
                <a:ea typeface="Arial" charset="0"/>
                <a:cs typeface="Calibri" panose="020F0502020204030204" pitchFamily="34" charset="0"/>
              </a:rPr>
              <a:t>	Iniciativas humanitarias</a:t>
            </a:r>
          </a:p>
          <a:p>
            <a:endParaRPr lang="en-US" sz="2200" kern="0" dirty="0">
              <a:solidFill>
                <a:schemeClr val="bg1"/>
              </a:solidFill>
              <a:latin typeface="Calibri" panose="020F0502020204030204" pitchFamily="34" charset="0"/>
              <a:ea typeface="Arial" charset="0"/>
              <a:cs typeface="Calibri" panose="020F0502020204030204" pitchFamily="34" charset="0"/>
            </a:endParaRPr>
          </a:p>
          <a:p>
            <a:r>
              <a:rPr lang="es-ES" sz="2200">
                <a:solidFill>
                  <a:schemeClr val="bg1"/>
                </a:solidFill>
                <a:latin typeface="Calibri" panose="020F0502020204030204" pitchFamily="34" charset="0"/>
                <a:ea typeface="Arial" charset="0"/>
                <a:cs typeface="Calibri" panose="020F0502020204030204" pitchFamily="34" charset="0"/>
              </a:rPr>
              <a:t>	Iniciativas globales de salud</a:t>
            </a:r>
          </a:p>
          <a:p>
            <a:endParaRPr lang="en-US" sz="2200" kern="0" dirty="0">
              <a:solidFill>
                <a:schemeClr val="bg1"/>
              </a:solidFill>
              <a:latin typeface="Calibri" panose="020F0502020204030204" pitchFamily="34" charset="0"/>
              <a:ea typeface="Arial" charset="0"/>
              <a:cs typeface="Calibri" panose="020F0502020204030204" pitchFamily="34" charset="0"/>
            </a:endParaRPr>
          </a:p>
          <a:p>
            <a:r>
              <a:rPr lang="es-ES" sz="2200">
                <a:solidFill>
                  <a:schemeClr val="bg1"/>
                </a:solidFill>
                <a:latin typeface="Calibri" panose="020F0502020204030204" pitchFamily="34" charset="0"/>
                <a:ea typeface="Arial" charset="0"/>
                <a:cs typeface="Calibri" panose="020F0502020204030204" pitchFamily="34" charset="0"/>
              </a:rPr>
              <a:t>	Iniciativas nuevas y emergentes</a:t>
            </a:r>
          </a:p>
          <a:p>
            <a:endParaRPr lang="en-US" sz="2200" kern="0" dirty="0">
              <a:solidFill>
                <a:schemeClr val="bg1"/>
              </a:solidFill>
              <a:latin typeface="Calibri" panose="020F0502020204030204" pitchFamily="34" charset="0"/>
              <a:ea typeface="Arial" charset="0"/>
              <a:cs typeface="Calibri" panose="020F0502020204030204" pitchFamily="34" charset="0"/>
            </a:endParaRPr>
          </a:p>
          <a:p>
            <a:r>
              <a:rPr lang="es-ES" sz="2200">
                <a:solidFill>
                  <a:schemeClr val="bg1"/>
                </a:solidFill>
                <a:latin typeface="Calibri" panose="020F0502020204030204" pitchFamily="34" charset="0"/>
                <a:ea typeface="Arial" charset="0"/>
                <a:cs typeface="Calibri" panose="020F0502020204030204" pitchFamily="34" charset="0"/>
              </a:rPr>
              <a:t>Invite a su coordinador de LCIF del distrito a una reunión para dar información a los Leones sobre su fundación.</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1475" y="1752600"/>
            <a:ext cx="3962400" cy="3018789"/>
          </a:xfrm>
          <a:prstGeom prst="rect">
            <a:avLst/>
          </a:prstGeom>
          <a:noFill/>
          <a:effectLst>
            <a:outerShdw blurRad="50800" dist="38100" dir="2700000" algn="tl" rotWithShape="0">
              <a:prstClr val="black">
                <a:alpha val="40000"/>
              </a:prstClr>
            </a:outerShdw>
          </a:effectLst>
        </p:spPr>
      </p:pic>
      <p:sp>
        <p:nvSpPr>
          <p:cNvPr id="4" name="Rectangle 3"/>
          <p:cNvSpPr/>
          <p:nvPr/>
        </p:nvSpPr>
        <p:spPr>
          <a:xfrm>
            <a:off x="5558306" y="685800"/>
            <a:ext cx="6543136" cy="574901"/>
          </a:xfrm>
          <a:prstGeom prst="rect">
            <a:avLst/>
          </a:prstGeom>
        </p:spPr>
        <p:txBody>
          <a:bodyPr wrap="square">
            <a:spAutoFit/>
          </a:bodyPr>
          <a:lstStyle/>
          <a:p>
            <a:pPr>
              <a:lnSpc>
                <a:spcPct val="120000"/>
              </a:lnSpc>
            </a:pPr>
            <a:r>
              <a:rPr lang="es-ES" sz="2800" b="1">
                <a:solidFill>
                  <a:schemeClr val="accent1"/>
                </a:solidFill>
                <a:latin typeface="Calibri" panose="020F0502020204030204" pitchFamily="34" charset="0"/>
                <a:cs typeface="Calibri" panose="020F0502020204030204" pitchFamily="34" charset="0"/>
              </a:rPr>
              <a:t>Fundación Lions Clubs International </a:t>
            </a:r>
          </a:p>
        </p:txBody>
      </p:sp>
    </p:spTree>
    <p:extLst>
      <p:ext uri="{BB962C8B-B14F-4D97-AF65-F5344CB8AC3E}">
        <p14:creationId xmlns:p14="http://schemas.microsoft.com/office/powerpoint/2010/main" val="215249765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10233F"/>
        </a:solidFill>
        <a:effectLst/>
      </p:bgPr>
    </p:bg>
    <p:spTree>
      <p:nvGrpSpPr>
        <p:cNvPr id="1" name=""/>
        <p:cNvGrpSpPr/>
        <p:nvPr/>
      </p:nvGrpSpPr>
      <p:grpSpPr>
        <a:xfrm>
          <a:off x="0" y="0"/>
          <a:ext cx="0" cy="0"/>
          <a:chOff x="0" y="0"/>
          <a:chExt cx="0" cy="0"/>
        </a:xfrm>
      </p:grpSpPr>
      <p:sp>
        <p:nvSpPr>
          <p:cNvPr id="134" name="Rectangle 133"/>
          <p:cNvSpPr/>
          <p:nvPr/>
        </p:nvSpPr>
        <p:spPr>
          <a:xfrm>
            <a:off x="5584001" y="1168167"/>
            <a:ext cx="1087694" cy="5457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a:endParaRPr lang="en-US" dirty="0">
              <a:latin typeface="Arial" charset="0"/>
              <a:ea typeface="Arial" charset="0"/>
              <a:cs typeface="Arial" charset="0"/>
            </a:endParaRPr>
          </a:p>
        </p:txBody>
      </p:sp>
      <p:sp>
        <p:nvSpPr>
          <p:cNvPr id="138" name="Title 1"/>
          <p:cNvSpPr txBox="1">
            <a:spLocks/>
          </p:cNvSpPr>
          <p:nvPr/>
        </p:nvSpPr>
        <p:spPr>
          <a:xfrm>
            <a:off x="533400" y="423006"/>
            <a:ext cx="11201400" cy="455131"/>
          </a:xfrm>
          <a:prstGeom prst="rect">
            <a:avLst/>
          </a:prstGeom>
          <a:noFill/>
        </p:spPr>
        <p:txBody>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es-ES" sz="3600">
                <a:solidFill>
                  <a:schemeClr val="bg1"/>
                </a:solidFill>
                <a:latin typeface="Calibri" panose="020F0502020204030204" pitchFamily="34" charset="0"/>
                <a:cs typeface="Calibri" panose="020F0502020204030204" pitchFamily="34" charset="0"/>
              </a:rPr>
              <a:t>En su segunda reunión, ¡céntrese en la afiliación!</a:t>
            </a:r>
          </a:p>
        </p:txBody>
      </p:sp>
      <p:grpSp>
        <p:nvGrpSpPr>
          <p:cNvPr id="31" name="Group 30"/>
          <p:cNvGrpSpPr/>
          <p:nvPr/>
        </p:nvGrpSpPr>
        <p:grpSpPr>
          <a:xfrm>
            <a:off x="8438936" y="2385248"/>
            <a:ext cx="1086478" cy="1980634"/>
            <a:chOff x="5734418" y="1527294"/>
            <a:chExt cx="1086478" cy="1980634"/>
          </a:xfrm>
        </p:grpSpPr>
        <p:pic>
          <p:nvPicPr>
            <p:cNvPr id="32" name="Picture 3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06858" y="1527294"/>
              <a:ext cx="941603" cy="1371600"/>
            </a:xfrm>
            <a:prstGeom prst="rect">
              <a:avLst/>
            </a:prstGeom>
            <a:ln>
              <a:noFill/>
            </a:ln>
            <a:effectLst>
              <a:outerShdw blurRad="292100" dist="139700" dir="2700000" algn="tl" rotWithShape="0">
                <a:srgbClr val="333333">
                  <a:alpha val="65000"/>
                </a:srgbClr>
              </a:outerShdw>
            </a:effectLst>
          </p:spPr>
        </p:pic>
        <p:sp>
          <p:nvSpPr>
            <p:cNvPr id="33" name="TextBox 32"/>
            <p:cNvSpPr txBox="1"/>
            <p:nvPr/>
          </p:nvSpPr>
          <p:spPr>
            <a:xfrm>
              <a:off x="5734418" y="2984708"/>
              <a:ext cx="1086478" cy="523220"/>
            </a:xfrm>
            <a:prstGeom prst="rect">
              <a:avLst/>
            </a:prstGeom>
            <a:noFill/>
          </p:spPr>
          <p:txBody>
            <a:bodyPr wrap="square" rtlCol="0">
              <a:spAutoFit/>
            </a:bodyPr>
            <a:lstStyle/>
            <a:p>
              <a:pPr algn="ctr"/>
              <a:r>
                <a:rPr lang="es-ES" sz="1600" dirty="0">
                  <a:solidFill>
                    <a:schemeClr val="bg1"/>
                  </a:solidFill>
                  <a:latin typeface="Calibri" panose="020F0502020204030204" pitchFamily="34" charset="0"/>
                  <a:cs typeface="Calibri" panose="020F0502020204030204" pitchFamily="34" charset="0"/>
                </a:rPr>
                <a:t>Presidente</a:t>
              </a:r>
              <a:r>
                <a:rPr lang="es-ES" sz="1200" dirty="0">
                  <a:solidFill>
                    <a:schemeClr val="bg1"/>
                  </a:solidFill>
                </a:rPr>
                <a:t>	</a:t>
              </a:r>
            </a:p>
          </p:txBody>
        </p:sp>
      </p:grpSp>
      <p:sp>
        <p:nvSpPr>
          <p:cNvPr id="34" name="TextBox 33"/>
          <p:cNvSpPr txBox="1"/>
          <p:nvPr/>
        </p:nvSpPr>
        <p:spPr>
          <a:xfrm>
            <a:off x="787347" y="1419696"/>
            <a:ext cx="2989761" cy="412162"/>
          </a:xfrm>
          <a:prstGeom prst="rect">
            <a:avLst/>
          </a:prstGeom>
          <a:noFill/>
        </p:spPr>
        <p:txBody>
          <a:bodyPr wrap="square" rtlCol="0">
            <a:noAutofit/>
          </a:bodyPr>
          <a:lstStyle/>
          <a:p>
            <a:pPr algn="ctr"/>
            <a:r>
              <a:rPr lang="es-ES" sz="2000" b="1" i="1" dirty="0">
                <a:solidFill>
                  <a:schemeClr val="bg2"/>
                </a:solidFill>
                <a:latin typeface="Calibri" panose="020F0502020204030204" pitchFamily="34" charset="0"/>
                <a:cs typeface="Calibri" panose="020F0502020204030204" pitchFamily="34" charset="0"/>
              </a:rPr>
              <a:t>Equipo Global de Acción</a:t>
            </a:r>
          </a:p>
        </p:txBody>
      </p:sp>
      <p:grpSp>
        <p:nvGrpSpPr>
          <p:cNvPr id="35" name="Group 34"/>
          <p:cNvGrpSpPr/>
          <p:nvPr/>
        </p:nvGrpSpPr>
        <p:grpSpPr>
          <a:xfrm>
            <a:off x="9695034" y="4474021"/>
            <a:ext cx="1312344" cy="1818330"/>
            <a:chOff x="7059658" y="3535483"/>
            <a:chExt cx="1312344" cy="1818330"/>
          </a:xfrm>
        </p:grpSpPr>
        <p:pic>
          <p:nvPicPr>
            <p:cNvPr id="36" name="Picture 3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7219313" y="3535483"/>
              <a:ext cx="954634" cy="1371600"/>
            </a:xfrm>
            <a:prstGeom prst="rect">
              <a:avLst/>
            </a:prstGeom>
            <a:ln>
              <a:noFill/>
            </a:ln>
            <a:effectLst>
              <a:outerShdw blurRad="292100" dist="139700" dir="2700000" algn="tl" rotWithShape="0">
                <a:srgbClr val="333333">
                  <a:alpha val="65000"/>
                </a:srgbClr>
              </a:outerShdw>
            </a:effectLst>
          </p:spPr>
        </p:pic>
        <p:sp>
          <p:nvSpPr>
            <p:cNvPr id="37" name="TextBox 36"/>
            <p:cNvSpPr txBox="1"/>
            <p:nvPr/>
          </p:nvSpPr>
          <p:spPr>
            <a:xfrm>
              <a:off x="7059658" y="5015259"/>
              <a:ext cx="1312344" cy="338554"/>
            </a:xfrm>
            <a:prstGeom prst="rect">
              <a:avLst/>
            </a:prstGeom>
            <a:noFill/>
          </p:spPr>
          <p:txBody>
            <a:bodyPr wrap="square" rtlCol="0">
              <a:spAutoFit/>
            </a:bodyPr>
            <a:lstStyle/>
            <a:p>
              <a:pPr algn="ctr"/>
              <a:r>
                <a:rPr lang="es-ES" sz="1600">
                  <a:solidFill>
                    <a:schemeClr val="bg1"/>
                  </a:solidFill>
                  <a:latin typeface="Calibri" panose="020F0502020204030204" pitchFamily="34" charset="0"/>
                  <a:cs typeface="Calibri" panose="020F0502020204030204" pitchFamily="34" charset="0"/>
                </a:rPr>
                <a:t>Secretario</a:t>
              </a:r>
              <a:r>
                <a:rPr lang="es-ES" sz="1200">
                  <a:solidFill>
                    <a:srgbClr val="00338D"/>
                  </a:solidFill>
                  <a:latin typeface="Calibri" panose="020F0502020204030204" pitchFamily="34" charset="0"/>
                  <a:cs typeface="Calibri" panose="020F0502020204030204" pitchFamily="34" charset="0"/>
                </a:rPr>
                <a:t>	</a:t>
              </a:r>
            </a:p>
          </p:txBody>
        </p:sp>
      </p:grpSp>
      <p:grpSp>
        <p:nvGrpSpPr>
          <p:cNvPr id="38" name="Group 37"/>
          <p:cNvGrpSpPr/>
          <p:nvPr/>
        </p:nvGrpSpPr>
        <p:grpSpPr>
          <a:xfrm>
            <a:off x="9550128" y="2385249"/>
            <a:ext cx="1574318" cy="1995569"/>
            <a:chOff x="6939901" y="1523998"/>
            <a:chExt cx="1574318" cy="1995569"/>
          </a:xfrm>
        </p:grpSpPr>
        <p:pic>
          <p:nvPicPr>
            <p:cNvPr id="39" name="Picture 3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33490" y="1523998"/>
              <a:ext cx="914400" cy="1371600"/>
            </a:xfrm>
            <a:prstGeom prst="rect">
              <a:avLst/>
            </a:prstGeom>
            <a:ln>
              <a:noFill/>
            </a:ln>
            <a:effectLst>
              <a:outerShdw blurRad="292100" dist="139700" dir="2700000" algn="tl" rotWithShape="0">
                <a:srgbClr val="333333">
                  <a:alpha val="65000"/>
                </a:srgbClr>
              </a:outerShdw>
            </a:effectLst>
          </p:spPr>
        </p:pic>
        <p:sp>
          <p:nvSpPr>
            <p:cNvPr id="40" name="TextBox 39"/>
            <p:cNvSpPr txBox="1"/>
            <p:nvPr/>
          </p:nvSpPr>
          <p:spPr>
            <a:xfrm>
              <a:off x="6939901" y="2996347"/>
              <a:ext cx="1574318" cy="523220"/>
            </a:xfrm>
            <a:prstGeom prst="rect">
              <a:avLst/>
            </a:prstGeom>
            <a:noFill/>
          </p:spPr>
          <p:txBody>
            <a:bodyPr wrap="square" rtlCol="0">
              <a:spAutoFit/>
            </a:bodyPr>
            <a:lstStyle/>
            <a:p>
              <a:pPr algn="ctr"/>
              <a:r>
                <a:rPr lang="es-ES" sz="1600" dirty="0">
                  <a:solidFill>
                    <a:schemeClr val="bg1"/>
                  </a:solidFill>
                  <a:latin typeface="Calibri" panose="020F0502020204030204" pitchFamily="34" charset="0"/>
                  <a:cs typeface="Calibri" panose="020F0502020204030204" pitchFamily="34" charset="0"/>
                </a:rPr>
                <a:t>Vicepresidente</a:t>
              </a:r>
              <a:r>
                <a:rPr lang="es-ES" sz="1200" dirty="0">
                  <a:latin typeface="Calibri" panose="020F0502020204030204" pitchFamily="34" charset="0"/>
                  <a:cs typeface="Calibri" panose="020F0502020204030204" pitchFamily="34" charset="0"/>
                </a:rPr>
                <a:t>	</a:t>
              </a:r>
            </a:p>
          </p:txBody>
        </p:sp>
      </p:grpSp>
      <p:grpSp>
        <p:nvGrpSpPr>
          <p:cNvPr id="41" name="Group 40"/>
          <p:cNvGrpSpPr/>
          <p:nvPr/>
        </p:nvGrpSpPr>
        <p:grpSpPr>
          <a:xfrm>
            <a:off x="4950278" y="2356538"/>
            <a:ext cx="2496002" cy="2932685"/>
            <a:chOff x="3094090" y="2066731"/>
            <a:chExt cx="2496002" cy="2932685"/>
          </a:xfrm>
        </p:grpSpPr>
        <p:pic>
          <p:nvPicPr>
            <p:cNvPr id="42" name="Picture 41"/>
            <p:cNvPicPr>
              <a:picLocks noChangeAspect="1"/>
            </p:cNvPicPr>
            <p:nvPr/>
          </p:nvPicPr>
          <p:blipFill rotWithShape="1">
            <a:blip r:embed="rId6" cstate="print">
              <a:extLst>
                <a:ext uri="{28A0092B-C50C-407E-A947-70E740481C1C}">
                  <a14:useLocalDpi xmlns:a14="http://schemas.microsoft.com/office/drawing/2010/main" val="0"/>
                </a:ext>
              </a:extLst>
            </a:blip>
            <a:srcRect l="7898" r="11601" b="23333"/>
            <a:stretch/>
          </p:blipFill>
          <p:spPr>
            <a:xfrm>
              <a:off x="3505200" y="2066731"/>
              <a:ext cx="1600200" cy="2286000"/>
            </a:xfrm>
            <a:prstGeom prst="rect">
              <a:avLst/>
            </a:prstGeom>
            <a:ln>
              <a:noFill/>
            </a:ln>
            <a:effectLst>
              <a:outerShdw blurRad="292100" dist="139700" dir="2700000" algn="tl" rotWithShape="0">
                <a:srgbClr val="333333">
                  <a:alpha val="65000"/>
                </a:srgbClr>
              </a:outerShdw>
            </a:effectLst>
          </p:spPr>
        </p:pic>
        <p:sp>
          <p:nvSpPr>
            <p:cNvPr id="43" name="TextBox 42"/>
            <p:cNvSpPr txBox="1"/>
            <p:nvPr/>
          </p:nvSpPr>
          <p:spPr>
            <a:xfrm>
              <a:off x="3094090" y="4630084"/>
              <a:ext cx="2496002" cy="369332"/>
            </a:xfrm>
            <a:prstGeom prst="rect">
              <a:avLst/>
            </a:prstGeom>
            <a:noFill/>
          </p:spPr>
          <p:txBody>
            <a:bodyPr wrap="square" rtlCol="0">
              <a:spAutoFit/>
            </a:bodyPr>
            <a:lstStyle/>
            <a:p>
              <a:pPr algn="ctr"/>
              <a:r>
                <a:rPr lang="es-ES">
                  <a:solidFill>
                    <a:schemeClr val="bg1"/>
                  </a:solidFill>
                  <a:latin typeface="Calibri" panose="020F0502020204030204" pitchFamily="34" charset="0"/>
                  <a:cs typeface="Calibri" panose="020F0502020204030204" pitchFamily="34" charset="0"/>
                </a:rPr>
                <a:t>Jefe de zona</a:t>
              </a:r>
            </a:p>
          </p:txBody>
        </p:sp>
      </p:grpSp>
      <p:sp>
        <p:nvSpPr>
          <p:cNvPr id="44" name="TextBox 43"/>
          <p:cNvSpPr txBox="1"/>
          <p:nvPr/>
        </p:nvSpPr>
        <p:spPr>
          <a:xfrm>
            <a:off x="8342734" y="1443580"/>
            <a:ext cx="2496002" cy="400110"/>
          </a:xfrm>
          <a:prstGeom prst="rect">
            <a:avLst/>
          </a:prstGeom>
          <a:noFill/>
        </p:spPr>
        <p:txBody>
          <a:bodyPr wrap="square" rtlCol="0">
            <a:spAutoFit/>
          </a:bodyPr>
          <a:lstStyle/>
          <a:p>
            <a:pPr algn="ctr"/>
            <a:r>
              <a:rPr lang="es-ES" sz="2000" b="1" i="1" dirty="0">
                <a:solidFill>
                  <a:schemeClr val="bg2"/>
                </a:solidFill>
                <a:latin typeface="Calibri" panose="020F0502020204030204" pitchFamily="34" charset="0"/>
                <a:cs typeface="Calibri" panose="020F0502020204030204" pitchFamily="34" charset="0"/>
              </a:rPr>
              <a:t>Dirigentes de club</a:t>
            </a:r>
          </a:p>
        </p:txBody>
      </p:sp>
      <p:grpSp>
        <p:nvGrpSpPr>
          <p:cNvPr id="54" name="Group 53"/>
          <p:cNvGrpSpPr/>
          <p:nvPr/>
        </p:nvGrpSpPr>
        <p:grpSpPr>
          <a:xfrm>
            <a:off x="8278488" y="4474021"/>
            <a:ext cx="1539796" cy="2126560"/>
            <a:chOff x="5574084" y="3446373"/>
            <a:chExt cx="1539796" cy="2126560"/>
          </a:xfrm>
        </p:grpSpPr>
        <p:pic>
          <p:nvPicPr>
            <p:cNvPr id="55" name="Picture 54"/>
            <p:cNvPicPr>
              <a:picLocks noChangeAspect="1"/>
            </p:cNvPicPr>
            <p:nvPr/>
          </p:nvPicPr>
          <p:blipFill rotWithShape="1">
            <a:blip r:embed="rId7" cstate="print">
              <a:extLst>
                <a:ext uri="{28A0092B-C50C-407E-A947-70E740481C1C}">
                  <a14:useLocalDpi xmlns:a14="http://schemas.microsoft.com/office/drawing/2010/main" val="0"/>
                </a:ext>
              </a:extLst>
            </a:blip>
            <a:srcRect r="10399" b="6500"/>
            <a:stretch/>
          </p:blipFill>
          <p:spPr>
            <a:xfrm>
              <a:off x="5866955" y="3446373"/>
              <a:ext cx="954055" cy="1371600"/>
            </a:xfrm>
            <a:prstGeom prst="rect">
              <a:avLst/>
            </a:prstGeom>
            <a:ln>
              <a:noFill/>
            </a:ln>
            <a:effectLst>
              <a:outerShdw blurRad="292100" dist="139700" dir="2700000" algn="tl" rotWithShape="0">
                <a:srgbClr val="333333">
                  <a:alpha val="65000"/>
                </a:srgbClr>
              </a:outerShdw>
            </a:effectLst>
          </p:spPr>
        </p:pic>
        <p:sp>
          <p:nvSpPr>
            <p:cNvPr id="56" name="TextBox 55"/>
            <p:cNvSpPr txBox="1"/>
            <p:nvPr/>
          </p:nvSpPr>
          <p:spPr>
            <a:xfrm>
              <a:off x="5574084" y="4988158"/>
              <a:ext cx="1539796" cy="584775"/>
            </a:xfrm>
            <a:prstGeom prst="rect">
              <a:avLst/>
            </a:prstGeom>
            <a:noFill/>
          </p:spPr>
          <p:txBody>
            <a:bodyPr wrap="square" rtlCol="0">
              <a:spAutoFit/>
            </a:bodyPr>
            <a:lstStyle/>
            <a:p>
              <a:pPr algn="ctr"/>
              <a:r>
                <a:rPr lang="es-ES" sz="1600" dirty="0">
                  <a:solidFill>
                    <a:schemeClr val="bg1"/>
                  </a:solidFill>
                  <a:latin typeface="Calibri" panose="020F0502020204030204" pitchFamily="34" charset="0"/>
                  <a:cs typeface="Calibri" panose="020F0502020204030204" pitchFamily="34" charset="0"/>
                </a:rPr>
                <a:t>Asesor de</a:t>
              </a:r>
            </a:p>
            <a:p>
              <a:pPr algn="ctr"/>
              <a:r>
                <a:rPr lang="es-ES" sz="1600" dirty="0">
                  <a:solidFill>
                    <a:schemeClr val="bg1"/>
                  </a:solidFill>
                  <a:latin typeface="Calibri" panose="020F0502020204030204" pitchFamily="34" charset="0"/>
                  <a:cs typeface="Calibri" panose="020F0502020204030204" pitchFamily="34" charset="0"/>
                </a:rPr>
                <a:t>  afiliación</a:t>
              </a:r>
              <a:r>
                <a:rPr lang="es-ES" sz="1200" dirty="0">
                  <a:solidFill>
                    <a:schemeClr val="bg1"/>
                  </a:solidFill>
                </a:rPr>
                <a:t>	</a:t>
              </a:r>
            </a:p>
          </p:txBody>
        </p:sp>
      </p:grpSp>
      <p:grpSp>
        <p:nvGrpSpPr>
          <p:cNvPr id="57" name="Group 56"/>
          <p:cNvGrpSpPr/>
          <p:nvPr/>
        </p:nvGrpSpPr>
        <p:grpSpPr>
          <a:xfrm>
            <a:off x="1034226" y="2356538"/>
            <a:ext cx="2496002" cy="3277273"/>
            <a:chOff x="490038" y="2066731"/>
            <a:chExt cx="2496002" cy="3277273"/>
          </a:xfrm>
        </p:grpSpPr>
        <p:pic>
          <p:nvPicPr>
            <p:cNvPr id="58" name="Picture 5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42512" y="2066731"/>
              <a:ext cx="1591056" cy="2286000"/>
            </a:xfrm>
            <a:prstGeom prst="rect">
              <a:avLst/>
            </a:prstGeom>
            <a:ln>
              <a:noFill/>
            </a:ln>
            <a:effectLst>
              <a:outerShdw blurRad="292100" dist="139700" dir="2700000" algn="tl" rotWithShape="0">
                <a:srgbClr val="333333">
                  <a:alpha val="65000"/>
                </a:srgbClr>
              </a:outerShdw>
            </a:effectLst>
          </p:spPr>
        </p:pic>
        <p:sp>
          <p:nvSpPr>
            <p:cNvPr id="59" name="TextBox 58"/>
            <p:cNvSpPr txBox="1"/>
            <p:nvPr/>
          </p:nvSpPr>
          <p:spPr>
            <a:xfrm>
              <a:off x="490038" y="4759229"/>
              <a:ext cx="2496002" cy="584775"/>
            </a:xfrm>
            <a:prstGeom prst="rect">
              <a:avLst/>
            </a:prstGeom>
            <a:noFill/>
          </p:spPr>
          <p:txBody>
            <a:bodyPr wrap="square" rtlCol="0">
              <a:spAutoFit/>
            </a:bodyPr>
            <a:lstStyle/>
            <a:p>
              <a:pPr algn="ctr"/>
              <a:r>
                <a:rPr lang="es-ES" sz="1600">
                  <a:solidFill>
                    <a:schemeClr val="bg1"/>
                  </a:solidFill>
                  <a:latin typeface="Calibri" panose="020F0502020204030204" pitchFamily="34" charset="0"/>
                  <a:cs typeface="Calibri" panose="020F0502020204030204" pitchFamily="34" charset="0"/>
                </a:rPr>
                <a:t>Coordinador del Equipo de Afiliación del Distrito</a:t>
              </a:r>
            </a:p>
          </p:txBody>
        </p:sp>
      </p:grpSp>
    </p:spTree>
    <p:extLst>
      <p:ext uri="{BB962C8B-B14F-4D97-AF65-F5344CB8AC3E}">
        <p14:creationId xmlns:p14="http://schemas.microsoft.com/office/powerpoint/2010/main" val="355368911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1" hidden="1"/>
          <p:cNvSpPr txBox="1">
            <a:spLocks/>
          </p:cNvSpPr>
          <p:nvPr/>
        </p:nvSpPr>
        <p:spPr>
          <a:xfrm>
            <a:off x="0" y="3035000"/>
            <a:ext cx="12192000" cy="4267200"/>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lgn="ctr">
              <a:buNone/>
            </a:pPr>
            <a:r>
              <a:rPr lang="en-US" sz="2400" kern="0" dirty="0"/>
              <a:t>Chris Bunch – LION Managing Editor</a:t>
            </a:r>
          </a:p>
          <a:p>
            <a:pPr marL="0" indent="0" algn="ctr">
              <a:buNone/>
            </a:pPr>
            <a:r>
              <a:rPr lang="en-US" sz="2400" kern="0" dirty="0"/>
              <a:t>Sanjeev Ahuja – Chief of Marketing &amp; Membership</a:t>
            </a:r>
          </a:p>
          <a:p>
            <a:pPr marL="0" indent="0" algn="ctr">
              <a:buNone/>
            </a:pPr>
            <a:r>
              <a:rPr lang="en-US" sz="2400" kern="0" dirty="0"/>
              <a:t>Dan Hervey – Brand &amp; Creative Director</a:t>
            </a:r>
          </a:p>
          <a:p>
            <a:pPr marL="0" indent="0" algn="ctr">
              <a:buNone/>
            </a:pPr>
            <a:r>
              <a:rPr lang="en-US" sz="2400" kern="0" dirty="0"/>
              <a:t>Stephanie Morales – Meetings Manager</a:t>
            </a:r>
            <a:endParaRPr lang="en-US" kern="0" dirty="0"/>
          </a:p>
        </p:txBody>
      </p:sp>
      <p:sp>
        <p:nvSpPr>
          <p:cNvPr id="10" name="Rectangle 9"/>
          <p:cNvSpPr/>
          <p:nvPr/>
        </p:nvSpPr>
        <p:spPr bwMode="auto">
          <a:xfrm>
            <a:off x="0" y="0"/>
            <a:ext cx="3886200" cy="6890795"/>
          </a:xfrm>
          <a:prstGeom prst="rect">
            <a:avLst/>
          </a:prstGeom>
          <a:solidFill>
            <a:srgbClr val="0D224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a:ln>
                <a:noFill/>
              </a:ln>
              <a:solidFill>
                <a:srgbClr val="404040"/>
              </a:solidFill>
              <a:effectLst/>
              <a:ea typeface="ヒラギノ角ゴ Pro W3" pitchFamily="84" charset="-128"/>
            </a:endParaRPr>
          </a:p>
        </p:txBody>
      </p:sp>
      <p:sp>
        <p:nvSpPr>
          <p:cNvPr id="12" name="Rectangle 11"/>
          <p:cNvSpPr/>
          <p:nvPr/>
        </p:nvSpPr>
        <p:spPr>
          <a:xfrm>
            <a:off x="4572000" y="1328306"/>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p>
        </p:txBody>
      </p:sp>
      <p:sp>
        <p:nvSpPr>
          <p:cNvPr id="8" name="Title 1"/>
          <p:cNvSpPr txBox="1">
            <a:spLocks/>
          </p:cNvSpPr>
          <p:nvPr/>
        </p:nvSpPr>
        <p:spPr>
          <a:xfrm>
            <a:off x="4343400" y="263226"/>
            <a:ext cx="6838122" cy="1139560"/>
          </a:xfrm>
          <a:prstGeom prst="rect">
            <a:avLst/>
          </a:prstGeom>
        </p:spPr>
        <p:txBody>
          <a:bodyPr anchor="t">
            <a:normAutofit fontScale="92500"/>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algn="l"/>
            <a:r>
              <a:rPr lang="es-ES" sz="3200" b="1">
                <a:solidFill>
                  <a:srgbClr val="082E87"/>
                </a:solidFill>
                <a:latin typeface="Calibri" panose="020F0502020204030204" pitchFamily="34" charset="0"/>
                <a:cs typeface="Calibri" panose="020F0502020204030204" pitchFamily="34" charset="0"/>
              </a:rPr>
              <a:t>Colabore con el Coordinador del Equipo Global de Afiliación del Distrito para:</a:t>
            </a:r>
          </a:p>
        </p:txBody>
      </p:sp>
      <p:grpSp>
        <p:nvGrpSpPr>
          <p:cNvPr id="15" name="Group 14"/>
          <p:cNvGrpSpPr/>
          <p:nvPr/>
        </p:nvGrpSpPr>
        <p:grpSpPr>
          <a:xfrm>
            <a:off x="838200" y="2030834"/>
            <a:ext cx="2496002" cy="3277273"/>
            <a:chOff x="490038" y="2066731"/>
            <a:chExt cx="2496002" cy="3277273"/>
          </a:xfrm>
        </p:grpSpPr>
        <p:pic>
          <p:nvPicPr>
            <p:cNvPr id="16" name="Picture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2512" y="2066731"/>
              <a:ext cx="1591056" cy="2286000"/>
            </a:xfrm>
            <a:prstGeom prst="rect">
              <a:avLst/>
            </a:prstGeom>
            <a:ln>
              <a:noFill/>
            </a:ln>
            <a:effectLst>
              <a:outerShdw blurRad="292100" dist="139700" dir="2700000" algn="tl" rotWithShape="0">
                <a:srgbClr val="333333">
                  <a:alpha val="65000"/>
                </a:srgbClr>
              </a:outerShdw>
            </a:effectLst>
          </p:spPr>
        </p:pic>
        <p:sp>
          <p:nvSpPr>
            <p:cNvPr id="17" name="TextBox 16"/>
            <p:cNvSpPr txBox="1"/>
            <p:nvPr/>
          </p:nvSpPr>
          <p:spPr>
            <a:xfrm>
              <a:off x="490038" y="4759229"/>
              <a:ext cx="2496002" cy="584775"/>
            </a:xfrm>
            <a:prstGeom prst="rect">
              <a:avLst/>
            </a:prstGeom>
            <a:noFill/>
          </p:spPr>
          <p:txBody>
            <a:bodyPr wrap="square" rtlCol="0">
              <a:spAutoFit/>
            </a:bodyPr>
            <a:lstStyle/>
            <a:p>
              <a:pPr algn="ctr"/>
              <a:r>
                <a:rPr lang="es-ES" sz="1600">
                  <a:solidFill>
                    <a:schemeClr val="bg1"/>
                  </a:solidFill>
                  <a:latin typeface="Calibri" panose="020F0502020204030204" pitchFamily="34" charset="0"/>
                  <a:cs typeface="Calibri" panose="020F0502020204030204" pitchFamily="34" charset="0"/>
                </a:rPr>
                <a:t>Coordinador del Equipo de Afiliación del Distrito</a:t>
              </a:r>
            </a:p>
          </p:txBody>
        </p:sp>
      </p:grpSp>
      <p:sp>
        <p:nvSpPr>
          <p:cNvPr id="18" name="TextBox 17"/>
          <p:cNvSpPr txBox="1"/>
          <p:nvPr/>
        </p:nvSpPr>
        <p:spPr>
          <a:xfrm>
            <a:off x="4800600" y="2030834"/>
            <a:ext cx="5715000" cy="3416320"/>
          </a:xfrm>
          <a:prstGeom prst="rect">
            <a:avLst/>
          </a:prstGeom>
          <a:noFill/>
        </p:spPr>
        <p:txBody>
          <a:bodyPr wrap="square" rtlCol="0">
            <a:spAutoFit/>
          </a:bodyPr>
          <a:lstStyle/>
          <a:p>
            <a:pPr>
              <a:buSzPct val="125000"/>
            </a:pPr>
            <a:r>
              <a:rPr lang="es-ES" sz="2200">
                <a:solidFill>
                  <a:schemeClr val="accent6">
                    <a:lumMod val="75000"/>
                    <a:lumOff val="25000"/>
                  </a:schemeClr>
                </a:solidFill>
                <a:latin typeface="Calibri" panose="020F0502020204030204" pitchFamily="34" charset="0"/>
                <a:cs typeface="Calibri" panose="020F0502020204030204" pitchFamily="34" charset="0"/>
              </a:rPr>
              <a:t>Promocionar los recursos de aumento de socios en los clubes.</a:t>
            </a:r>
          </a:p>
          <a:p>
            <a:pPr>
              <a:buSzPct val="125000"/>
            </a:pPr>
            <a:endParaRPr lang="en-US" sz="2200" dirty="0">
              <a:solidFill>
                <a:schemeClr val="accent6">
                  <a:lumMod val="75000"/>
                  <a:lumOff val="25000"/>
                </a:schemeClr>
              </a:solidFill>
              <a:latin typeface="Calibri" panose="020F0502020204030204" pitchFamily="34" charset="0"/>
              <a:cs typeface="Calibri" panose="020F0502020204030204" pitchFamily="34" charset="0"/>
            </a:endParaRPr>
          </a:p>
          <a:p>
            <a:pPr>
              <a:buSzPct val="125000"/>
            </a:pPr>
            <a:r>
              <a:rPr lang="es-ES" sz="2200">
                <a:solidFill>
                  <a:schemeClr val="accent6">
                    <a:lumMod val="75000"/>
                    <a:lumOff val="25000"/>
                  </a:schemeClr>
                </a:solidFill>
                <a:latin typeface="Calibri" panose="020F0502020204030204" pitchFamily="34" charset="0"/>
                <a:cs typeface="Calibri" panose="020F0502020204030204" pitchFamily="34" charset="0"/>
              </a:rPr>
              <a:t>Apoyar y guiar a los asesores de afiliación de los clubes.</a:t>
            </a:r>
          </a:p>
          <a:p>
            <a:pPr>
              <a:buSzPct val="125000"/>
            </a:pPr>
            <a:endParaRPr lang="en-US" sz="2200" dirty="0">
              <a:solidFill>
                <a:schemeClr val="accent6">
                  <a:lumMod val="75000"/>
                  <a:lumOff val="25000"/>
                </a:schemeClr>
              </a:solidFill>
              <a:latin typeface="Calibri" panose="020F0502020204030204" pitchFamily="34" charset="0"/>
              <a:cs typeface="Calibri" panose="020F0502020204030204" pitchFamily="34" charset="0"/>
            </a:endParaRPr>
          </a:p>
          <a:p>
            <a:pPr>
              <a:buSzPct val="125000"/>
            </a:pPr>
            <a:r>
              <a:rPr lang="es-ES" sz="2200">
                <a:solidFill>
                  <a:schemeClr val="accent6">
                    <a:lumMod val="75000"/>
                    <a:lumOff val="25000"/>
                  </a:schemeClr>
                </a:solidFill>
                <a:latin typeface="Calibri" panose="020F0502020204030204" pitchFamily="34" charset="0"/>
                <a:cs typeface="Calibri" panose="020F0502020204030204" pitchFamily="34" charset="0"/>
              </a:rPr>
              <a:t>Encontrar comunidades para posibles clubes nuevos.</a:t>
            </a:r>
          </a:p>
          <a:p>
            <a:pPr>
              <a:buSzPct val="125000"/>
            </a:pPr>
            <a:endParaRPr lang="en-US" sz="2200" dirty="0">
              <a:solidFill>
                <a:schemeClr val="accent6">
                  <a:lumMod val="75000"/>
                  <a:lumOff val="25000"/>
                </a:schemeClr>
              </a:solidFill>
              <a:latin typeface="Calibri" panose="020F0502020204030204" pitchFamily="34" charset="0"/>
              <a:cs typeface="Calibri" panose="020F0502020204030204" pitchFamily="34" charset="0"/>
            </a:endParaRPr>
          </a:p>
          <a:p>
            <a:pPr>
              <a:buSzPct val="125000"/>
            </a:pPr>
            <a:r>
              <a:rPr lang="es-ES" sz="2200">
                <a:solidFill>
                  <a:schemeClr val="accent6">
                    <a:lumMod val="75000"/>
                    <a:lumOff val="25000"/>
                  </a:schemeClr>
                </a:solidFill>
                <a:latin typeface="Calibri" panose="020F0502020204030204" pitchFamily="34" charset="0"/>
                <a:cs typeface="Calibri" panose="020F0502020204030204" pitchFamily="34" charset="0"/>
              </a:rPr>
              <a:t>Ayudar a los clubes a poner en marcha un plan de aumento de socios.</a:t>
            </a:r>
          </a:p>
          <a:p>
            <a:endParaRPr lang="en-US" dirty="0">
              <a:solidFill>
                <a:srgbClr val="56565A"/>
              </a:solidFill>
            </a:endParaRPr>
          </a:p>
        </p:txBody>
      </p:sp>
    </p:spTree>
    <p:extLst>
      <p:ext uri="{BB962C8B-B14F-4D97-AF65-F5344CB8AC3E}">
        <p14:creationId xmlns:p14="http://schemas.microsoft.com/office/powerpoint/2010/main" val="106722671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10233F"/>
        </a:solidFill>
        <a:effectLst/>
      </p:bgPr>
    </p:bg>
    <p:spTree>
      <p:nvGrpSpPr>
        <p:cNvPr id="1" name=""/>
        <p:cNvGrpSpPr/>
        <p:nvPr/>
      </p:nvGrpSpPr>
      <p:grpSpPr>
        <a:xfrm>
          <a:off x="0" y="0"/>
          <a:ext cx="0" cy="0"/>
          <a:chOff x="0" y="0"/>
          <a:chExt cx="0" cy="0"/>
        </a:xfrm>
      </p:grpSpPr>
      <p:sp>
        <p:nvSpPr>
          <p:cNvPr id="134" name="Rectangle 133"/>
          <p:cNvSpPr/>
          <p:nvPr/>
        </p:nvSpPr>
        <p:spPr>
          <a:xfrm>
            <a:off x="5562600" y="1219200"/>
            <a:ext cx="1087694" cy="5457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a:endParaRPr lang="en-US" dirty="0">
              <a:latin typeface="Arial" charset="0"/>
              <a:ea typeface="Arial" charset="0"/>
              <a:cs typeface="Arial" charset="0"/>
            </a:endParaRPr>
          </a:p>
        </p:txBody>
      </p:sp>
      <p:sp>
        <p:nvSpPr>
          <p:cNvPr id="138" name="Title 1"/>
          <p:cNvSpPr txBox="1">
            <a:spLocks/>
          </p:cNvSpPr>
          <p:nvPr/>
        </p:nvSpPr>
        <p:spPr>
          <a:xfrm>
            <a:off x="762000" y="423006"/>
            <a:ext cx="10820400" cy="463848"/>
          </a:xfrm>
          <a:prstGeom prst="rect">
            <a:avLst/>
          </a:prstGeom>
          <a:noFill/>
        </p:spPr>
        <p:txBody>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es-ES" sz="3600">
                <a:solidFill>
                  <a:schemeClr val="bg1"/>
                </a:solidFill>
                <a:latin typeface="Calibri" panose="020F0502020204030204" pitchFamily="34" charset="0"/>
                <a:cs typeface="Calibri" panose="020F0502020204030204" pitchFamily="34" charset="0"/>
              </a:rPr>
              <a:t>Recursos para el asesor de afiliación del club</a:t>
            </a:r>
          </a:p>
        </p:txBody>
      </p:sp>
      <p:pic>
        <p:nvPicPr>
          <p:cNvPr id="2" name="Picture 1">
            <a:extLst>
              <a:ext uri="{FF2B5EF4-FFF2-40B4-BE49-F238E27FC236}">
                <a16:creationId xmlns:a16="http://schemas.microsoft.com/office/drawing/2014/main" id="{5EC43611-1146-DF54-8CAD-5A38D7661E03}"/>
              </a:ext>
            </a:extLst>
          </p:cNvPr>
          <p:cNvPicPr>
            <a:picLocks noChangeAspect="1"/>
          </p:cNvPicPr>
          <p:nvPr/>
        </p:nvPicPr>
        <p:blipFill>
          <a:blip r:embed="rId3"/>
          <a:stretch>
            <a:fillRect/>
          </a:stretch>
        </p:blipFill>
        <p:spPr>
          <a:xfrm>
            <a:off x="516990" y="1666246"/>
            <a:ext cx="3289973" cy="4332653"/>
          </a:xfrm>
          <a:prstGeom prst="rect">
            <a:avLst/>
          </a:prstGeom>
          <a:effectLst>
            <a:outerShdw blurRad="63500" sx="102000" sy="102000" algn="ctr" rotWithShape="0">
              <a:schemeClr val="accent1">
                <a:alpha val="40000"/>
              </a:schemeClr>
            </a:outerShdw>
          </a:effectLst>
        </p:spPr>
      </p:pic>
      <p:pic>
        <p:nvPicPr>
          <p:cNvPr id="4" name="Picture 3">
            <a:extLst>
              <a:ext uri="{FF2B5EF4-FFF2-40B4-BE49-F238E27FC236}">
                <a16:creationId xmlns:a16="http://schemas.microsoft.com/office/drawing/2014/main" id="{CA274C28-9304-DCB8-1F42-50318214A910}"/>
              </a:ext>
            </a:extLst>
          </p:cNvPr>
          <p:cNvPicPr>
            <a:picLocks noChangeAspect="1"/>
          </p:cNvPicPr>
          <p:nvPr/>
        </p:nvPicPr>
        <p:blipFill>
          <a:blip r:embed="rId4"/>
          <a:stretch>
            <a:fillRect/>
          </a:stretch>
        </p:blipFill>
        <p:spPr>
          <a:xfrm>
            <a:off x="4267200" y="1694820"/>
            <a:ext cx="3393150" cy="4411095"/>
          </a:xfrm>
          <a:prstGeom prst="rect">
            <a:avLst/>
          </a:prstGeom>
          <a:effectLst>
            <a:outerShdw blurRad="63500" sx="102000" sy="102000" algn="ctr" rotWithShape="0">
              <a:schemeClr val="accent1">
                <a:alpha val="40000"/>
              </a:schemeClr>
            </a:outerShdw>
          </a:effectLst>
        </p:spPr>
      </p:pic>
      <p:pic>
        <p:nvPicPr>
          <p:cNvPr id="5" name="Picture 4">
            <a:extLst>
              <a:ext uri="{FF2B5EF4-FFF2-40B4-BE49-F238E27FC236}">
                <a16:creationId xmlns:a16="http://schemas.microsoft.com/office/drawing/2014/main" id="{A52D3934-14D8-814F-A319-4CE966310425}"/>
              </a:ext>
            </a:extLst>
          </p:cNvPr>
          <p:cNvPicPr>
            <a:picLocks noChangeAspect="1"/>
          </p:cNvPicPr>
          <p:nvPr/>
        </p:nvPicPr>
        <p:blipFill>
          <a:blip r:embed="rId5"/>
          <a:stretch>
            <a:fillRect/>
          </a:stretch>
        </p:blipFill>
        <p:spPr>
          <a:xfrm>
            <a:off x="8185654" y="1694820"/>
            <a:ext cx="3489356" cy="4534529"/>
          </a:xfrm>
          <a:prstGeom prst="rect">
            <a:avLst/>
          </a:prstGeom>
          <a:effectLst>
            <a:outerShdw blurRad="63500" sx="102000" sy="102000" algn="ctr" rotWithShape="0">
              <a:schemeClr val="accent1">
                <a:alpha val="40000"/>
              </a:schemeClr>
            </a:outerShdw>
          </a:effectLst>
        </p:spPr>
      </p:pic>
    </p:spTree>
    <p:extLst>
      <p:ext uri="{BB962C8B-B14F-4D97-AF65-F5344CB8AC3E}">
        <p14:creationId xmlns:p14="http://schemas.microsoft.com/office/powerpoint/2010/main" val="418843370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10233F"/>
        </a:solidFill>
        <a:effectLst/>
      </p:bgPr>
    </p:bg>
    <p:spTree>
      <p:nvGrpSpPr>
        <p:cNvPr id="1" name=""/>
        <p:cNvGrpSpPr/>
        <p:nvPr/>
      </p:nvGrpSpPr>
      <p:grpSpPr>
        <a:xfrm>
          <a:off x="0" y="0"/>
          <a:ext cx="0" cy="0"/>
          <a:chOff x="0" y="0"/>
          <a:chExt cx="0" cy="0"/>
        </a:xfrm>
      </p:grpSpPr>
      <p:sp>
        <p:nvSpPr>
          <p:cNvPr id="134" name="Rectangle 133"/>
          <p:cNvSpPr/>
          <p:nvPr/>
        </p:nvSpPr>
        <p:spPr>
          <a:xfrm>
            <a:off x="5574099" y="1167274"/>
            <a:ext cx="1087694" cy="5457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a:endParaRPr lang="en-US" dirty="0">
              <a:latin typeface="Arial" charset="0"/>
              <a:ea typeface="Arial" charset="0"/>
              <a:cs typeface="Arial" charset="0"/>
            </a:endParaRPr>
          </a:p>
        </p:txBody>
      </p:sp>
      <p:grpSp>
        <p:nvGrpSpPr>
          <p:cNvPr id="26" name="Group 25"/>
          <p:cNvGrpSpPr/>
          <p:nvPr/>
        </p:nvGrpSpPr>
        <p:grpSpPr>
          <a:xfrm>
            <a:off x="8276383" y="3994285"/>
            <a:ext cx="1086478" cy="1980634"/>
            <a:chOff x="5734418" y="1527294"/>
            <a:chExt cx="1086478" cy="1980634"/>
          </a:xfrm>
        </p:grpSpPr>
        <p:pic>
          <p:nvPicPr>
            <p:cNvPr id="27" name="Picture 2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06858" y="1527294"/>
              <a:ext cx="941603" cy="1371600"/>
            </a:xfrm>
            <a:prstGeom prst="rect">
              <a:avLst/>
            </a:prstGeom>
            <a:ln>
              <a:noFill/>
            </a:ln>
            <a:effectLst>
              <a:outerShdw blurRad="292100" dist="139700" dir="2700000" algn="tl" rotWithShape="0">
                <a:srgbClr val="333333">
                  <a:alpha val="65000"/>
                </a:srgbClr>
              </a:outerShdw>
            </a:effectLst>
          </p:spPr>
        </p:pic>
        <p:sp>
          <p:nvSpPr>
            <p:cNvPr id="28" name="TextBox 27"/>
            <p:cNvSpPr txBox="1"/>
            <p:nvPr/>
          </p:nvSpPr>
          <p:spPr>
            <a:xfrm>
              <a:off x="5734418" y="2984708"/>
              <a:ext cx="1086478" cy="523220"/>
            </a:xfrm>
            <a:prstGeom prst="rect">
              <a:avLst/>
            </a:prstGeom>
            <a:noFill/>
          </p:spPr>
          <p:txBody>
            <a:bodyPr wrap="square" rtlCol="0">
              <a:spAutoFit/>
            </a:bodyPr>
            <a:lstStyle/>
            <a:p>
              <a:pPr algn="ctr"/>
              <a:r>
                <a:rPr lang="es-ES" sz="1600">
                  <a:solidFill>
                    <a:schemeClr val="bg1"/>
                  </a:solidFill>
                  <a:latin typeface="Calibri" panose="020F0502020204030204" pitchFamily="34" charset="0"/>
                  <a:cs typeface="Calibri" panose="020F0502020204030204" pitchFamily="34" charset="0"/>
                </a:rPr>
                <a:t>Presidente</a:t>
              </a:r>
              <a:r>
                <a:rPr lang="es-ES" sz="1200">
                  <a:latin typeface="Calibri" panose="020F0502020204030204" pitchFamily="34" charset="0"/>
                  <a:cs typeface="Calibri" panose="020F0502020204030204" pitchFamily="34" charset="0"/>
                </a:rPr>
                <a:t>	</a:t>
              </a:r>
            </a:p>
          </p:txBody>
        </p:sp>
      </p:grpSp>
      <p:sp>
        <p:nvSpPr>
          <p:cNvPr id="29" name="TextBox 28"/>
          <p:cNvSpPr txBox="1"/>
          <p:nvPr/>
        </p:nvSpPr>
        <p:spPr>
          <a:xfrm>
            <a:off x="461416" y="1866677"/>
            <a:ext cx="3926031" cy="400110"/>
          </a:xfrm>
          <a:prstGeom prst="rect">
            <a:avLst/>
          </a:prstGeom>
          <a:noFill/>
        </p:spPr>
        <p:txBody>
          <a:bodyPr wrap="square" rtlCol="0">
            <a:spAutoFit/>
          </a:bodyPr>
          <a:lstStyle/>
          <a:p>
            <a:pPr algn="ctr"/>
            <a:r>
              <a:rPr lang="es-ES" sz="2000" i="1">
                <a:solidFill>
                  <a:schemeClr val="bg2"/>
                </a:solidFill>
                <a:latin typeface="Calibri" panose="020F0502020204030204" pitchFamily="34" charset="0"/>
                <a:cs typeface="Calibri" panose="020F0502020204030204" pitchFamily="34" charset="0"/>
              </a:rPr>
              <a:t>Equipo Global de Acción</a:t>
            </a:r>
          </a:p>
        </p:txBody>
      </p:sp>
      <p:grpSp>
        <p:nvGrpSpPr>
          <p:cNvPr id="30" name="Group 29"/>
          <p:cNvGrpSpPr/>
          <p:nvPr/>
        </p:nvGrpSpPr>
        <p:grpSpPr>
          <a:xfrm>
            <a:off x="10091384" y="3994286"/>
            <a:ext cx="1132743" cy="1783789"/>
            <a:chOff x="7206457" y="3535483"/>
            <a:chExt cx="1132743" cy="1783789"/>
          </a:xfrm>
        </p:grpSpPr>
        <p:pic>
          <p:nvPicPr>
            <p:cNvPr id="45" name="Picture 4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7219313" y="3535483"/>
              <a:ext cx="954634" cy="1371600"/>
            </a:xfrm>
            <a:prstGeom prst="rect">
              <a:avLst/>
            </a:prstGeom>
            <a:ln>
              <a:noFill/>
            </a:ln>
            <a:effectLst>
              <a:outerShdw blurRad="292100" dist="139700" dir="2700000" algn="tl" rotWithShape="0">
                <a:srgbClr val="333333">
                  <a:alpha val="65000"/>
                </a:srgbClr>
              </a:outerShdw>
            </a:effectLst>
          </p:spPr>
        </p:pic>
        <p:sp>
          <p:nvSpPr>
            <p:cNvPr id="46" name="TextBox 45"/>
            <p:cNvSpPr txBox="1"/>
            <p:nvPr/>
          </p:nvSpPr>
          <p:spPr>
            <a:xfrm>
              <a:off x="7206457" y="4980718"/>
              <a:ext cx="1132743" cy="338554"/>
            </a:xfrm>
            <a:prstGeom prst="rect">
              <a:avLst/>
            </a:prstGeom>
            <a:noFill/>
          </p:spPr>
          <p:txBody>
            <a:bodyPr wrap="square" rtlCol="0">
              <a:spAutoFit/>
            </a:bodyPr>
            <a:lstStyle/>
            <a:p>
              <a:pPr algn="ctr"/>
              <a:r>
                <a:rPr lang="es-ES" sz="1600">
                  <a:solidFill>
                    <a:schemeClr val="bg1"/>
                  </a:solidFill>
                  <a:latin typeface="Calibri" panose="020F0502020204030204" pitchFamily="34" charset="0"/>
                  <a:cs typeface="Calibri" panose="020F0502020204030204" pitchFamily="34" charset="0"/>
                </a:rPr>
                <a:t>Secretario	</a:t>
              </a:r>
            </a:p>
          </p:txBody>
        </p:sp>
      </p:grpSp>
      <p:grpSp>
        <p:nvGrpSpPr>
          <p:cNvPr id="47" name="Group 46"/>
          <p:cNvGrpSpPr/>
          <p:nvPr/>
        </p:nvGrpSpPr>
        <p:grpSpPr>
          <a:xfrm>
            <a:off x="9067800" y="2186989"/>
            <a:ext cx="1433840" cy="1937762"/>
            <a:chOff x="6962131" y="1523998"/>
            <a:chExt cx="1433840" cy="1937762"/>
          </a:xfrm>
        </p:grpSpPr>
        <p:pic>
          <p:nvPicPr>
            <p:cNvPr id="48" name="Picture 4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33490" y="1523998"/>
              <a:ext cx="914400" cy="1371600"/>
            </a:xfrm>
            <a:prstGeom prst="rect">
              <a:avLst/>
            </a:prstGeom>
            <a:ln>
              <a:noFill/>
            </a:ln>
            <a:effectLst>
              <a:outerShdw blurRad="292100" dist="139700" dir="2700000" algn="tl" rotWithShape="0">
                <a:srgbClr val="333333">
                  <a:alpha val="65000"/>
                </a:srgbClr>
              </a:outerShdw>
            </a:effectLst>
          </p:spPr>
        </p:pic>
        <p:sp>
          <p:nvSpPr>
            <p:cNvPr id="49" name="TextBox 48"/>
            <p:cNvSpPr txBox="1"/>
            <p:nvPr/>
          </p:nvSpPr>
          <p:spPr>
            <a:xfrm>
              <a:off x="6962131" y="2876985"/>
              <a:ext cx="1433840" cy="584775"/>
            </a:xfrm>
            <a:prstGeom prst="rect">
              <a:avLst/>
            </a:prstGeom>
            <a:noFill/>
          </p:spPr>
          <p:txBody>
            <a:bodyPr wrap="square" rtlCol="0">
              <a:spAutoFit/>
            </a:bodyPr>
            <a:lstStyle/>
            <a:p>
              <a:pPr algn="ctr"/>
              <a:r>
                <a:rPr lang="es-ES" sz="1600">
                  <a:solidFill>
                    <a:schemeClr val="bg1"/>
                  </a:solidFill>
                  <a:latin typeface="Calibri" panose="020F0502020204030204" pitchFamily="34" charset="0"/>
                  <a:cs typeface="Calibri" panose="020F0502020204030204" pitchFamily="34" charset="0"/>
                </a:rPr>
                <a:t>Vicepresidente</a:t>
              </a:r>
              <a:r>
                <a:rPr lang="es-ES" sz="1600"/>
                <a:t>	</a:t>
              </a:r>
            </a:p>
          </p:txBody>
        </p:sp>
      </p:grpSp>
      <p:grpSp>
        <p:nvGrpSpPr>
          <p:cNvPr id="50" name="Group 49"/>
          <p:cNvGrpSpPr/>
          <p:nvPr/>
        </p:nvGrpSpPr>
        <p:grpSpPr>
          <a:xfrm>
            <a:off x="4742422" y="2605241"/>
            <a:ext cx="2496002" cy="3052933"/>
            <a:chOff x="3063519" y="2066731"/>
            <a:chExt cx="2496002" cy="3052933"/>
          </a:xfrm>
        </p:grpSpPr>
        <p:pic>
          <p:nvPicPr>
            <p:cNvPr id="51" name="Picture 50"/>
            <p:cNvPicPr>
              <a:picLocks noChangeAspect="1"/>
            </p:cNvPicPr>
            <p:nvPr/>
          </p:nvPicPr>
          <p:blipFill rotWithShape="1">
            <a:blip r:embed="rId6" cstate="print">
              <a:extLst>
                <a:ext uri="{28A0092B-C50C-407E-A947-70E740481C1C}">
                  <a14:useLocalDpi xmlns:a14="http://schemas.microsoft.com/office/drawing/2010/main" val="0"/>
                </a:ext>
              </a:extLst>
            </a:blip>
            <a:srcRect l="5882" r="9785" b="23333"/>
            <a:stretch/>
          </p:blipFill>
          <p:spPr>
            <a:xfrm>
              <a:off x="3465094" y="2066731"/>
              <a:ext cx="1676400" cy="2286000"/>
            </a:xfrm>
            <a:prstGeom prst="rect">
              <a:avLst/>
            </a:prstGeom>
            <a:ln>
              <a:noFill/>
            </a:ln>
            <a:effectLst>
              <a:outerShdw blurRad="292100" dist="139700" dir="2700000" algn="tl" rotWithShape="0">
                <a:srgbClr val="333333">
                  <a:alpha val="65000"/>
                </a:srgbClr>
              </a:outerShdw>
            </a:effectLst>
          </p:spPr>
        </p:pic>
        <p:sp>
          <p:nvSpPr>
            <p:cNvPr id="52" name="TextBox 51"/>
            <p:cNvSpPr txBox="1"/>
            <p:nvPr/>
          </p:nvSpPr>
          <p:spPr>
            <a:xfrm>
              <a:off x="3063519" y="4781110"/>
              <a:ext cx="2496002" cy="338554"/>
            </a:xfrm>
            <a:prstGeom prst="rect">
              <a:avLst/>
            </a:prstGeom>
            <a:noFill/>
          </p:spPr>
          <p:txBody>
            <a:bodyPr wrap="square" rtlCol="0">
              <a:spAutoFit/>
            </a:bodyPr>
            <a:lstStyle/>
            <a:p>
              <a:pPr algn="ctr"/>
              <a:r>
                <a:rPr lang="es-ES" sz="1600">
                  <a:solidFill>
                    <a:schemeClr val="bg1"/>
                  </a:solidFill>
                  <a:latin typeface="Calibri" panose="020F0502020204030204" pitchFamily="34" charset="0"/>
                  <a:cs typeface="Calibri" panose="020F0502020204030204" pitchFamily="34" charset="0"/>
                </a:rPr>
                <a:t>Jefe de zona</a:t>
              </a:r>
            </a:p>
          </p:txBody>
        </p:sp>
      </p:grpSp>
      <p:sp>
        <p:nvSpPr>
          <p:cNvPr id="53" name="TextBox 52"/>
          <p:cNvSpPr txBox="1"/>
          <p:nvPr/>
        </p:nvSpPr>
        <p:spPr>
          <a:xfrm>
            <a:off x="8562871" y="1454488"/>
            <a:ext cx="2496002" cy="400110"/>
          </a:xfrm>
          <a:prstGeom prst="rect">
            <a:avLst/>
          </a:prstGeom>
          <a:noFill/>
        </p:spPr>
        <p:txBody>
          <a:bodyPr wrap="square" rtlCol="0">
            <a:spAutoFit/>
          </a:bodyPr>
          <a:lstStyle/>
          <a:p>
            <a:pPr algn="ctr"/>
            <a:r>
              <a:rPr lang="es-ES" sz="2000" i="1">
                <a:solidFill>
                  <a:schemeClr val="bg2"/>
                </a:solidFill>
                <a:latin typeface="Calibri" panose="020F0502020204030204" pitchFamily="34" charset="0"/>
                <a:cs typeface="Calibri" panose="020F0502020204030204" pitchFamily="34" charset="0"/>
              </a:rPr>
              <a:t>Dirigentes de club</a:t>
            </a:r>
          </a:p>
        </p:txBody>
      </p:sp>
      <p:grpSp>
        <p:nvGrpSpPr>
          <p:cNvPr id="2" name="Group 1"/>
          <p:cNvGrpSpPr/>
          <p:nvPr/>
        </p:nvGrpSpPr>
        <p:grpSpPr>
          <a:xfrm>
            <a:off x="921973" y="2588058"/>
            <a:ext cx="2496002" cy="3190017"/>
            <a:chOff x="921973" y="2588058"/>
            <a:chExt cx="2496002" cy="3190017"/>
          </a:xfrm>
        </p:grpSpPr>
        <p:pic>
          <p:nvPicPr>
            <p:cNvPr id="61" name="Picture 6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40877" y="2588058"/>
              <a:ext cx="1524000" cy="2286000"/>
            </a:xfrm>
            <a:prstGeom prst="rect">
              <a:avLst/>
            </a:prstGeom>
            <a:ln>
              <a:noFill/>
            </a:ln>
            <a:effectLst>
              <a:outerShdw blurRad="292100" dist="139700" dir="2700000" algn="tl" rotWithShape="0">
                <a:srgbClr val="333333">
                  <a:alpha val="65000"/>
                </a:srgbClr>
              </a:outerShdw>
            </a:effectLst>
          </p:spPr>
        </p:pic>
        <p:sp>
          <p:nvSpPr>
            <p:cNvPr id="62" name="TextBox 61"/>
            <p:cNvSpPr txBox="1"/>
            <p:nvPr/>
          </p:nvSpPr>
          <p:spPr>
            <a:xfrm>
              <a:off x="921973" y="5193300"/>
              <a:ext cx="2496002" cy="584775"/>
            </a:xfrm>
            <a:prstGeom prst="rect">
              <a:avLst/>
            </a:prstGeom>
            <a:noFill/>
          </p:spPr>
          <p:txBody>
            <a:bodyPr wrap="square" rtlCol="0">
              <a:spAutoFit/>
            </a:bodyPr>
            <a:lstStyle/>
            <a:p>
              <a:pPr algn="ctr"/>
              <a:r>
                <a:rPr lang="es-ES" sz="1600">
                  <a:solidFill>
                    <a:schemeClr val="bg1"/>
                  </a:solidFill>
                  <a:latin typeface="Calibri" panose="020F0502020204030204" pitchFamily="34" charset="0"/>
                  <a:cs typeface="Calibri" panose="020F0502020204030204" pitchFamily="34" charset="0"/>
                </a:rPr>
                <a:t>Coordinador del Equipo de Liderato del Distrito</a:t>
              </a:r>
            </a:p>
          </p:txBody>
        </p:sp>
      </p:grpSp>
      <p:sp>
        <p:nvSpPr>
          <p:cNvPr id="6" name="Title 5"/>
          <p:cNvSpPr>
            <a:spLocks noGrp="1"/>
          </p:cNvSpPr>
          <p:nvPr>
            <p:ph type="title" idx="4294967295"/>
          </p:nvPr>
        </p:nvSpPr>
        <p:spPr>
          <a:xfrm>
            <a:off x="604419" y="493909"/>
            <a:ext cx="11027054" cy="808765"/>
          </a:xfrm>
          <a:prstGeom prst="rect">
            <a:avLst/>
          </a:prstGeom>
        </p:spPr>
        <p:txBody>
          <a:bodyPr/>
          <a:lstStyle/>
          <a:p>
            <a:pPr rtl="0" fontAlgn="base"/>
            <a:r>
              <a:rPr lang="es-ES" sz="3600">
                <a:solidFill>
                  <a:srgbClr val="FFFFFF"/>
                </a:solidFill>
                <a:effectLst/>
                <a:latin typeface="Calibri" panose="020F0502020204030204" pitchFamily="34" charset="0"/>
                <a:ea typeface="ヒラギノ角ゴ Pro W3"/>
                <a:cs typeface="Calibri" panose="020F0502020204030204" pitchFamily="34" charset="0"/>
              </a:rPr>
              <a:t>En su tercera reunión, ¡céntrese en el liderato!</a:t>
            </a:r>
          </a:p>
          <a:p>
            <a:endParaRPr lang="en-US" dirty="0">
              <a:latin typeface="HelveticaNeueLT Std" panose="020B0604020202020204" pitchFamily="34" charset="0"/>
            </a:endParaRPr>
          </a:p>
        </p:txBody>
      </p:sp>
    </p:spTree>
    <p:extLst>
      <p:ext uri="{BB962C8B-B14F-4D97-AF65-F5344CB8AC3E}">
        <p14:creationId xmlns:p14="http://schemas.microsoft.com/office/powerpoint/2010/main" val="45125566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1" hidden="1"/>
          <p:cNvSpPr txBox="1">
            <a:spLocks/>
          </p:cNvSpPr>
          <p:nvPr/>
        </p:nvSpPr>
        <p:spPr>
          <a:xfrm>
            <a:off x="0" y="3035000"/>
            <a:ext cx="12192000" cy="4267200"/>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lgn="ctr">
              <a:buNone/>
            </a:pPr>
            <a:r>
              <a:rPr lang="en-US" sz="2400" kern="0" dirty="0"/>
              <a:t>Chris Bunch – LION Managing Editor</a:t>
            </a:r>
          </a:p>
          <a:p>
            <a:pPr marL="0" indent="0" algn="ctr">
              <a:buNone/>
            </a:pPr>
            <a:r>
              <a:rPr lang="en-US" sz="2400" kern="0" dirty="0"/>
              <a:t>Sanjeev Ahuja – Chief of Marketing &amp; Membership</a:t>
            </a:r>
          </a:p>
          <a:p>
            <a:pPr marL="0" indent="0" algn="ctr">
              <a:buNone/>
            </a:pPr>
            <a:r>
              <a:rPr lang="en-US" sz="2400" kern="0" dirty="0"/>
              <a:t>Dan Hervey – Brand &amp; Creative Director</a:t>
            </a:r>
          </a:p>
          <a:p>
            <a:pPr marL="0" indent="0" algn="ctr">
              <a:buNone/>
            </a:pPr>
            <a:r>
              <a:rPr lang="en-US" sz="2400" kern="0" dirty="0"/>
              <a:t>Stephanie Morales – Meetings Manager</a:t>
            </a:r>
            <a:endParaRPr lang="en-US" kern="0" dirty="0"/>
          </a:p>
        </p:txBody>
      </p:sp>
      <p:sp>
        <p:nvSpPr>
          <p:cNvPr id="10" name="Rectangle 9"/>
          <p:cNvSpPr/>
          <p:nvPr/>
        </p:nvSpPr>
        <p:spPr bwMode="auto">
          <a:xfrm>
            <a:off x="0" y="0"/>
            <a:ext cx="3886200" cy="6890795"/>
          </a:xfrm>
          <a:prstGeom prst="rect">
            <a:avLst/>
          </a:prstGeom>
          <a:solidFill>
            <a:srgbClr val="0D224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a:ln>
                <a:noFill/>
              </a:ln>
              <a:solidFill>
                <a:srgbClr val="404040"/>
              </a:solidFill>
              <a:effectLst/>
              <a:ea typeface="ヒラギノ角ゴ Pro W3" pitchFamily="84" charset="-128"/>
            </a:endParaRPr>
          </a:p>
        </p:txBody>
      </p:sp>
      <p:sp>
        <p:nvSpPr>
          <p:cNvPr id="12" name="Rectangle 11"/>
          <p:cNvSpPr/>
          <p:nvPr/>
        </p:nvSpPr>
        <p:spPr>
          <a:xfrm>
            <a:off x="4419600" y="1332064"/>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p>
        </p:txBody>
      </p:sp>
      <p:sp>
        <p:nvSpPr>
          <p:cNvPr id="8" name="Title 1"/>
          <p:cNvSpPr txBox="1">
            <a:spLocks/>
          </p:cNvSpPr>
          <p:nvPr/>
        </p:nvSpPr>
        <p:spPr>
          <a:xfrm>
            <a:off x="4267200" y="257459"/>
            <a:ext cx="6838122" cy="1139560"/>
          </a:xfrm>
          <a:prstGeom prst="rect">
            <a:avLst/>
          </a:prstGeom>
        </p:spPr>
        <p:txBody>
          <a:bodyPr anchor="t">
            <a:normAutofit fontScale="92500"/>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algn="l"/>
            <a:r>
              <a:rPr lang="es-ES" sz="3200" b="1">
                <a:solidFill>
                  <a:srgbClr val="082E87"/>
                </a:solidFill>
                <a:latin typeface="Calibri" panose="020F0502020204030204" pitchFamily="34" charset="0"/>
                <a:cs typeface="Calibri" panose="020F0502020204030204" pitchFamily="34" charset="0"/>
              </a:rPr>
              <a:t>Colabore con el Coordinador del Equipo Global de Liderato del Distrito para:</a:t>
            </a:r>
          </a:p>
        </p:txBody>
      </p:sp>
      <p:sp>
        <p:nvSpPr>
          <p:cNvPr id="18" name="TextBox 17"/>
          <p:cNvSpPr txBox="1"/>
          <p:nvPr/>
        </p:nvSpPr>
        <p:spPr>
          <a:xfrm>
            <a:off x="4724400" y="2057400"/>
            <a:ext cx="6315302" cy="4031873"/>
          </a:xfrm>
          <a:prstGeom prst="rect">
            <a:avLst/>
          </a:prstGeom>
          <a:noFill/>
        </p:spPr>
        <p:txBody>
          <a:bodyPr wrap="square" rtlCol="0">
            <a:spAutoFit/>
          </a:bodyPr>
          <a:lstStyle/>
          <a:p>
            <a:pPr>
              <a:buSzPct val="125000"/>
            </a:pPr>
            <a:r>
              <a:rPr lang="es-ES" sz="2400">
                <a:solidFill>
                  <a:schemeClr val="accent6">
                    <a:lumMod val="75000"/>
                    <a:lumOff val="25000"/>
                  </a:schemeClr>
                </a:solidFill>
                <a:latin typeface="Calibri" panose="020F0502020204030204" pitchFamily="34" charset="0"/>
                <a:cs typeface="Calibri" panose="020F0502020204030204" pitchFamily="34" charset="0"/>
              </a:rPr>
              <a:t>Promover futuros líderes de clubes.</a:t>
            </a:r>
          </a:p>
          <a:p>
            <a:pPr>
              <a:buSzPct val="125000"/>
            </a:pPr>
            <a:endParaRPr lang="en-US" sz="2400" dirty="0">
              <a:solidFill>
                <a:schemeClr val="accent6">
                  <a:lumMod val="75000"/>
                  <a:lumOff val="25000"/>
                </a:schemeClr>
              </a:solidFill>
              <a:latin typeface="Calibri" panose="020F0502020204030204" pitchFamily="34" charset="0"/>
              <a:cs typeface="Calibri" panose="020F0502020204030204" pitchFamily="34" charset="0"/>
            </a:endParaRPr>
          </a:p>
          <a:p>
            <a:pPr>
              <a:buSzPct val="125000"/>
            </a:pPr>
            <a:r>
              <a:rPr lang="es-ES" sz="2400">
                <a:solidFill>
                  <a:schemeClr val="accent6">
                    <a:lumMod val="75000"/>
                    <a:lumOff val="25000"/>
                  </a:schemeClr>
                </a:solidFill>
                <a:latin typeface="Calibri" panose="020F0502020204030204" pitchFamily="34" charset="0"/>
                <a:cs typeface="Calibri" panose="020F0502020204030204" pitchFamily="34" charset="0"/>
              </a:rPr>
              <a:t>Fomentar el desarrollo y oportunidades de liderato.</a:t>
            </a:r>
          </a:p>
          <a:p>
            <a:pPr>
              <a:buSzPct val="125000"/>
            </a:pPr>
            <a:endParaRPr lang="en-US" sz="2400" dirty="0">
              <a:solidFill>
                <a:schemeClr val="accent6">
                  <a:lumMod val="75000"/>
                  <a:lumOff val="25000"/>
                </a:schemeClr>
              </a:solidFill>
              <a:latin typeface="Calibri" panose="020F0502020204030204" pitchFamily="34" charset="0"/>
              <a:cs typeface="Calibri" panose="020F0502020204030204" pitchFamily="34" charset="0"/>
            </a:endParaRPr>
          </a:p>
          <a:p>
            <a:pPr>
              <a:buSzPct val="125000"/>
            </a:pPr>
            <a:r>
              <a:rPr lang="es-ES" sz="2400">
                <a:solidFill>
                  <a:schemeClr val="accent6">
                    <a:lumMod val="75000"/>
                    <a:lumOff val="25000"/>
                  </a:schemeClr>
                </a:solidFill>
                <a:latin typeface="Calibri" panose="020F0502020204030204" pitchFamily="34" charset="0"/>
                <a:cs typeface="Calibri" panose="020F0502020204030204" pitchFamily="34" charset="0"/>
              </a:rPr>
              <a:t>Animar a los nuevos líderes de club a implicarse por completo en sus responsabilidades.</a:t>
            </a:r>
          </a:p>
          <a:p>
            <a:pPr>
              <a:buSzPct val="125000"/>
            </a:pPr>
            <a:endParaRPr lang="en-US" sz="2400" dirty="0">
              <a:solidFill>
                <a:schemeClr val="accent6">
                  <a:lumMod val="75000"/>
                  <a:lumOff val="25000"/>
                </a:schemeClr>
              </a:solidFill>
              <a:latin typeface="Calibri" panose="020F0502020204030204" pitchFamily="34" charset="0"/>
              <a:cs typeface="Calibri" panose="020F0502020204030204" pitchFamily="34" charset="0"/>
            </a:endParaRPr>
          </a:p>
          <a:p>
            <a:pPr>
              <a:buSzPct val="125000"/>
            </a:pPr>
            <a:r>
              <a:rPr lang="es-ES" sz="2400">
                <a:solidFill>
                  <a:schemeClr val="accent6">
                    <a:lumMod val="75000"/>
                    <a:lumOff val="25000"/>
                  </a:schemeClr>
                </a:solidFill>
                <a:latin typeface="Calibri" panose="020F0502020204030204" pitchFamily="34" charset="0"/>
                <a:cs typeface="Calibri" panose="020F0502020204030204" pitchFamily="34" charset="0"/>
              </a:rPr>
              <a:t>Participar en eventos de capacitación de dirigentes de club.</a:t>
            </a:r>
          </a:p>
          <a:p>
            <a:pPr marL="285750" indent="-285750">
              <a:buSzPct val="125000"/>
              <a:buFont typeface="Arial" panose="020B0604020202020204" pitchFamily="34" charset="0"/>
              <a:buChar char="•"/>
            </a:pPr>
            <a:endParaRPr lang="en-US" sz="2200" dirty="0">
              <a:solidFill>
                <a:srgbClr val="56565A"/>
              </a:solidFill>
              <a:latin typeface="HelveticaNeueLT Std Lt" panose="020B0403020202020204" pitchFamily="34" charset="0"/>
            </a:endParaRPr>
          </a:p>
          <a:p>
            <a:endParaRPr lang="en-US" dirty="0">
              <a:solidFill>
                <a:srgbClr val="56565A"/>
              </a:solidFill>
            </a:endParaRPr>
          </a:p>
        </p:txBody>
      </p:sp>
      <p:grpSp>
        <p:nvGrpSpPr>
          <p:cNvPr id="11" name="Group 10"/>
          <p:cNvGrpSpPr/>
          <p:nvPr/>
        </p:nvGrpSpPr>
        <p:grpSpPr>
          <a:xfrm>
            <a:off x="695099" y="1850388"/>
            <a:ext cx="2496002" cy="3190017"/>
            <a:chOff x="921973" y="2588058"/>
            <a:chExt cx="2496002" cy="3190017"/>
          </a:xfrm>
        </p:grpSpPr>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40877" y="2588058"/>
              <a:ext cx="1524000" cy="2286000"/>
            </a:xfrm>
            <a:prstGeom prst="rect">
              <a:avLst/>
            </a:prstGeom>
            <a:ln>
              <a:noFill/>
            </a:ln>
            <a:effectLst>
              <a:outerShdw blurRad="292100" dist="139700" dir="2700000" algn="tl" rotWithShape="0">
                <a:srgbClr val="333333">
                  <a:alpha val="65000"/>
                </a:srgbClr>
              </a:outerShdw>
            </a:effectLst>
          </p:spPr>
        </p:pic>
        <p:sp>
          <p:nvSpPr>
            <p:cNvPr id="14" name="TextBox 13"/>
            <p:cNvSpPr txBox="1"/>
            <p:nvPr/>
          </p:nvSpPr>
          <p:spPr>
            <a:xfrm>
              <a:off x="921973" y="5193300"/>
              <a:ext cx="2496002" cy="584775"/>
            </a:xfrm>
            <a:prstGeom prst="rect">
              <a:avLst/>
            </a:prstGeom>
            <a:noFill/>
          </p:spPr>
          <p:txBody>
            <a:bodyPr wrap="square" rtlCol="0">
              <a:spAutoFit/>
            </a:bodyPr>
            <a:lstStyle/>
            <a:p>
              <a:pPr algn="ctr"/>
              <a:r>
                <a:rPr lang="es-ES" sz="1600">
                  <a:solidFill>
                    <a:schemeClr val="bg1"/>
                  </a:solidFill>
                  <a:latin typeface="Calibri" panose="020F0502020204030204" pitchFamily="34" charset="0"/>
                  <a:cs typeface="Calibri" panose="020F0502020204030204" pitchFamily="34" charset="0"/>
                </a:rPr>
                <a:t>Coordinador del Equipo de Liderato del Distrito</a:t>
              </a:r>
            </a:p>
          </p:txBody>
        </p:sp>
      </p:grpSp>
    </p:spTree>
    <p:extLst>
      <p:ext uri="{BB962C8B-B14F-4D97-AF65-F5344CB8AC3E}">
        <p14:creationId xmlns:p14="http://schemas.microsoft.com/office/powerpoint/2010/main" val="338163406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Content Placeholder 1" hidden="1"/>
          <p:cNvSpPr txBox="1">
            <a:spLocks/>
          </p:cNvSpPr>
          <p:nvPr/>
        </p:nvSpPr>
        <p:spPr>
          <a:xfrm>
            <a:off x="0" y="3035000"/>
            <a:ext cx="12192000" cy="4267200"/>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lgn="ctr">
              <a:buNone/>
            </a:pPr>
            <a:r>
              <a:rPr lang="en-US" sz="2400" kern="0" dirty="0"/>
              <a:t>Chris Bunch – LION Managing Editor</a:t>
            </a:r>
          </a:p>
          <a:p>
            <a:pPr marL="0" indent="0" algn="ctr">
              <a:buNone/>
            </a:pPr>
            <a:r>
              <a:rPr lang="en-US" sz="2400" kern="0" dirty="0"/>
              <a:t>Sanjeev Ahuja – Chief of Marketing &amp; Membership</a:t>
            </a:r>
          </a:p>
          <a:p>
            <a:pPr marL="0" indent="0" algn="ctr">
              <a:buNone/>
            </a:pPr>
            <a:r>
              <a:rPr lang="en-US" sz="2400" kern="0" dirty="0"/>
              <a:t>Dan Hervey – Brand &amp; Creative Director</a:t>
            </a:r>
          </a:p>
          <a:p>
            <a:pPr marL="0" indent="0" algn="ctr">
              <a:buNone/>
            </a:pPr>
            <a:r>
              <a:rPr lang="en-US" sz="2400" kern="0" dirty="0"/>
              <a:t>Stephanie Morales – Meetings Manager</a:t>
            </a:r>
            <a:endParaRPr lang="en-US" kern="0" dirty="0"/>
          </a:p>
        </p:txBody>
      </p:sp>
      <p:sp>
        <p:nvSpPr>
          <p:cNvPr id="10" name="Rectangle 9"/>
          <p:cNvSpPr/>
          <p:nvPr/>
        </p:nvSpPr>
        <p:spPr bwMode="auto">
          <a:xfrm>
            <a:off x="0" y="0"/>
            <a:ext cx="3886200" cy="6890795"/>
          </a:xfrm>
          <a:prstGeom prst="rect">
            <a:avLst/>
          </a:prstGeom>
          <a:solidFill>
            <a:srgbClr val="10233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a:ln>
                <a:noFill/>
              </a:ln>
              <a:solidFill>
                <a:srgbClr val="404040"/>
              </a:solidFill>
              <a:effectLst/>
              <a:ea typeface="ヒラギノ角ゴ Pro W3" pitchFamily="84" charset="-128"/>
            </a:endParaRPr>
          </a:p>
        </p:txBody>
      </p:sp>
      <p:sp>
        <p:nvSpPr>
          <p:cNvPr id="11" name="Title 1"/>
          <p:cNvSpPr txBox="1">
            <a:spLocks/>
          </p:cNvSpPr>
          <p:nvPr/>
        </p:nvSpPr>
        <p:spPr>
          <a:xfrm>
            <a:off x="5334000" y="363985"/>
            <a:ext cx="6516037" cy="666746"/>
          </a:xfrm>
          <a:prstGeom prst="rect">
            <a:avLst/>
          </a:prstGeom>
        </p:spPr>
        <p:txBody>
          <a:bodyPr anchor="t">
            <a:normAutofit fontScale="85000" lnSpcReduction="10000"/>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algn="l"/>
            <a:r>
              <a:rPr lang="es-ES" sz="3200">
                <a:solidFill>
                  <a:srgbClr val="082E87"/>
                </a:solidFill>
                <a:latin typeface="Calibri" panose="020F0502020204030204" pitchFamily="34" charset="0"/>
                <a:cs typeface="Calibri" panose="020F0502020204030204" pitchFamily="34" charset="0"/>
              </a:rPr>
              <a:t>Libros electrónicos para dirigentes de club </a:t>
            </a:r>
          </a:p>
        </p:txBody>
      </p:sp>
      <p:sp>
        <p:nvSpPr>
          <p:cNvPr id="12" name="Rectangle 11"/>
          <p:cNvSpPr/>
          <p:nvPr/>
        </p:nvSpPr>
        <p:spPr>
          <a:xfrm>
            <a:off x="5505338" y="966675"/>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p>
        </p:txBody>
      </p:sp>
      <p:grpSp>
        <p:nvGrpSpPr>
          <p:cNvPr id="2" name="Group 1">
            <a:extLst>
              <a:ext uri="{FF2B5EF4-FFF2-40B4-BE49-F238E27FC236}">
                <a16:creationId xmlns:a16="http://schemas.microsoft.com/office/drawing/2014/main" id="{65DF4B24-472B-1ABD-805A-1C1AF17DF339}"/>
              </a:ext>
            </a:extLst>
          </p:cNvPr>
          <p:cNvGrpSpPr/>
          <p:nvPr/>
        </p:nvGrpSpPr>
        <p:grpSpPr>
          <a:xfrm>
            <a:off x="6327064" y="1779921"/>
            <a:ext cx="3957476" cy="4228218"/>
            <a:chOff x="6393420" y="2209800"/>
            <a:chExt cx="3957476" cy="4228218"/>
          </a:xfrm>
        </p:grpSpPr>
        <p:grpSp>
          <p:nvGrpSpPr>
            <p:cNvPr id="13" name="Group 12"/>
            <p:cNvGrpSpPr/>
            <p:nvPr/>
          </p:nvGrpSpPr>
          <p:grpSpPr>
            <a:xfrm>
              <a:off x="6393420" y="2209800"/>
              <a:ext cx="1086478" cy="2029160"/>
              <a:chOff x="5690583" y="1527294"/>
              <a:chExt cx="1086478" cy="2029160"/>
            </a:xfrm>
          </p:grpSpPr>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93914" y="1527294"/>
                <a:ext cx="917692" cy="1336770"/>
              </a:xfrm>
              <a:prstGeom prst="rect">
                <a:avLst/>
              </a:prstGeom>
              <a:ln>
                <a:noFill/>
              </a:ln>
              <a:effectLst>
                <a:outerShdw blurRad="292100" dist="139700" dir="2700000" algn="tl" rotWithShape="0">
                  <a:srgbClr val="333333">
                    <a:alpha val="65000"/>
                  </a:srgbClr>
                </a:outerShdw>
              </a:effectLst>
            </p:spPr>
          </p:pic>
          <p:sp>
            <p:nvSpPr>
              <p:cNvPr id="15" name="TextBox 14"/>
              <p:cNvSpPr txBox="1"/>
              <p:nvPr/>
            </p:nvSpPr>
            <p:spPr>
              <a:xfrm>
                <a:off x="5690583" y="3033234"/>
                <a:ext cx="1086478" cy="523220"/>
              </a:xfrm>
              <a:prstGeom prst="rect">
                <a:avLst/>
              </a:prstGeom>
              <a:noFill/>
            </p:spPr>
            <p:txBody>
              <a:bodyPr wrap="square" rtlCol="0">
                <a:spAutoFit/>
              </a:bodyPr>
              <a:lstStyle/>
              <a:p>
                <a:pPr algn="ctr"/>
                <a:r>
                  <a:rPr lang="es-ES" sz="1600">
                    <a:solidFill>
                      <a:srgbClr val="00338D"/>
                    </a:solidFill>
                    <a:latin typeface="Calibri" panose="020F0502020204030204" pitchFamily="34" charset="0"/>
                    <a:cs typeface="Calibri" panose="020F0502020204030204" pitchFamily="34" charset="0"/>
                  </a:rPr>
                  <a:t>Presidente</a:t>
                </a:r>
                <a:r>
                  <a:rPr lang="es-ES" sz="1200"/>
                  <a:t>	</a:t>
                </a:r>
              </a:p>
            </p:txBody>
          </p:sp>
        </p:grpSp>
        <p:grpSp>
          <p:nvGrpSpPr>
            <p:cNvPr id="16" name="Group 15"/>
            <p:cNvGrpSpPr/>
            <p:nvPr/>
          </p:nvGrpSpPr>
          <p:grpSpPr>
            <a:xfrm>
              <a:off x="7479898" y="2209801"/>
              <a:ext cx="1639421" cy="1998382"/>
              <a:chOff x="6862930" y="1523998"/>
              <a:chExt cx="1639421" cy="1998382"/>
            </a:xfrm>
          </p:grpSpPr>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96459" y="1523998"/>
                <a:ext cx="914400" cy="1371600"/>
              </a:xfrm>
              <a:prstGeom prst="rect">
                <a:avLst/>
              </a:prstGeom>
              <a:ln>
                <a:noFill/>
              </a:ln>
              <a:effectLst>
                <a:outerShdw blurRad="292100" dist="139700" dir="2700000" algn="tl" rotWithShape="0">
                  <a:srgbClr val="333333">
                    <a:alpha val="65000"/>
                  </a:srgbClr>
                </a:outerShdw>
              </a:effectLst>
            </p:spPr>
          </p:pic>
          <p:sp>
            <p:nvSpPr>
              <p:cNvPr id="18" name="TextBox 17"/>
              <p:cNvSpPr txBox="1"/>
              <p:nvPr/>
            </p:nvSpPr>
            <p:spPr>
              <a:xfrm>
                <a:off x="6862930" y="2999160"/>
                <a:ext cx="1639421" cy="523220"/>
              </a:xfrm>
              <a:prstGeom prst="rect">
                <a:avLst/>
              </a:prstGeom>
              <a:noFill/>
            </p:spPr>
            <p:txBody>
              <a:bodyPr wrap="square" rtlCol="0">
                <a:spAutoFit/>
              </a:bodyPr>
              <a:lstStyle/>
              <a:p>
                <a:pPr algn="ctr"/>
                <a:r>
                  <a:rPr lang="es-ES" sz="1600" dirty="0">
                    <a:solidFill>
                      <a:srgbClr val="00338D"/>
                    </a:solidFill>
                    <a:latin typeface="Calibri" panose="020F0502020204030204" pitchFamily="34" charset="0"/>
                    <a:cs typeface="Calibri" panose="020F0502020204030204" pitchFamily="34" charset="0"/>
                  </a:rPr>
                  <a:t>Vicepresidente</a:t>
                </a:r>
                <a:r>
                  <a:rPr lang="es-ES" sz="1200" dirty="0"/>
                  <a:t>	</a:t>
                </a:r>
              </a:p>
            </p:txBody>
          </p:sp>
        </p:grpSp>
        <p:grpSp>
          <p:nvGrpSpPr>
            <p:cNvPr id="19" name="Group 18"/>
            <p:cNvGrpSpPr/>
            <p:nvPr/>
          </p:nvGrpSpPr>
          <p:grpSpPr>
            <a:xfrm>
              <a:off x="9119319" y="2215602"/>
              <a:ext cx="1111272" cy="1903918"/>
              <a:chOff x="7145784" y="3556147"/>
              <a:chExt cx="1111272" cy="1903918"/>
            </a:xfrm>
          </p:grpSpPr>
          <p:pic>
            <p:nvPicPr>
              <p:cNvPr id="20" name="Picture 1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7161878" y="3556147"/>
                <a:ext cx="1012067" cy="1454118"/>
              </a:xfrm>
              <a:prstGeom prst="rect">
                <a:avLst/>
              </a:prstGeom>
              <a:ln>
                <a:noFill/>
              </a:ln>
              <a:effectLst>
                <a:outerShdw blurRad="292100" dist="139700" dir="2700000" algn="tl" rotWithShape="0">
                  <a:srgbClr val="333333">
                    <a:alpha val="65000"/>
                  </a:srgbClr>
                </a:outerShdw>
              </a:effectLst>
            </p:spPr>
          </p:pic>
          <p:sp>
            <p:nvSpPr>
              <p:cNvPr id="21" name="TextBox 20"/>
              <p:cNvSpPr txBox="1"/>
              <p:nvPr/>
            </p:nvSpPr>
            <p:spPr>
              <a:xfrm>
                <a:off x="7145784" y="5121511"/>
                <a:ext cx="1111272" cy="338554"/>
              </a:xfrm>
              <a:prstGeom prst="rect">
                <a:avLst/>
              </a:prstGeom>
              <a:noFill/>
            </p:spPr>
            <p:txBody>
              <a:bodyPr wrap="square" rtlCol="0">
                <a:spAutoFit/>
              </a:bodyPr>
              <a:lstStyle/>
              <a:p>
                <a:pPr algn="ctr"/>
                <a:r>
                  <a:rPr lang="es-ES" sz="1600">
                    <a:solidFill>
                      <a:srgbClr val="00338D"/>
                    </a:solidFill>
                    <a:latin typeface="Calibri" panose="020F0502020204030204" pitchFamily="34" charset="0"/>
                    <a:cs typeface="Calibri" panose="020F0502020204030204" pitchFamily="34" charset="0"/>
                  </a:rPr>
                  <a:t>Secretario</a:t>
                </a:r>
                <a:r>
                  <a:rPr lang="es-ES" sz="1200">
                    <a:latin typeface="Calibri" panose="020F0502020204030204" pitchFamily="34" charset="0"/>
                    <a:cs typeface="Calibri" panose="020F0502020204030204" pitchFamily="34" charset="0"/>
                  </a:rPr>
                  <a:t>	</a:t>
                </a:r>
              </a:p>
            </p:txBody>
          </p:sp>
        </p:grpSp>
        <p:grpSp>
          <p:nvGrpSpPr>
            <p:cNvPr id="22" name="Group 21"/>
            <p:cNvGrpSpPr/>
            <p:nvPr/>
          </p:nvGrpSpPr>
          <p:grpSpPr>
            <a:xfrm>
              <a:off x="6393420" y="4352683"/>
              <a:ext cx="1066122" cy="2085335"/>
              <a:chOff x="7338999" y="3425669"/>
              <a:chExt cx="1066122" cy="2226913"/>
            </a:xfrm>
          </p:grpSpPr>
          <p:pic>
            <p:nvPicPr>
              <p:cNvPr id="23" name="Picture 22"/>
              <p:cNvPicPr>
                <a:picLocks noChangeAspect="1"/>
              </p:cNvPicPr>
              <p:nvPr/>
            </p:nvPicPr>
            <p:blipFill rotWithShape="1">
              <a:blip r:embed="rId6">
                <a:extLst>
                  <a:ext uri="{28A0092B-C50C-407E-A947-70E740481C1C}">
                    <a14:useLocalDpi xmlns:a14="http://schemas.microsoft.com/office/drawing/2010/main" val="0"/>
                  </a:ext>
                </a:extLst>
              </a:blip>
              <a:srcRect l="8598" r="11747" b="22917"/>
              <a:stretch/>
            </p:blipFill>
            <p:spPr>
              <a:xfrm>
                <a:off x="7397086" y="3425669"/>
                <a:ext cx="990600" cy="1506426"/>
              </a:xfrm>
              <a:prstGeom prst="rect">
                <a:avLst/>
              </a:prstGeom>
              <a:ln>
                <a:noFill/>
              </a:ln>
              <a:effectLst>
                <a:outerShdw blurRad="292100" dist="139700" dir="2700000" algn="tl" rotWithShape="0">
                  <a:srgbClr val="333333">
                    <a:alpha val="65000"/>
                  </a:srgbClr>
                </a:outerShdw>
              </a:effectLst>
            </p:spPr>
          </p:pic>
          <p:sp>
            <p:nvSpPr>
              <p:cNvPr id="24" name="TextBox 23"/>
              <p:cNvSpPr txBox="1"/>
              <p:nvPr/>
            </p:nvSpPr>
            <p:spPr>
              <a:xfrm>
                <a:off x="7338999" y="5093840"/>
                <a:ext cx="1066122" cy="558742"/>
              </a:xfrm>
              <a:prstGeom prst="rect">
                <a:avLst/>
              </a:prstGeom>
              <a:noFill/>
            </p:spPr>
            <p:txBody>
              <a:bodyPr wrap="square" rtlCol="0">
                <a:spAutoFit/>
              </a:bodyPr>
              <a:lstStyle/>
              <a:p>
                <a:pPr algn="ctr"/>
                <a:r>
                  <a:rPr lang="es-ES" sz="1600">
                    <a:solidFill>
                      <a:srgbClr val="00338D"/>
                    </a:solidFill>
                    <a:latin typeface="Calibri" panose="020F0502020204030204" pitchFamily="34" charset="0"/>
                    <a:cs typeface="Calibri" panose="020F0502020204030204" pitchFamily="34" charset="0"/>
                  </a:rPr>
                  <a:t>Tesorero</a:t>
                </a:r>
                <a:r>
                  <a:rPr lang="es-ES" sz="1200"/>
                  <a:t>	</a:t>
                </a:r>
              </a:p>
            </p:txBody>
          </p:sp>
        </p:grpSp>
        <p:grpSp>
          <p:nvGrpSpPr>
            <p:cNvPr id="25" name="Group 24"/>
            <p:cNvGrpSpPr>
              <a:grpSpLocks noChangeAspect="1"/>
            </p:cNvGrpSpPr>
            <p:nvPr/>
          </p:nvGrpSpPr>
          <p:grpSpPr>
            <a:xfrm>
              <a:off x="8931997" y="4306596"/>
              <a:ext cx="1418899" cy="2103463"/>
              <a:chOff x="5603441" y="3591094"/>
              <a:chExt cx="1418899" cy="1980525"/>
            </a:xfrm>
          </p:grpSpPr>
          <p:pic>
            <p:nvPicPr>
              <p:cNvPr id="26" name="Picture 2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806858" y="3591094"/>
                <a:ext cx="972921" cy="1371600"/>
              </a:xfrm>
              <a:prstGeom prst="rect">
                <a:avLst/>
              </a:prstGeom>
              <a:ln>
                <a:noFill/>
              </a:ln>
              <a:effectLst>
                <a:outerShdw blurRad="292100" dist="139700" dir="2700000" algn="tl" rotWithShape="0">
                  <a:srgbClr val="333333">
                    <a:alpha val="65000"/>
                  </a:srgbClr>
                </a:outerShdw>
              </a:effectLst>
            </p:spPr>
          </p:pic>
          <p:sp>
            <p:nvSpPr>
              <p:cNvPr id="27" name="TextBox 26"/>
              <p:cNvSpPr txBox="1"/>
              <p:nvPr/>
            </p:nvSpPr>
            <p:spPr>
              <a:xfrm>
                <a:off x="5603441" y="5021021"/>
                <a:ext cx="1418899" cy="550598"/>
              </a:xfrm>
              <a:prstGeom prst="rect">
                <a:avLst/>
              </a:prstGeom>
              <a:noFill/>
            </p:spPr>
            <p:txBody>
              <a:bodyPr wrap="square" rtlCol="0">
                <a:spAutoFit/>
              </a:bodyPr>
              <a:lstStyle/>
              <a:p>
                <a:pPr algn="ctr"/>
                <a:r>
                  <a:rPr lang="es-ES" sz="1600" dirty="0">
                    <a:solidFill>
                      <a:srgbClr val="00338D"/>
                    </a:solidFill>
                    <a:latin typeface="Calibri" panose="020F0502020204030204" pitchFamily="34" charset="0"/>
                    <a:cs typeface="Calibri" panose="020F0502020204030204" pitchFamily="34" charset="0"/>
                  </a:rPr>
                  <a:t>Asesor de </a:t>
                </a:r>
              </a:p>
              <a:p>
                <a:pPr algn="ctr"/>
                <a:r>
                  <a:rPr lang="es-ES" sz="1600" dirty="0">
                    <a:solidFill>
                      <a:srgbClr val="00338D"/>
                    </a:solidFill>
                    <a:latin typeface="Calibri" panose="020F0502020204030204" pitchFamily="34" charset="0"/>
                    <a:cs typeface="Calibri" panose="020F0502020204030204" pitchFamily="34" charset="0"/>
                  </a:rPr>
                  <a:t>   servicio	</a:t>
                </a:r>
              </a:p>
            </p:txBody>
          </p:sp>
        </p:grpSp>
        <p:grpSp>
          <p:nvGrpSpPr>
            <p:cNvPr id="28" name="Group 27"/>
            <p:cNvGrpSpPr/>
            <p:nvPr/>
          </p:nvGrpSpPr>
          <p:grpSpPr>
            <a:xfrm>
              <a:off x="7479898" y="4353737"/>
              <a:ext cx="1452099" cy="2071432"/>
              <a:chOff x="5509835" y="3446372"/>
              <a:chExt cx="1452099" cy="2071432"/>
            </a:xfrm>
          </p:grpSpPr>
          <p:pic>
            <p:nvPicPr>
              <p:cNvPr id="29" name="Picture 28"/>
              <p:cNvPicPr>
                <a:picLocks noChangeAspect="1"/>
              </p:cNvPicPr>
              <p:nvPr/>
            </p:nvPicPr>
            <p:blipFill rotWithShape="1">
              <a:blip r:embed="rId8" cstate="print">
                <a:extLst>
                  <a:ext uri="{28A0092B-C50C-407E-A947-70E740481C1C}">
                    <a14:useLocalDpi xmlns:a14="http://schemas.microsoft.com/office/drawing/2010/main" val="0"/>
                  </a:ext>
                </a:extLst>
              </a:blip>
              <a:srcRect r="10399" b="6500"/>
              <a:stretch/>
            </p:blipFill>
            <p:spPr>
              <a:xfrm>
                <a:off x="5840525" y="3446372"/>
                <a:ext cx="980485" cy="1409597"/>
              </a:xfrm>
              <a:prstGeom prst="rect">
                <a:avLst/>
              </a:prstGeom>
              <a:ln>
                <a:noFill/>
              </a:ln>
              <a:effectLst>
                <a:outerShdw blurRad="292100" dist="139700" dir="2700000" algn="tl" rotWithShape="0">
                  <a:srgbClr val="333333">
                    <a:alpha val="65000"/>
                  </a:srgbClr>
                </a:outerShdw>
              </a:effectLst>
            </p:spPr>
          </p:pic>
          <p:sp>
            <p:nvSpPr>
              <p:cNvPr id="30" name="TextBox 29"/>
              <p:cNvSpPr txBox="1"/>
              <p:nvPr/>
            </p:nvSpPr>
            <p:spPr>
              <a:xfrm>
                <a:off x="5509835" y="4933029"/>
                <a:ext cx="1452099" cy="584775"/>
              </a:xfrm>
              <a:prstGeom prst="rect">
                <a:avLst/>
              </a:prstGeom>
              <a:noFill/>
            </p:spPr>
            <p:txBody>
              <a:bodyPr wrap="square" rtlCol="0">
                <a:spAutoFit/>
              </a:bodyPr>
              <a:lstStyle/>
              <a:p>
                <a:pPr algn="ctr"/>
                <a:r>
                  <a:rPr lang="es-ES" sz="1600" dirty="0">
                    <a:solidFill>
                      <a:srgbClr val="00338D"/>
                    </a:solidFill>
                    <a:latin typeface="Calibri" panose="020F0502020204030204" pitchFamily="34" charset="0"/>
                    <a:cs typeface="Calibri" panose="020F0502020204030204" pitchFamily="34" charset="0"/>
                  </a:rPr>
                  <a:t>Asesor de</a:t>
                </a:r>
              </a:p>
              <a:p>
                <a:pPr algn="ctr"/>
                <a:r>
                  <a:rPr lang="es-ES" sz="1600" dirty="0">
                    <a:solidFill>
                      <a:srgbClr val="00338D"/>
                    </a:solidFill>
                    <a:latin typeface="Calibri" panose="020F0502020204030204" pitchFamily="34" charset="0"/>
                    <a:cs typeface="Calibri" panose="020F0502020204030204" pitchFamily="34" charset="0"/>
                  </a:rPr>
                  <a:t>  afiliación	</a:t>
                </a:r>
              </a:p>
            </p:txBody>
          </p:sp>
        </p:grpSp>
      </p:grpSp>
      <p:pic>
        <p:nvPicPr>
          <p:cNvPr id="3" name="Picture 2">
            <a:extLst>
              <a:ext uri="{FF2B5EF4-FFF2-40B4-BE49-F238E27FC236}">
                <a16:creationId xmlns:a16="http://schemas.microsoft.com/office/drawing/2014/main" id="{A4E1FFD9-3CFE-7C6B-EEA2-868DB98F76B5}"/>
              </a:ext>
            </a:extLst>
          </p:cNvPr>
          <p:cNvPicPr>
            <a:picLocks noChangeAspect="1"/>
          </p:cNvPicPr>
          <p:nvPr/>
        </p:nvPicPr>
        <p:blipFill>
          <a:blip r:embed="rId9"/>
          <a:stretch>
            <a:fillRect/>
          </a:stretch>
        </p:blipFill>
        <p:spPr>
          <a:xfrm>
            <a:off x="534053" y="1025289"/>
            <a:ext cx="3899363" cy="5044364"/>
          </a:xfrm>
          <a:prstGeom prst="rect">
            <a:avLst/>
          </a:prstGeom>
          <a:effectLst>
            <a:outerShdw blurRad="63500" sx="102000" sy="102000" algn="ctr" rotWithShape="0">
              <a:schemeClr val="accent1">
                <a:alpha val="40000"/>
              </a:schemeClr>
            </a:outerShdw>
          </a:effectLst>
        </p:spPr>
      </p:pic>
    </p:spTree>
    <p:extLst>
      <p:ext uri="{BB962C8B-B14F-4D97-AF65-F5344CB8AC3E}">
        <p14:creationId xmlns:p14="http://schemas.microsoft.com/office/powerpoint/2010/main" val="39046021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10233F"/>
        </a:solidFill>
        <a:effectLst/>
      </p:bgPr>
    </p:bg>
    <p:spTree>
      <p:nvGrpSpPr>
        <p:cNvPr id="1" name=""/>
        <p:cNvGrpSpPr/>
        <p:nvPr/>
      </p:nvGrpSpPr>
      <p:grpSpPr>
        <a:xfrm>
          <a:off x="0" y="0"/>
          <a:ext cx="0" cy="0"/>
          <a:chOff x="0" y="0"/>
          <a:chExt cx="0" cy="0"/>
        </a:xfrm>
      </p:grpSpPr>
      <p:sp>
        <p:nvSpPr>
          <p:cNvPr id="6" name="Title 5"/>
          <p:cNvSpPr txBox="1">
            <a:spLocks/>
          </p:cNvSpPr>
          <p:nvPr/>
        </p:nvSpPr>
        <p:spPr bwMode="auto">
          <a:xfrm>
            <a:off x="152400" y="404705"/>
            <a:ext cx="12192000" cy="688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45720" numCol="1" anchor="b" anchorCtr="0" compatLnSpc="1">
            <a:prstTxWarp prst="textNoShape">
              <a:avLst/>
            </a:prstTxWarp>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es-ES" sz="3200" dirty="0">
                <a:solidFill>
                  <a:schemeClr val="bg1"/>
                </a:solidFill>
                <a:latin typeface="Calibri" panose="020F0502020204030204" pitchFamily="34" charset="0"/>
                <a:cs typeface="Calibri" panose="020F0502020204030204" pitchFamily="34" charset="0"/>
              </a:rPr>
              <a:t>El jefe de zona es el eslabón</a:t>
            </a:r>
          </a:p>
        </p:txBody>
      </p:sp>
      <p:sp>
        <p:nvSpPr>
          <p:cNvPr id="7" name="Rectangle 6"/>
          <p:cNvSpPr/>
          <p:nvPr/>
        </p:nvSpPr>
        <p:spPr>
          <a:xfrm>
            <a:off x="5523270" y="1360615"/>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p>
        </p:txBody>
      </p:sp>
      <p:grpSp>
        <p:nvGrpSpPr>
          <p:cNvPr id="2" name="Group 1">
            <a:extLst>
              <a:ext uri="{FF2B5EF4-FFF2-40B4-BE49-F238E27FC236}">
                <a16:creationId xmlns:a16="http://schemas.microsoft.com/office/drawing/2014/main" id="{71A30583-6FEB-060F-77C8-34DDFF93ABBA}"/>
              </a:ext>
            </a:extLst>
          </p:cNvPr>
          <p:cNvGrpSpPr/>
          <p:nvPr/>
        </p:nvGrpSpPr>
        <p:grpSpPr>
          <a:xfrm>
            <a:off x="2362200" y="1905000"/>
            <a:ext cx="7228280" cy="4160878"/>
            <a:chOff x="2362200" y="1905000"/>
            <a:chExt cx="7228280" cy="4160878"/>
          </a:xfrm>
        </p:grpSpPr>
        <p:grpSp>
          <p:nvGrpSpPr>
            <p:cNvPr id="5" name="Group 4"/>
            <p:cNvGrpSpPr/>
            <p:nvPr/>
          </p:nvGrpSpPr>
          <p:grpSpPr>
            <a:xfrm>
              <a:off x="3962400" y="1905000"/>
              <a:ext cx="4343400" cy="4160878"/>
              <a:chOff x="2438400" y="2286000"/>
              <a:chExt cx="3640568" cy="3284903"/>
            </a:xfrm>
            <a:effectLst>
              <a:outerShdw blurRad="50800" dist="38100" dir="2700000" algn="tl" rotWithShape="0">
                <a:schemeClr val="accent2">
                  <a:alpha val="40000"/>
                </a:schemeClr>
              </a:outerShdw>
            </a:effectLst>
          </p:grpSpPr>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38400" y="2286000"/>
                <a:ext cx="3640568" cy="3119903"/>
              </a:xfrm>
              <a:prstGeom prst="rect">
                <a:avLst/>
              </a:prstGeom>
              <a:ln>
                <a:noFill/>
              </a:ln>
              <a:effectLst>
                <a:outerShdw blurRad="292100" dist="139700" dir="2700000" algn="tl" rotWithShape="0">
                  <a:srgbClr val="333333">
                    <a:alpha val="65000"/>
                  </a:srgbClr>
                </a:outerShdw>
              </a:effectLst>
            </p:spPr>
          </p:pic>
          <p:sp>
            <p:nvSpPr>
              <p:cNvPr id="10" name="TextBox 9"/>
              <p:cNvSpPr txBox="1"/>
              <p:nvPr/>
            </p:nvSpPr>
            <p:spPr>
              <a:xfrm>
                <a:off x="2438400" y="5425114"/>
                <a:ext cx="3640568" cy="145789"/>
              </a:xfrm>
              <a:prstGeom prst="rect">
                <a:avLst/>
              </a:prstGeom>
              <a:noFill/>
              <a:ln>
                <a:noFill/>
              </a:ln>
              <a:scene3d>
                <a:camera prst="orthographicFront"/>
                <a:lightRig rig="threePt" dir="t"/>
              </a:scene3d>
              <a:sp3d extrusionH="76200">
                <a:extrusionClr>
                  <a:schemeClr val="tx2">
                    <a:lumMod val="75000"/>
                  </a:schemeClr>
                </a:extrusionClr>
              </a:sp3d>
            </p:spPr>
            <p:txBody>
              <a:bodyPr wrap="square" rtlCol="0">
                <a:spAutoFit/>
              </a:bodyPr>
              <a:lstStyle/>
              <a:p>
                <a:r>
                  <a:rPr lang="es-ES" sz="600" i="1">
                    <a:solidFill>
                      <a:schemeClr val="bg1"/>
                    </a:solidFill>
                    <a:latin typeface="+mn-lt"/>
                    <a:ea typeface="STCaiyun" pitchFamily="2" charset="-122"/>
                  </a:rPr>
                  <a:t>Imagen cortesía de David Castillo Dominici / FreeDigitalPhotos.net</a:t>
                </a:r>
              </a:p>
            </p:txBody>
          </p:sp>
        </p:grpSp>
        <p:sp>
          <p:nvSpPr>
            <p:cNvPr id="11" name="TextBox 10"/>
            <p:cNvSpPr txBox="1"/>
            <p:nvPr/>
          </p:nvSpPr>
          <p:spPr>
            <a:xfrm>
              <a:off x="2362200" y="3621107"/>
              <a:ext cx="1219200" cy="830997"/>
            </a:xfrm>
            <a:prstGeom prst="rect">
              <a:avLst/>
            </a:prstGeom>
            <a:noFill/>
          </p:spPr>
          <p:txBody>
            <a:bodyPr wrap="square" rtlCol="0">
              <a:spAutoFit/>
            </a:bodyPr>
            <a:lstStyle/>
            <a:p>
              <a:pPr algn="r"/>
              <a:r>
                <a:rPr lang="es-ES" sz="2000" dirty="0">
                  <a:solidFill>
                    <a:schemeClr val="bg1"/>
                  </a:solidFill>
                  <a:latin typeface="Calibri" panose="020F0502020204030204" pitchFamily="34" charset="0"/>
                  <a:cs typeface="Calibri" panose="020F0502020204030204" pitchFamily="34" charset="0"/>
                </a:rPr>
                <a:t>entre los clubes</a:t>
              </a:r>
              <a:r>
                <a:rPr lang="es-ES" sz="2800" dirty="0">
                  <a:solidFill>
                    <a:schemeClr val="tx2"/>
                  </a:solidFill>
                  <a:latin typeface="Calibri" panose="020F0502020204030204" pitchFamily="34" charset="0"/>
                  <a:cs typeface="Calibri" panose="020F0502020204030204" pitchFamily="34" charset="0"/>
                </a:rPr>
                <a:t> </a:t>
              </a:r>
            </a:p>
          </p:txBody>
        </p:sp>
        <p:sp>
          <p:nvSpPr>
            <p:cNvPr id="12" name="TextBox 11"/>
            <p:cNvSpPr txBox="1"/>
            <p:nvPr/>
          </p:nvSpPr>
          <p:spPr>
            <a:xfrm>
              <a:off x="8458200" y="2605444"/>
              <a:ext cx="1132280" cy="1015663"/>
            </a:xfrm>
            <a:prstGeom prst="rect">
              <a:avLst/>
            </a:prstGeom>
            <a:noFill/>
          </p:spPr>
          <p:txBody>
            <a:bodyPr wrap="square" rtlCol="0">
              <a:spAutoFit/>
            </a:bodyPr>
            <a:lstStyle/>
            <a:p>
              <a:r>
                <a:rPr lang="es-ES" sz="2000" dirty="0">
                  <a:solidFill>
                    <a:schemeClr val="bg1"/>
                  </a:solidFill>
                  <a:latin typeface="Calibri" panose="020F0502020204030204" pitchFamily="34" charset="0"/>
                  <a:cs typeface="Calibri" panose="020F0502020204030204" pitchFamily="34" charset="0"/>
                </a:rPr>
                <a:t>y </a:t>
              </a:r>
            </a:p>
            <a:p>
              <a:r>
                <a:rPr lang="es-ES" sz="2000" dirty="0">
                  <a:solidFill>
                    <a:schemeClr val="bg1"/>
                  </a:solidFill>
                  <a:latin typeface="Calibri" panose="020F0502020204030204" pitchFamily="34" charset="0"/>
                  <a:cs typeface="Calibri" panose="020F0502020204030204" pitchFamily="34" charset="0"/>
                </a:rPr>
                <a:t>el </a:t>
              </a:r>
            </a:p>
            <a:p>
              <a:r>
                <a:rPr lang="es-ES" sz="2000" dirty="0">
                  <a:solidFill>
                    <a:schemeClr val="bg1"/>
                  </a:solidFill>
                  <a:latin typeface="Calibri" panose="020F0502020204030204" pitchFamily="34" charset="0"/>
                  <a:cs typeface="Calibri" panose="020F0502020204030204" pitchFamily="34" charset="0"/>
                </a:rPr>
                <a:t>distrito</a:t>
              </a:r>
            </a:p>
          </p:txBody>
        </p:sp>
      </p:grpSp>
    </p:spTree>
    <p:extLst>
      <p:ext uri="{BB962C8B-B14F-4D97-AF65-F5344CB8AC3E}">
        <p14:creationId xmlns:p14="http://schemas.microsoft.com/office/powerpoint/2010/main" val="44402545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10233F"/>
        </a:solidFill>
        <a:effectLst/>
      </p:bgPr>
    </p:bg>
    <p:spTree>
      <p:nvGrpSpPr>
        <p:cNvPr id="1" name=""/>
        <p:cNvGrpSpPr/>
        <p:nvPr/>
      </p:nvGrpSpPr>
      <p:grpSpPr>
        <a:xfrm>
          <a:off x="0" y="0"/>
          <a:ext cx="0" cy="0"/>
          <a:chOff x="0" y="0"/>
          <a:chExt cx="0" cy="0"/>
        </a:xfrm>
      </p:grpSpPr>
      <p:sp>
        <p:nvSpPr>
          <p:cNvPr id="134" name="Rectangle 133"/>
          <p:cNvSpPr/>
          <p:nvPr/>
        </p:nvSpPr>
        <p:spPr>
          <a:xfrm>
            <a:off x="5583999" y="1559224"/>
            <a:ext cx="1087694" cy="5457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a:endParaRPr lang="en-US" dirty="0">
              <a:latin typeface="Arial" charset="0"/>
              <a:ea typeface="Arial" charset="0"/>
              <a:cs typeface="Arial" charset="0"/>
            </a:endParaRPr>
          </a:p>
        </p:txBody>
      </p:sp>
      <p:sp>
        <p:nvSpPr>
          <p:cNvPr id="138" name="Title 1"/>
          <p:cNvSpPr txBox="1">
            <a:spLocks/>
          </p:cNvSpPr>
          <p:nvPr/>
        </p:nvSpPr>
        <p:spPr>
          <a:xfrm>
            <a:off x="489047" y="381000"/>
            <a:ext cx="11277600" cy="463848"/>
          </a:xfrm>
          <a:prstGeom prst="rect">
            <a:avLst/>
          </a:prstGeom>
          <a:noFill/>
        </p:spPr>
        <p:txBody>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es-ES" sz="3600">
                <a:solidFill>
                  <a:schemeClr val="bg1"/>
                </a:solidFill>
                <a:latin typeface="Calibri" panose="020F0502020204030204" pitchFamily="34" charset="0"/>
                <a:cs typeface="Calibri" panose="020F0502020204030204" pitchFamily="34" charset="0"/>
              </a:rPr>
              <a:t>Recursos para dirigentes de club y primer vicepresidente </a:t>
            </a:r>
          </a:p>
          <a:p>
            <a:r>
              <a:rPr lang="es-ES" sz="3600">
                <a:solidFill>
                  <a:schemeClr val="bg1"/>
                </a:solidFill>
                <a:latin typeface="Calibri" panose="020F0502020204030204" pitchFamily="34" charset="0"/>
                <a:cs typeface="Calibri" panose="020F0502020204030204" pitchFamily="34" charset="0"/>
              </a:rPr>
              <a:t>(asesor de liderato del club)</a:t>
            </a:r>
          </a:p>
        </p:txBody>
      </p:sp>
      <p:pic>
        <p:nvPicPr>
          <p:cNvPr id="3" name="Picture 2">
            <a:extLst>
              <a:ext uri="{FF2B5EF4-FFF2-40B4-BE49-F238E27FC236}">
                <a16:creationId xmlns:a16="http://schemas.microsoft.com/office/drawing/2014/main" id="{208B8650-CFC8-E157-EB76-F0A7EA4A8800}"/>
              </a:ext>
            </a:extLst>
          </p:cNvPr>
          <p:cNvPicPr>
            <a:picLocks noChangeAspect="1"/>
          </p:cNvPicPr>
          <p:nvPr/>
        </p:nvPicPr>
        <p:blipFill>
          <a:blip r:embed="rId3"/>
          <a:stretch>
            <a:fillRect/>
          </a:stretch>
        </p:blipFill>
        <p:spPr>
          <a:xfrm>
            <a:off x="381000" y="1907823"/>
            <a:ext cx="3114001" cy="4025737"/>
          </a:xfrm>
          <a:prstGeom prst="rect">
            <a:avLst/>
          </a:prstGeom>
          <a:effectLst>
            <a:outerShdw blurRad="63500" sx="102000" sy="102000" algn="ctr" rotWithShape="0">
              <a:schemeClr val="accent1">
                <a:alpha val="40000"/>
              </a:schemeClr>
            </a:outerShdw>
          </a:effectLst>
        </p:spPr>
      </p:pic>
      <p:pic>
        <p:nvPicPr>
          <p:cNvPr id="4" name="Picture 3">
            <a:extLst>
              <a:ext uri="{FF2B5EF4-FFF2-40B4-BE49-F238E27FC236}">
                <a16:creationId xmlns:a16="http://schemas.microsoft.com/office/drawing/2014/main" id="{DDEA4699-5599-3D75-D3C4-B91434CD216B}"/>
              </a:ext>
            </a:extLst>
          </p:cNvPr>
          <p:cNvPicPr>
            <a:picLocks noChangeAspect="1"/>
          </p:cNvPicPr>
          <p:nvPr/>
        </p:nvPicPr>
        <p:blipFill>
          <a:blip r:embed="rId4"/>
          <a:stretch>
            <a:fillRect/>
          </a:stretch>
        </p:blipFill>
        <p:spPr>
          <a:xfrm>
            <a:off x="8381999" y="1907822"/>
            <a:ext cx="3114417" cy="4025737"/>
          </a:xfrm>
          <a:prstGeom prst="rect">
            <a:avLst/>
          </a:prstGeom>
          <a:effectLst>
            <a:outerShdw blurRad="63500" sx="102000" sy="102000" algn="ctr" rotWithShape="0">
              <a:schemeClr val="accent1">
                <a:alpha val="40000"/>
              </a:schemeClr>
            </a:outerShdw>
          </a:effectLst>
        </p:spPr>
      </p:pic>
      <p:pic>
        <p:nvPicPr>
          <p:cNvPr id="5" name="Picture 4">
            <a:extLst>
              <a:ext uri="{FF2B5EF4-FFF2-40B4-BE49-F238E27FC236}">
                <a16:creationId xmlns:a16="http://schemas.microsoft.com/office/drawing/2014/main" id="{B4E159BD-711A-AEB3-A046-7444BB52DF25}"/>
              </a:ext>
            </a:extLst>
          </p:cNvPr>
          <p:cNvPicPr>
            <a:picLocks noChangeAspect="1"/>
          </p:cNvPicPr>
          <p:nvPr/>
        </p:nvPicPr>
        <p:blipFill>
          <a:blip r:embed="rId5"/>
          <a:stretch>
            <a:fillRect/>
          </a:stretch>
        </p:blipFill>
        <p:spPr>
          <a:xfrm>
            <a:off x="4419600" y="1907822"/>
            <a:ext cx="3113226" cy="4043773"/>
          </a:xfrm>
          <a:prstGeom prst="rect">
            <a:avLst/>
          </a:prstGeom>
          <a:effectLst>
            <a:outerShdw blurRad="63500" sx="102000" sy="102000" algn="ctr" rotWithShape="0">
              <a:schemeClr val="accent1">
                <a:alpha val="40000"/>
              </a:schemeClr>
            </a:outerShdw>
          </a:effectLst>
        </p:spPr>
      </p:pic>
    </p:spTree>
    <p:extLst>
      <p:ext uri="{BB962C8B-B14F-4D97-AF65-F5344CB8AC3E}">
        <p14:creationId xmlns:p14="http://schemas.microsoft.com/office/powerpoint/2010/main" val="82390646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10233F"/>
        </a:solidFill>
        <a:effectLst/>
      </p:bgPr>
    </p:bg>
    <p:spTree>
      <p:nvGrpSpPr>
        <p:cNvPr id="1" name=""/>
        <p:cNvGrpSpPr/>
        <p:nvPr/>
      </p:nvGrpSpPr>
      <p:grpSpPr>
        <a:xfrm>
          <a:off x="0" y="0"/>
          <a:ext cx="0" cy="0"/>
          <a:chOff x="0" y="0"/>
          <a:chExt cx="0" cy="0"/>
        </a:xfrm>
      </p:grpSpPr>
      <p:sp>
        <p:nvSpPr>
          <p:cNvPr id="7" name="Rectangle 6"/>
          <p:cNvSpPr/>
          <p:nvPr/>
        </p:nvSpPr>
        <p:spPr>
          <a:xfrm>
            <a:off x="5588443" y="1524000"/>
            <a:ext cx="1258530"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p>
        </p:txBody>
      </p:sp>
      <p:sp>
        <p:nvSpPr>
          <p:cNvPr id="9" name="TextBox 8"/>
          <p:cNvSpPr txBox="1"/>
          <p:nvPr/>
        </p:nvSpPr>
        <p:spPr>
          <a:xfrm>
            <a:off x="762000" y="2374766"/>
            <a:ext cx="6313968" cy="3693319"/>
          </a:xfrm>
          <a:prstGeom prst="rect">
            <a:avLst/>
          </a:prstGeom>
          <a:noFill/>
        </p:spPr>
        <p:txBody>
          <a:bodyPr wrap="square" rtlCol="0">
            <a:spAutoFit/>
          </a:bodyPr>
          <a:lstStyle/>
          <a:p>
            <a:r>
              <a:rPr lang="es-ES" sz="2400">
                <a:solidFill>
                  <a:schemeClr val="bg1"/>
                </a:solidFill>
                <a:latin typeface="Calibri" panose="020F0502020204030204" pitchFamily="34" charset="0"/>
                <a:cs typeface="Calibri" panose="020F0502020204030204" pitchFamily="34" charset="0"/>
              </a:rPr>
              <a:t>Complete el informe de la reunión de zona para los líderes distritales</a:t>
            </a:r>
          </a:p>
          <a:p>
            <a:pPr marL="0" lvl="1"/>
            <a:endParaRPr lang="en-US" altLang="ja-JP" sz="2400" dirty="0">
              <a:solidFill>
                <a:schemeClr val="bg1"/>
              </a:solidFill>
              <a:latin typeface="Calibri" panose="020F0502020204030204" pitchFamily="34" charset="0"/>
              <a:cs typeface="Calibri" panose="020F0502020204030204" pitchFamily="34" charset="0"/>
            </a:endParaRPr>
          </a:p>
          <a:p>
            <a:r>
              <a:rPr lang="es-ES" sz="2400">
                <a:solidFill>
                  <a:schemeClr val="bg1"/>
                </a:solidFill>
                <a:latin typeface="Calibri" panose="020F0502020204030204" pitchFamily="34" charset="0"/>
                <a:cs typeface="Calibri" panose="020F0502020204030204" pitchFamily="34" charset="0"/>
              </a:rPr>
              <a:t>Informe los éxitos y mejores prácticas de los clubes</a:t>
            </a:r>
          </a:p>
          <a:p>
            <a:pPr marL="0" lvl="1"/>
            <a:endParaRPr lang="en-US" sz="2400" b="1" i="1" dirty="0">
              <a:solidFill>
                <a:schemeClr val="bg1"/>
              </a:solidFill>
              <a:latin typeface="Calibri" panose="020F0502020204030204" pitchFamily="34" charset="0"/>
              <a:cs typeface="Calibri" panose="020F0502020204030204" pitchFamily="34" charset="0"/>
            </a:endParaRPr>
          </a:p>
          <a:p>
            <a:r>
              <a:rPr lang="es-ES" sz="2400">
                <a:solidFill>
                  <a:schemeClr val="bg1"/>
                </a:solidFill>
                <a:latin typeface="Calibri" panose="020F0502020204030204" pitchFamily="34" charset="0"/>
                <a:cs typeface="Calibri" panose="020F0502020204030204" pitchFamily="34" charset="0"/>
              </a:rPr>
              <a:t>Señale cualquier inquietud sobre los clubes</a:t>
            </a:r>
          </a:p>
          <a:p>
            <a:endParaRPr lang="en-US" sz="2400" dirty="0">
              <a:solidFill>
                <a:schemeClr val="bg1"/>
              </a:solidFill>
              <a:latin typeface="Calibri" panose="020F0502020204030204" pitchFamily="34" charset="0"/>
              <a:cs typeface="Calibri" panose="020F0502020204030204" pitchFamily="34" charset="0"/>
            </a:endParaRPr>
          </a:p>
          <a:p>
            <a:r>
              <a:rPr lang="es-ES" sz="2400">
                <a:solidFill>
                  <a:schemeClr val="bg1"/>
                </a:solidFill>
                <a:latin typeface="Calibri" panose="020F0502020204030204" pitchFamily="34" charset="0"/>
                <a:cs typeface="Calibri" panose="020F0502020204030204" pitchFamily="34" charset="0"/>
              </a:rPr>
              <a:t>Recomiende acciones para apoyar a los dirigentes de club</a:t>
            </a:r>
          </a:p>
          <a:p>
            <a:endParaRPr lang="en-US" sz="2400" dirty="0">
              <a:solidFill>
                <a:schemeClr val="bg1"/>
              </a:solidFill>
              <a:latin typeface="HelveticaNeueLT Std Lt" panose="020B0403020202020204" pitchFamily="34" charset="0"/>
            </a:endParaRPr>
          </a:p>
          <a:p>
            <a:endParaRPr lang="en-US" dirty="0">
              <a:solidFill>
                <a:srgbClr val="00338D"/>
              </a:solidFill>
            </a:endParaRPr>
          </a:p>
        </p:txBody>
      </p:sp>
      <p:sp>
        <p:nvSpPr>
          <p:cNvPr id="8" name="Title 1"/>
          <p:cNvSpPr txBox="1">
            <a:spLocks/>
          </p:cNvSpPr>
          <p:nvPr/>
        </p:nvSpPr>
        <p:spPr>
          <a:xfrm>
            <a:off x="1077432" y="304800"/>
            <a:ext cx="10280552" cy="463848"/>
          </a:xfrm>
          <a:prstGeom prst="rect">
            <a:avLst/>
          </a:prstGeom>
          <a:noFill/>
        </p:spPr>
        <p:txBody>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es-ES" sz="3600">
                <a:solidFill>
                  <a:schemeClr val="bg1"/>
                </a:solidFill>
                <a:latin typeface="Calibri" panose="020F0502020204030204" pitchFamily="34" charset="0"/>
                <a:cs typeface="Calibri" panose="020F0502020204030204" pitchFamily="34" charset="0"/>
              </a:rPr>
              <a:t>Comunicación con el gobernador de distrito </a:t>
            </a:r>
          </a:p>
          <a:p>
            <a:r>
              <a:rPr lang="es-ES" sz="3600">
                <a:solidFill>
                  <a:schemeClr val="bg1"/>
                </a:solidFill>
                <a:latin typeface="Calibri" panose="020F0502020204030204" pitchFamily="34" charset="0"/>
                <a:cs typeface="Calibri" panose="020F0502020204030204" pitchFamily="34" charset="0"/>
              </a:rPr>
              <a:t>y los coordinadores del GAT de distrito</a:t>
            </a:r>
          </a:p>
        </p:txBody>
      </p:sp>
      <p:pic>
        <p:nvPicPr>
          <p:cNvPr id="6" name="Picture 5" descr="A logo of a company&#10;&#10;Description automatically generated">
            <a:extLst>
              <a:ext uri="{FF2B5EF4-FFF2-40B4-BE49-F238E27FC236}">
                <a16:creationId xmlns:a16="http://schemas.microsoft.com/office/drawing/2014/main" id="{B27C16CA-FD30-8815-DE06-A9C483908D1D}"/>
              </a:ext>
            </a:extLst>
          </p:cNvPr>
          <p:cNvPicPr>
            <a:picLocks noChangeAspect="1"/>
          </p:cNvPicPr>
          <p:nvPr/>
        </p:nvPicPr>
        <p:blipFill>
          <a:blip r:embed="rId3"/>
          <a:stretch>
            <a:fillRect/>
          </a:stretch>
        </p:blipFill>
        <p:spPr>
          <a:xfrm>
            <a:off x="7543800" y="1905000"/>
            <a:ext cx="4291965" cy="4291965"/>
          </a:xfrm>
          <a:prstGeom prst="rect">
            <a:avLst/>
          </a:prstGeom>
        </p:spPr>
      </p:pic>
    </p:spTree>
    <p:extLst>
      <p:ext uri="{BB962C8B-B14F-4D97-AF65-F5344CB8AC3E}">
        <p14:creationId xmlns:p14="http://schemas.microsoft.com/office/powerpoint/2010/main" val="347679658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10233F"/>
        </a:solidFill>
        <a:effectLst/>
      </p:bgPr>
    </p:bg>
    <p:spTree>
      <p:nvGrpSpPr>
        <p:cNvPr id="1" name=""/>
        <p:cNvGrpSpPr/>
        <p:nvPr/>
      </p:nvGrpSpPr>
      <p:grpSpPr>
        <a:xfrm>
          <a:off x="0" y="0"/>
          <a:ext cx="0" cy="0"/>
          <a:chOff x="0" y="0"/>
          <a:chExt cx="0" cy="0"/>
        </a:xfrm>
      </p:grpSpPr>
      <p:sp>
        <p:nvSpPr>
          <p:cNvPr id="134" name="Rectangle 133"/>
          <p:cNvSpPr/>
          <p:nvPr/>
        </p:nvSpPr>
        <p:spPr>
          <a:xfrm>
            <a:off x="5574757" y="1447800"/>
            <a:ext cx="1087694" cy="5457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a:endParaRPr lang="en-US" dirty="0">
              <a:latin typeface="Arial" charset="0"/>
              <a:ea typeface="Arial" charset="0"/>
              <a:cs typeface="Arial" charset="0"/>
            </a:endParaRPr>
          </a:p>
        </p:txBody>
      </p:sp>
      <p:grpSp>
        <p:nvGrpSpPr>
          <p:cNvPr id="32" name="Group 31"/>
          <p:cNvGrpSpPr/>
          <p:nvPr/>
        </p:nvGrpSpPr>
        <p:grpSpPr>
          <a:xfrm>
            <a:off x="148787" y="2757572"/>
            <a:ext cx="2496002" cy="2901907"/>
            <a:chOff x="3094090" y="2066731"/>
            <a:chExt cx="2496002" cy="2901907"/>
          </a:xfrm>
          <a:effectLst>
            <a:outerShdw blurRad="50800" dist="38100" dir="2700000" algn="tl" rotWithShape="0">
              <a:prstClr val="black">
                <a:alpha val="40000"/>
              </a:prstClr>
            </a:outerShdw>
          </a:effectLst>
        </p:grpSpPr>
        <p:pic>
          <p:nvPicPr>
            <p:cNvPr id="33" name="Picture 32"/>
            <p:cNvPicPr>
              <a:picLocks noChangeAspect="1"/>
            </p:cNvPicPr>
            <p:nvPr/>
          </p:nvPicPr>
          <p:blipFill rotWithShape="1">
            <a:blip r:embed="rId3" cstate="print">
              <a:extLst>
                <a:ext uri="{28A0092B-C50C-407E-A947-70E740481C1C}">
                  <a14:useLocalDpi xmlns:a14="http://schemas.microsoft.com/office/drawing/2010/main" val="0"/>
                </a:ext>
              </a:extLst>
            </a:blip>
            <a:srcRect b="23333"/>
            <a:stretch/>
          </p:blipFill>
          <p:spPr>
            <a:xfrm>
              <a:off x="3348178" y="2066731"/>
              <a:ext cx="1987826" cy="2286000"/>
            </a:xfrm>
            <a:prstGeom prst="rect">
              <a:avLst/>
            </a:prstGeom>
            <a:ln>
              <a:noFill/>
            </a:ln>
            <a:effectLst>
              <a:outerShdw blurRad="50800" dist="38100" dir="2700000" algn="tl" rotWithShape="0">
                <a:prstClr val="black">
                  <a:alpha val="40000"/>
                </a:prstClr>
              </a:outerShdw>
            </a:effectLst>
          </p:spPr>
        </p:pic>
        <p:sp>
          <p:nvSpPr>
            <p:cNvPr id="34" name="TextBox 33"/>
            <p:cNvSpPr txBox="1"/>
            <p:nvPr/>
          </p:nvSpPr>
          <p:spPr>
            <a:xfrm>
              <a:off x="3094090" y="4630084"/>
              <a:ext cx="2496002" cy="338554"/>
            </a:xfrm>
            <a:prstGeom prst="rect">
              <a:avLst/>
            </a:prstGeom>
            <a:noFill/>
          </p:spPr>
          <p:txBody>
            <a:bodyPr wrap="square" rtlCol="0">
              <a:spAutoFit/>
            </a:bodyPr>
            <a:lstStyle/>
            <a:p>
              <a:pPr algn="ctr"/>
              <a:r>
                <a:rPr lang="es-ES" sz="1600">
                  <a:solidFill>
                    <a:schemeClr val="bg1"/>
                  </a:solidFill>
                  <a:latin typeface="Calibri" panose="020F0502020204030204" pitchFamily="34" charset="0"/>
                  <a:cs typeface="Calibri" panose="020F0502020204030204" pitchFamily="34" charset="0"/>
                </a:rPr>
                <a:t>Jefe de zona</a:t>
              </a:r>
            </a:p>
          </p:txBody>
        </p:sp>
      </p:grpSp>
      <p:grpSp>
        <p:nvGrpSpPr>
          <p:cNvPr id="35" name="Group 34"/>
          <p:cNvGrpSpPr>
            <a:grpSpLocks noChangeAspect="1"/>
          </p:cNvGrpSpPr>
          <p:nvPr/>
        </p:nvGrpSpPr>
        <p:grpSpPr>
          <a:xfrm>
            <a:off x="6053161" y="2828705"/>
            <a:ext cx="1504770" cy="2305931"/>
            <a:chOff x="5734418" y="1564230"/>
            <a:chExt cx="1086478" cy="1664919"/>
          </a:xfrm>
          <a:effectLst>
            <a:outerShdw blurRad="50800" dist="38100" dir="2700000" algn="tl" rotWithShape="0">
              <a:srgbClr val="56565A">
                <a:alpha val="40000"/>
              </a:srgbClr>
            </a:outerShdw>
          </a:effectLst>
        </p:grpSpPr>
        <p:pic>
          <p:nvPicPr>
            <p:cNvPr id="36" name="Picture 3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81669" y="1564230"/>
              <a:ext cx="917692" cy="1336770"/>
            </a:xfrm>
            <a:prstGeom prst="rect">
              <a:avLst/>
            </a:prstGeom>
            <a:ln>
              <a:noFill/>
            </a:ln>
            <a:effectLst>
              <a:outerShdw blurRad="292100" dist="139700" dir="2700000" algn="tl" rotWithShape="0">
                <a:srgbClr val="333333">
                  <a:alpha val="65000"/>
                </a:srgbClr>
              </a:outerShdw>
            </a:effectLst>
          </p:spPr>
        </p:pic>
        <p:sp>
          <p:nvSpPr>
            <p:cNvPr id="37" name="TextBox 36"/>
            <p:cNvSpPr txBox="1"/>
            <p:nvPr/>
          </p:nvSpPr>
          <p:spPr>
            <a:xfrm>
              <a:off x="5734418" y="2984708"/>
              <a:ext cx="1086478" cy="244441"/>
            </a:xfrm>
            <a:prstGeom prst="rect">
              <a:avLst/>
            </a:prstGeom>
            <a:noFill/>
          </p:spPr>
          <p:txBody>
            <a:bodyPr wrap="square" rtlCol="0">
              <a:spAutoFit/>
            </a:bodyPr>
            <a:lstStyle/>
            <a:p>
              <a:pPr algn="ctr"/>
              <a:r>
                <a:rPr lang="es-ES" sz="1600">
                  <a:solidFill>
                    <a:schemeClr val="bg1"/>
                  </a:solidFill>
                  <a:latin typeface="Calibri" panose="020F0502020204030204" pitchFamily="34" charset="0"/>
                  <a:cs typeface="Calibri" panose="020F0502020204030204" pitchFamily="34" charset="0"/>
                </a:rPr>
                <a:t>Presidente</a:t>
              </a:r>
              <a:r>
                <a:rPr lang="es-ES" sz="1200"/>
                <a:t>	</a:t>
              </a:r>
            </a:p>
          </p:txBody>
        </p:sp>
      </p:grpSp>
      <p:grpSp>
        <p:nvGrpSpPr>
          <p:cNvPr id="38" name="Group 37"/>
          <p:cNvGrpSpPr>
            <a:grpSpLocks noChangeAspect="1"/>
          </p:cNvGrpSpPr>
          <p:nvPr/>
        </p:nvGrpSpPr>
        <p:grpSpPr>
          <a:xfrm>
            <a:off x="7812019" y="2798004"/>
            <a:ext cx="1633680" cy="2584088"/>
            <a:chOff x="7048568" y="1413035"/>
            <a:chExt cx="1284241" cy="2031369"/>
          </a:xfrm>
        </p:grpSpPr>
        <p:pic>
          <p:nvPicPr>
            <p:cNvPr id="39" name="Picture 3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59515" y="1413035"/>
              <a:ext cx="988375" cy="1482563"/>
            </a:xfrm>
            <a:prstGeom prst="rect">
              <a:avLst/>
            </a:prstGeom>
            <a:ln>
              <a:noFill/>
            </a:ln>
            <a:effectLst>
              <a:outerShdw blurRad="292100" dist="139700" dir="2700000" algn="tl" rotWithShape="0">
                <a:srgbClr val="333333">
                  <a:alpha val="65000"/>
                </a:srgbClr>
              </a:outerShdw>
            </a:effectLst>
          </p:spPr>
        </p:pic>
        <p:sp>
          <p:nvSpPr>
            <p:cNvPr id="40" name="TextBox 39"/>
            <p:cNvSpPr txBox="1"/>
            <p:nvPr/>
          </p:nvSpPr>
          <p:spPr>
            <a:xfrm>
              <a:off x="7048568" y="2984708"/>
              <a:ext cx="1284241" cy="459696"/>
            </a:xfrm>
            <a:prstGeom prst="rect">
              <a:avLst/>
            </a:prstGeom>
            <a:noFill/>
          </p:spPr>
          <p:txBody>
            <a:bodyPr wrap="square" rtlCol="0">
              <a:spAutoFit/>
            </a:bodyPr>
            <a:lstStyle/>
            <a:p>
              <a:pPr algn="ctr"/>
              <a:r>
                <a:rPr lang="es-ES" sz="1600">
                  <a:solidFill>
                    <a:schemeClr val="bg1"/>
                  </a:solidFill>
                  <a:latin typeface="Calibri" panose="020F0502020204030204" pitchFamily="34" charset="0"/>
                  <a:cs typeface="Calibri" panose="020F0502020204030204" pitchFamily="34" charset="0"/>
                </a:rPr>
                <a:t>Vicepresidente</a:t>
              </a:r>
              <a:r>
                <a:rPr lang="es-ES" sz="1600">
                  <a:solidFill>
                    <a:schemeClr val="bg1"/>
                  </a:solidFill>
                  <a:latin typeface="Helvetica Neue"/>
                  <a:cs typeface="Calibri" panose="020F0502020204030204" pitchFamily="34" charset="0"/>
                </a:rPr>
                <a:t>	</a:t>
              </a:r>
            </a:p>
          </p:txBody>
        </p:sp>
      </p:grpSp>
      <p:grpSp>
        <p:nvGrpSpPr>
          <p:cNvPr id="41" name="Group 40"/>
          <p:cNvGrpSpPr>
            <a:grpSpLocks noChangeAspect="1"/>
          </p:cNvGrpSpPr>
          <p:nvPr/>
        </p:nvGrpSpPr>
        <p:grpSpPr>
          <a:xfrm>
            <a:off x="9718302" y="2757572"/>
            <a:ext cx="1515480" cy="2355881"/>
            <a:chOff x="7121723" y="3535483"/>
            <a:chExt cx="1092380" cy="1698153"/>
          </a:xfrm>
        </p:grpSpPr>
        <p:pic>
          <p:nvPicPr>
            <p:cNvPr id="42" name="Picture 4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7161880" y="3535483"/>
              <a:ext cx="1012067" cy="1454118"/>
            </a:xfrm>
            <a:prstGeom prst="rect">
              <a:avLst/>
            </a:prstGeom>
            <a:ln>
              <a:noFill/>
            </a:ln>
            <a:effectLst>
              <a:outerShdw blurRad="292100" dist="139700" dir="2700000" algn="tl" rotWithShape="0">
                <a:srgbClr val="333333">
                  <a:alpha val="65000"/>
                </a:srgbClr>
              </a:outerShdw>
            </a:effectLst>
          </p:spPr>
        </p:pic>
        <p:sp>
          <p:nvSpPr>
            <p:cNvPr id="43" name="TextBox 42"/>
            <p:cNvSpPr txBox="1"/>
            <p:nvPr/>
          </p:nvSpPr>
          <p:spPr>
            <a:xfrm>
              <a:off x="7121723" y="4989601"/>
              <a:ext cx="1092380" cy="244035"/>
            </a:xfrm>
            <a:prstGeom prst="rect">
              <a:avLst/>
            </a:prstGeom>
            <a:noFill/>
          </p:spPr>
          <p:txBody>
            <a:bodyPr wrap="square" rtlCol="0">
              <a:spAutoFit/>
            </a:bodyPr>
            <a:lstStyle/>
            <a:p>
              <a:pPr algn="ctr"/>
              <a:r>
                <a:rPr lang="es-ES" sz="1600">
                  <a:solidFill>
                    <a:schemeClr val="bg1"/>
                  </a:solidFill>
                  <a:latin typeface="Calibri" panose="020F0502020204030204" pitchFamily="34" charset="0"/>
                  <a:cs typeface="Calibri" panose="020F0502020204030204" pitchFamily="34" charset="0"/>
                </a:rPr>
                <a:t>Secretario</a:t>
              </a:r>
              <a:r>
                <a:rPr lang="es-ES" sz="1200">
                  <a:latin typeface="Calibri" panose="020F0502020204030204" pitchFamily="34" charset="0"/>
                  <a:cs typeface="Calibri" panose="020F0502020204030204" pitchFamily="34" charset="0"/>
                </a:rPr>
                <a:t>	</a:t>
              </a:r>
            </a:p>
          </p:txBody>
        </p:sp>
      </p:grpSp>
      <p:sp>
        <p:nvSpPr>
          <p:cNvPr id="2" name="Title 5">
            <a:extLst>
              <a:ext uri="{FF2B5EF4-FFF2-40B4-BE49-F238E27FC236}">
                <a16:creationId xmlns:a16="http://schemas.microsoft.com/office/drawing/2014/main" id="{F95B8AD9-8B08-D6E8-12F9-5DF6EB8965E8}"/>
              </a:ext>
            </a:extLst>
          </p:cNvPr>
          <p:cNvSpPr txBox="1">
            <a:spLocks/>
          </p:cNvSpPr>
          <p:nvPr/>
        </p:nvSpPr>
        <p:spPr>
          <a:xfrm>
            <a:off x="605077" y="178831"/>
            <a:ext cx="11027054" cy="1090408"/>
          </a:xfrm>
          <a:prstGeom prst="rect">
            <a:avLst/>
          </a:prstGeom>
        </p:spPr>
        <p:txBody>
          <a:bodyPr/>
          <a:lst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es-ES" sz="3600">
                <a:solidFill>
                  <a:srgbClr val="FFFFFF"/>
                </a:solidFill>
                <a:latin typeface="Calibri" panose="020F0502020204030204" pitchFamily="34" charset="0"/>
                <a:ea typeface="ヒラギノ角ゴ Pro W3"/>
                <a:cs typeface="Calibri" panose="020F0502020204030204" pitchFamily="34" charset="0"/>
              </a:rPr>
              <a:t>En su cuarta reunión, ¡céntrese en el futuro!</a:t>
            </a:r>
          </a:p>
          <a:p>
            <a:r>
              <a:rPr lang="es-ES" sz="3600">
                <a:solidFill>
                  <a:srgbClr val="FFFFFF"/>
                </a:solidFill>
                <a:latin typeface="Calibri" panose="020F0502020204030204" pitchFamily="34" charset="0"/>
                <a:ea typeface="ヒラギノ角ゴ Pro W3"/>
                <a:cs typeface="Calibri" panose="020F0502020204030204" pitchFamily="34" charset="0"/>
              </a:rPr>
              <a:t>(opcional)</a:t>
            </a:r>
          </a:p>
          <a:p>
            <a:endParaRPr lang="en-US" kern="0" dirty="0">
              <a:latin typeface="HelveticaNeueLT Std" panose="020B0604020202020204" pitchFamily="34" charset="0"/>
            </a:endParaRPr>
          </a:p>
        </p:txBody>
      </p:sp>
      <p:grpSp>
        <p:nvGrpSpPr>
          <p:cNvPr id="3" name="Group 2">
            <a:extLst>
              <a:ext uri="{FF2B5EF4-FFF2-40B4-BE49-F238E27FC236}">
                <a16:creationId xmlns:a16="http://schemas.microsoft.com/office/drawing/2014/main" id="{FF9BCF32-8242-6B2F-7B5C-55382882B9C2}"/>
              </a:ext>
            </a:extLst>
          </p:cNvPr>
          <p:cNvGrpSpPr/>
          <p:nvPr/>
        </p:nvGrpSpPr>
        <p:grpSpPr>
          <a:xfrm>
            <a:off x="2900160" y="2722936"/>
            <a:ext cx="1905000" cy="3183869"/>
            <a:chOff x="1369648" y="2588058"/>
            <a:chExt cx="1905000" cy="3183869"/>
          </a:xfrm>
        </p:grpSpPr>
        <p:pic>
          <p:nvPicPr>
            <p:cNvPr id="4" name="Picture 3">
              <a:extLst>
                <a:ext uri="{FF2B5EF4-FFF2-40B4-BE49-F238E27FC236}">
                  <a16:creationId xmlns:a16="http://schemas.microsoft.com/office/drawing/2014/main" id="{60FC7270-3385-1D37-B174-1612734E999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40877" y="2588058"/>
              <a:ext cx="1524000" cy="2286000"/>
            </a:xfrm>
            <a:prstGeom prst="rect">
              <a:avLst/>
            </a:prstGeom>
            <a:ln>
              <a:noFill/>
            </a:ln>
            <a:effectLst>
              <a:outerShdw blurRad="292100" dist="139700" dir="2700000" algn="tl" rotWithShape="0">
                <a:srgbClr val="333333">
                  <a:alpha val="65000"/>
                </a:srgbClr>
              </a:outerShdw>
            </a:effectLst>
          </p:spPr>
        </p:pic>
        <p:sp>
          <p:nvSpPr>
            <p:cNvPr id="5" name="TextBox 4">
              <a:extLst>
                <a:ext uri="{FF2B5EF4-FFF2-40B4-BE49-F238E27FC236}">
                  <a16:creationId xmlns:a16="http://schemas.microsoft.com/office/drawing/2014/main" id="{491A6FBC-C6BB-8D5C-0D1D-0F2418D4D4AF}"/>
                </a:ext>
              </a:extLst>
            </p:cNvPr>
            <p:cNvSpPr txBox="1"/>
            <p:nvPr/>
          </p:nvSpPr>
          <p:spPr>
            <a:xfrm>
              <a:off x="1369648" y="5187152"/>
              <a:ext cx="1905000" cy="584775"/>
            </a:xfrm>
            <a:prstGeom prst="rect">
              <a:avLst/>
            </a:prstGeom>
            <a:noFill/>
          </p:spPr>
          <p:txBody>
            <a:bodyPr wrap="square" rtlCol="0">
              <a:spAutoFit/>
            </a:bodyPr>
            <a:lstStyle/>
            <a:p>
              <a:pPr algn="ctr"/>
              <a:r>
                <a:rPr lang="es-ES" sz="1600">
                  <a:solidFill>
                    <a:schemeClr val="bg1"/>
                  </a:solidFill>
                  <a:latin typeface="Calibri" panose="020F0502020204030204" pitchFamily="34" charset="0"/>
                  <a:cs typeface="Calibri" panose="020F0502020204030204" pitchFamily="34" charset="0"/>
                </a:rPr>
                <a:t>Coordinador del Equipo de Liderato del Distrito</a:t>
              </a:r>
            </a:p>
          </p:txBody>
        </p:sp>
      </p:grpSp>
    </p:spTree>
    <p:extLst>
      <p:ext uri="{BB962C8B-B14F-4D97-AF65-F5344CB8AC3E}">
        <p14:creationId xmlns:p14="http://schemas.microsoft.com/office/powerpoint/2010/main" val="283214095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1" hidden="1"/>
          <p:cNvSpPr txBox="1">
            <a:spLocks/>
          </p:cNvSpPr>
          <p:nvPr/>
        </p:nvSpPr>
        <p:spPr>
          <a:xfrm>
            <a:off x="0" y="3035000"/>
            <a:ext cx="12192000" cy="4267200"/>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lgn="ctr">
              <a:buNone/>
            </a:pPr>
            <a:r>
              <a:rPr lang="en-US" sz="2400" kern="0" dirty="0"/>
              <a:t>Chris Bunch – LION Managing Editor</a:t>
            </a:r>
          </a:p>
          <a:p>
            <a:pPr marL="0" indent="0" algn="ctr">
              <a:buNone/>
            </a:pPr>
            <a:r>
              <a:rPr lang="en-US" sz="2400" kern="0" dirty="0"/>
              <a:t>Sanjeev Ahuja – Chief of Marketing &amp; Membership</a:t>
            </a:r>
          </a:p>
          <a:p>
            <a:pPr marL="0" indent="0" algn="ctr">
              <a:buNone/>
            </a:pPr>
            <a:r>
              <a:rPr lang="en-US" sz="2400" kern="0" dirty="0"/>
              <a:t>Dan Hervey – Brand &amp; Creative Director</a:t>
            </a:r>
          </a:p>
          <a:p>
            <a:pPr marL="0" indent="0" algn="ctr">
              <a:buNone/>
            </a:pPr>
            <a:r>
              <a:rPr lang="en-US" sz="2400" kern="0" dirty="0"/>
              <a:t>Stephanie Morales – Meetings Manager</a:t>
            </a:r>
            <a:endParaRPr lang="en-US" kern="0" dirty="0"/>
          </a:p>
        </p:txBody>
      </p:sp>
      <p:sp>
        <p:nvSpPr>
          <p:cNvPr id="10" name="Rectangle 9"/>
          <p:cNvSpPr/>
          <p:nvPr/>
        </p:nvSpPr>
        <p:spPr bwMode="auto">
          <a:xfrm>
            <a:off x="0" y="0"/>
            <a:ext cx="3886200" cy="6890795"/>
          </a:xfrm>
          <a:prstGeom prst="rect">
            <a:avLst/>
          </a:prstGeom>
          <a:solidFill>
            <a:srgbClr val="0D224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a:ln>
                <a:noFill/>
              </a:ln>
              <a:solidFill>
                <a:srgbClr val="404040"/>
              </a:solidFill>
              <a:effectLst/>
              <a:ea typeface="ヒラギノ角ゴ Pro W3" pitchFamily="84" charset="-128"/>
            </a:endParaRPr>
          </a:p>
        </p:txBody>
      </p:sp>
      <p:sp>
        <p:nvSpPr>
          <p:cNvPr id="12" name="Rectangle 11"/>
          <p:cNvSpPr/>
          <p:nvPr/>
        </p:nvSpPr>
        <p:spPr>
          <a:xfrm>
            <a:off x="4419600" y="914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p>
        </p:txBody>
      </p:sp>
      <p:sp>
        <p:nvSpPr>
          <p:cNvPr id="8" name="Title 1"/>
          <p:cNvSpPr txBox="1">
            <a:spLocks/>
          </p:cNvSpPr>
          <p:nvPr/>
        </p:nvSpPr>
        <p:spPr>
          <a:xfrm>
            <a:off x="4267200" y="257460"/>
            <a:ext cx="6838122" cy="511268"/>
          </a:xfrm>
          <a:prstGeom prst="rect">
            <a:avLst/>
          </a:prstGeom>
        </p:spPr>
        <p:txBody>
          <a:bodyPr anchor="t">
            <a:normAutofit fontScale="85000" lnSpcReduction="10000"/>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algn="l"/>
            <a:r>
              <a:rPr lang="es-ES" sz="3200" b="1" dirty="0">
                <a:solidFill>
                  <a:srgbClr val="082E87"/>
                </a:solidFill>
                <a:latin typeface="Calibri" panose="020F0502020204030204" pitchFamily="34" charset="0"/>
                <a:cs typeface="Calibri" panose="020F0502020204030204" pitchFamily="34" charset="0"/>
              </a:rPr>
              <a:t>Céntrese en el futuro y ayúdelos a prepararse:</a:t>
            </a:r>
          </a:p>
        </p:txBody>
      </p:sp>
      <p:sp>
        <p:nvSpPr>
          <p:cNvPr id="18" name="TextBox 17"/>
          <p:cNvSpPr txBox="1"/>
          <p:nvPr/>
        </p:nvSpPr>
        <p:spPr>
          <a:xfrm>
            <a:off x="4267200" y="1143000"/>
            <a:ext cx="8382000" cy="5878532"/>
          </a:xfrm>
          <a:prstGeom prst="rect">
            <a:avLst/>
          </a:prstGeom>
          <a:noFill/>
        </p:spPr>
        <p:txBody>
          <a:bodyPr wrap="square" rtlCol="0">
            <a:spAutoFit/>
          </a:bodyPr>
          <a:lstStyle/>
          <a:p>
            <a:pPr>
              <a:buSzPct val="125000"/>
            </a:pPr>
            <a:r>
              <a:rPr lang="es-ES" sz="2400" dirty="0">
                <a:solidFill>
                  <a:schemeClr val="accent6">
                    <a:lumMod val="75000"/>
                    <a:lumOff val="25000"/>
                  </a:schemeClr>
                </a:solidFill>
                <a:latin typeface="Calibri" panose="020F0502020204030204" pitchFamily="34" charset="0"/>
                <a:cs typeface="Calibri" panose="020F0502020204030204" pitchFamily="34" charset="0"/>
              </a:rPr>
              <a:t>Inicie la reunión sobre la zona</a:t>
            </a:r>
          </a:p>
          <a:p>
            <a:pPr>
              <a:buSzPct val="125000"/>
            </a:pPr>
            <a:endParaRPr lang="en-US" sz="2400" dirty="0">
              <a:solidFill>
                <a:schemeClr val="accent6">
                  <a:lumMod val="75000"/>
                  <a:lumOff val="25000"/>
                </a:schemeClr>
              </a:solidFill>
              <a:latin typeface="Calibri" panose="020F0502020204030204" pitchFamily="34" charset="0"/>
              <a:cs typeface="Calibri" panose="020F0502020204030204" pitchFamily="34" charset="0"/>
            </a:endParaRPr>
          </a:p>
          <a:p>
            <a:pPr>
              <a:buSzPct val="125000"/>
            </a:pPr>
            <a:r>
              <a:rPr lang="es-ES" sz="2400" dirty="0">
                <a:solidFill>
                  <a:schemeClr val="accent6">
                    <a:lumMod val="75000"/>
                    <a:lumOff val="25000"/>
                  </a:schemeClr>
                </a:solidFill>
                <a:latin typeface="Calibri" panose="020F0502020204030204" pitchFamily="34" charset="0"/>
                <a:cs typeface="Calibri" panose="020F0502020204030204" pitchFamily="34" charset="0"/>
              </a:rPr>
              <a:t>Presentaciones </a:t>
            </a:r>
          </a:p>
          <a:p>
            <a:pPr>
              <a:buSzPct val="125000"/>
            </a:pPr>
            <a:endParaRPr lang="en-US" sz="2400" dirty="0">
              <a:solidFill>
                <a:schemeClr val="accent6">
                  <a:lumMod val="75000"/>
                  <a:lumOff val="25000"/>
                </a:schemeClr>
              </a:solidFill>
              <a:latin typeface="Calibri" panose="020F0502020204030204" pitchFamily="34" charset="0"/>
              <a:cs typeface="Calibri" panose="020F0502020204030204" pitchFamily="34" charset="0"/>
            </a:endParaRPr>
          </a:p>
          <a:p>
            <a:pPr>
              <a:buSzPct val="125000"/>
            </a:pPr>
            <a:r>
              <a:rPr lang="es-ES" sz="2400" dirty="0">
                <a:solidFill>
                  <a:schemeClr val="accent6">
                    <a:lumMod val="75000"/>
                    <a:lumOff val="25000"/>
                  </a:schemeClr>
                </a:solidFill>
                <a:latin typeface="Calibri" panose="020F0502020204030204" pitchFamily="34" charset="0"/>
                <a:cs typeface="Calibri" panose="020F0502020204030204" pitchFamily="34" charset="0"/>
              </a:rPr>
              <a:t>Transición </a:t>
            </a:r>
          </a:p>
          <a:p>
            <a:pPr>
              <a:buSzPct val="125000"/>
            </a:pPr>
            <a:endParaRPr lang="en-US" sz="2400" dirty="0">
              <a:solidFill>
                <a:schemeClr val="accent6">
                  <a:lumMod val="75000"/>
                  <a:lumOff val="25000"/>
                </a:schemeClr>
              </a:solidFill>
              <a:latin typeface="Calibri" panose="020F0502020204030204" pitchFamily="34" charset="0"/>
              <a:cs typeface="Calibri" panose="020F0502020204030204" pitchFamily="34" charset="0"/>
            </a:endParaRPr>
          </a:p>
          <a:p>
            <a:pPr>
              <a:buSzPct val="125000"/>
            </a:pPr>
            <a:r>
              <a:rPr lang="es-ES" sz="2400" dirty="0">
                <a:solidFill>
                  <a:schemeClr val="accent6">
                    <a:lumMod val="75000"/>
                    <a:lumOff val="25000"/>
                  </a:schemeClr>
                </a:solidFill>
                <a:latin typeface="Calibri" panose="020F0502020204030204" pitchFamily="34" charset="0"/>
                <a:cs typeface="Calibri" panose="020F0502020204030204" pitchFamily="34" charset="0"/>
              </a:rPr>
              <a:t>Planificar para alcanzar el éxito del club (Enfoque Global de Afiliación)</a:t>
            </a:r>
          </a:p>
          <a:p>
            <a:pPr>
              <a:buSzPct val="125000"/>
            </a:pPr>
            <a:endParaRPr lang="en-US" sz="2400" dirty="0">
              <a:solidFill>
                <a:schemeClr val="accent6">
                  <a:lumMod val="75000"/>
                  <a:lumOff val="25000"/>
                </a:schemeClr>
              </a:solidFill>
              <a:latin typeface="Calibri" panose="020F0502020204030204" pitchFamily="34" charset="0"/>
              <a:cs typeface="Calibri" panose="020F0502020204030204" pitchFamily="34" charset="0"/>
            </a:endParaRPr>
          </a:p>
          <a:p>
            <a:pPr>
              <a:buSzPct val="125000"/>
            </a:pPr>
            <a:r>
              <a:rPr lang="es-ES" sz="2400" dirty="0">
                <a:solidFill>
                  <a:schemeClr val="accent6">
                    <a:lumMod val="75000"/>
                    <a:lumOff val="25000"/>
                  </a:schemeClr>
                </a:solidFill>
                <a:latin typeface="Calibri" panose="020F0502020204030204" pitchFamily="34" charset="0"/>
                <a:cs typeface="Calibri" panose="020F0502020204030204" pitchFamily="34" charset="0"/>
              </a:rPr>
              <a:t>Reconocimiento del servicio</a:t>
            </a:r>
          </a:p>
          <a:p>
            <a:pPr>
              <a:buSzPct val="125000"/>
            </a:pPr>
            <a:endParaRPr lang="en-US" sz="2400" dirty="0">
              <a:solidFill>
                <a:schemeClr val="accent6">
                  <a:lumMod val="75000"/>
                  <a:lumOff val="25000"/>
                </a:schemeClr>
              </a:solidFill>
              <a:latin typeface="Calibri" panose="020F0502020204030204" pitchFamily="34" charset="0"/>
              <a:cs typeface="Calibri" panose="020F0502020204030204" pitchFamily="34" charset="0"/>
            </a:endParaRPr>
          </a:p>
          <a:p>
            <a:pPr>
              <a:buSzPct val="125000"/>
            </a:pPr>
            <a:r>
              <a:rPr lang="es-ES" sz="2400" dirty="0">
                <a:solidFill>
                  <a:schemeClr val="accent6">
                    <a:lumMod val="75000"/>
                    <a:lumOff val="25000"/>
                  </a:schemeClr>
                </a:solidFill>
                <a:latin typeface="Calibri" panose="020F0502020204030204" pitchFamily="34" charset="0"/>
                <a:cs typeface="Calibri" panose="020F0502020204030204" pitchFamily="34" charset="0"/>
              </a:rPr>
              <a:t>Reconocimiento de </a:t>
            </a:r>
            <a:r>
              <a:rPr lang="es-ES" sz="2400" dirty="0" err="1">
                <a:solidFill>
                  <a:schemeClr val="accent6">
                    <a:lumMod val="75000"/>
                    <a:lumOff val="25000"/>
                  </a:schemeClr>
                </a:solidFill>
                <a:latin typeface="Calibri" panose="020F0502020204030204" pitchFamily="34" charset="0"/>
                <a:cs typeface="Calibri" panose="020F0502020204030204" pitchFamily="34" charset="0"/>
              </a:rPr>
              <a:t>LCIF</a:t>
            </a:r>
            <a:endParaRPr lang="es-ES" sz="2400" dirty="0">
              <a:solidFill>
                <a:schemeClr val="accent6">
                  <a:lumMod val="75000"/>
                  <a:lumOff val="25000"/>
                </a:schemeClr>
              </a:solidFill>
              <a:latin typeface="Calibri" panose="020F0502020204030204" pitchFamily="34" charset="0"/>
              <a:cs typeface="Calibri" panose="020F0502020204030204" pitchFamily="34" charset="0"/>
            </a:endParaRPr>
          </a:p>
          <a:p>
            <a:pPr>
              <a:buSzPct val="125000"/>
            </a:pPr>
            <a:endParaRPr lang="en-US" sz="2400" dirty="0">
              <a:solidFill>
                <a:schemeClr val="accent6">
                  <a:lumMod val="75000"/>
                  <a:lumOff val="25000"/>
                </a:schemeClr>
              </a:solidFill>
              <a:latin typeface="Calibri" panose="020F0502020204030204" pitchFamily="34" charset="0"/>
              <a:cs typeface="Calibri" panose="020F0502020204030204" pitchFamily="34" charset="0"/>
            </a:endParaRPr>
          </a:p>
          <a:p>
            <a:pPr>
              <a:buSzPct val="125000"/>
            </a:pPr>
            <a:r>
              <a:rPr lang="es-ES" sz="2400" dirty="0">
                <a:solidFill>
                  <a:schemeClr val="accent6">
                    <a:lumMod val="75000"/>
                    <a:lumOff val="25000"/>
                  </a:schemeClr>
                </a:solidFill>
                <a:latin typeface="Calibri" panose="020F0502020204030204" pitchFamily="34" charset="0"/>
                <a:cs typeface="Calibri" panose="020F0502020204030204" pitchFamily="34" charset="0"/>
              </a:rPr>
              <a:t>Premios</a:t>
            </a:r>
          </a:p>
          <a:p>
            <a:pPr marL="285750" indent="-285750">
              <a:buSzPct val="125000"/>
              <a:buFont typeface="Arial" panose="020B0604020202020204" pitchFamily="34" charset="0"/>
              <a:buChar char="•"/>
            </a:pPr>
            <a:endParaRPr lang="en-US" sz="2200" dirty="0">
              <a:solidFill>
                <a:srgbClr val="56565A"/>
              </a:solidFill>
              <a:latin typeface="HelveticaNeueLT Std Lt" panose="020B0403020202020204" pitchFamily="34" charset="0"/>
            </a:endParaRPr>
          </a:p>
          <a:p>
            <a:endParaRPr lang="en-US" dirty="0">
              <a:solidFill>
                <a:srgbClr val="56565A"/>
              </a:solidFill>
            </a:endParaRPr>
          </a:p>
        </p:txBody>
      </p:sp>
      <p:grpSp>
        <p:nvGrpSpPr>
          <p:cNvPr id="11" name="Group 10"/>
          <p:cNvGrpSpPr/>
          <p:nvPr/>
        </p:nvGrpSpPr>
        <p:grpSpPr>
          <a:xfrm>
            <a:off x="695099" y="1850388"/>
            <a:ext cx="2496002" cy="3190017"/>
            <a:chOff x="921973" y="2588058"/>
            <a:chExt cx="2496002" cy="3190017"/>
          </a:xfrm>
        </p:grpSpPr>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40877" y="2588058"/>
              <a:ext cx="1524000" cy="2286000"/>
            </a:xfrm>
            <a:prstGeom prst="rect">
              <a:avLst/>
            </a:prstGeom>
            <a:ln>
              <a:noFill/>
            </a:ln>
            <a:effectLst>
              <a:outerShdw blurRad="292100" dist="139700" dir="2700000" algn="tl" rotWithShape="0">
                <a:srgbClr val="333333">
                  <a:alpha val="65000"/>
                </a:srgbClr>
              </a:outerShdw>
            </a:effectLst>
          </p:spPr>
        </p:pic>
        <p:sp>
          <p:nvSpPr>
            <p:cNvPr id="14" name="TextBox 13"/>
            <p:cNvSpPr txBox="1"/>
            <p:nvPr/>
          </p:nvSpPr>
          <p:spPr>
            <a:xfrm>
              <a:off x="921973" y="5193300"/>
              <a:ext cx="2496002" cy="584775"/>
            </a:xfrm>
            <a:prstGeom prst="rect">
              <a:avLst/>
            </a:prstGeom>
            <a:noFill/>
          </p:spPr>
          <p:txBody>
            <a:bodyPr wrap="square" rtlCol="0">
              <a:spAutoFit/>
            </a:bodyPr>
            <a:lstStyle/>
            <a:p>
              <a:pPr algn="ctr"/>
              <a:r>
                <a:rPr lang="es-ES" sz="1600">
                  <a:solidFill>
                    <a:schemeClr val="bg1"/>
                  </a:solidFill>
                  <a:latin typeface="Calibri" panose="020F0502020204030204" pitchFamily="34" charset="0"/>
                  <a:cs typeface="Calibri" panose="020F0502020204030204" pitchFamily="34" charset="0"/>
                </a:rPr>
                <a:t>Coordinador del Equipo de Liderato del Distrito</a:t>
              </a:r>
            </a:p>
          </p:txBody>
        </p:sp>
      </p:grpSp>
    </p:spTree>
    <p:extLst>
      <p:ext uri="{BB962C8B-B14F-4D97-AF65-F5344CB8AC3E}">
        <p14:creationId xmlns:p14="http://schemas.microsoft.com/office/powerpoint/2010/main" val="257060375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10233F"/>
        </a:solidFill>
        <a:effectLst/>
      </p:bgPr>
    </p:bg>
    <p:spTree>
      <p:nvGrpSpPr>
        <p:cNvPr id="1" name=""/>
        <p:cNvGrpSpPr/>
        <p:nvPr/>
      </p:nvGrpSpPr>
      <p:grpSpPr>
        <a:xfrm>
          <a:off x="0" y="0"/>
          <a:ext cx="0" cy="0"/>
          <a:chOff x="0" y="0"/>
          <a:chExt cx="0" cy="0"/>
        </a:xfrm>
      </p:grpSpPr>
      <p:sp>
        <p:nvSpPr>
          <p:cNvPr id="15" name="Title 1"/>
          <p:cNvSpPr txBox="1">
            <a:spLocks/>
          </p:cNvSpPr>
          <p:nvPr/>
        </p:nvSpPr>
        <p:spPr>
          <a:xfrm>
            <a:off x="2702322" y="2352369"/>
            <a:ext cx="6787356" cy="1686231"/>
          </a:xfrm>
          <a:prstGeom prst="rect">
            <a:avLst/>
          </a:prstGeom>
        </p:spPr>
        <p:txBody>
          <a:bodyPr/>
          <a:lstStyle>
            <a:lvl1pPr algn="ctr" defTabSz="407690" rtl="0" eaLnBrk="1" latinLnBrk="0" hangingPunct="1">
              <a:spcBef>
                <a:spcPct val="0"/>
              </a:spcBef>
              <a:buNone/>
              <a:defRPr sz="2200" kern="1200">
                <a:solidFill>
                  <a:schemeClr val="bg2"/>
                </a:solidFill>
                <a:latin typeface="Open Sans"/>
                <a:ea typeface="+mj-ea"/>
                <a:cs typeface="Open Sans"/>
              </a:defRPr>
            </a:lvl1pPr>
          </a:lstStyle>
          <a:p>
            <a:r>
              <a:rPr lang="es-ES" sz="3600" b="1">
                <a:solidFill>
                  <a:schemeClr val="bg1"/>
                </a:solidFill>
                <a:latin typeface="Calibri" panose="020F0502020204030204" pitchFamily="34" charset="0"/>
                <a:cs typeface="Calibri" panose="020F0502020204030204" pitchFamily="34" charset="0"/>
              </a:rPr>
              <a:t>Jefes de Zona y de Región – Enfoque Global de Afiliación </a:t>
            </a:r>
          </a:p>
        </p:txBody>
      </p:sp>
      <p:sp>
        <p:nvSpPr>
          <p:cNvPr id="17" name="Rectangle 16"/>
          <p:cNvSpPr/>
          <p:nvPr/>
        </p:nvSpPr>
        <p:spPr>
          <a:xfrm>
            <a:off x="4724400" y="4038600"/>
            <a:ext cx="2743200" cy="54864"/>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a:solidFill>
                <a:prstClr val="white"/>
              </a:solidFill>
              <a:latin typeface="Arial" charset="0"/>
              <a:ea typeface="Arial" charset="0"/>
              <a:cs typeface="Arial" charset="0"/>
            </a:endParaRPr>
          </a:p>
        </p:txBody>
      </p:sp>
    </p:spTree>
    <p:extLst>
      <p:ext uri="{BB962C8B-B14F-4D97-AF65-F5344CB8AC3E}">
        <p14:creationId xmlns:p14="http://schemas.microsoft.com/office/powerpoint/2010/main" val="29512859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1" hidden="1"/>
          <p:cNvSpPr txBox="1">
            <a:spLocks/>
          </p:cNvSpPr>
          <p:nvPr/>
        </p:nvSpPr>
        <p:spPr>
          <a:xfrm>
            <a:off x="0" y="3035000"/>
            <a:ext cx="12192000" cy="4267200"/>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lgn="ctr">
              <a:buNone/>
            </a:pPr>
            <a:r>
              <a:rPr lang="en-US" sz="2400" kern="0" dirty="0"/>
              <a:t>Chris Bunch – LION Managing Editor</a:t>
            </a:r>
          </a:p>
          <a:p>
            <a:pPr marL="0" indent="0" algn="ctr">
              <a:buNone/>
            </a:pPr>
            <a:r>
              <a:rPr lang="en-US" sz="2400" kern="0" dirty="0"/>
              <a:t>Sanjeev Ahuja – Chief of Marketing &amp; Membership</a:t>
            </a:r>
          </a:p>
          <a:p>
            <a:pPr marL="0" indent="0" algn="ctr">
              <a:buNone/>
            </a:pPr>
            <a:r>
              <a:rPr lang="en-US" sz="2400" kern="0" dirty="0"/>
              <a:t>Dan Hervey – Brand &amp; Creative Director</a:t>
            </a:r>
          </a:p>
          <a:p>
            <a:pPr marL="0" indent="0" algn="ctr">
              <a:buNone/>
            </a:pPr>
            <a:r>
              <a:rPr lang="en-US" sz="2400" kern="0" dirty="0"/>
              <a:t>Stephanie Morales – Meetings Manager</a:t>
            </a:r>
            <a:endParaRPr lang="en-US" kern="0" dirty="0"/>
          </a:p>
        </p:txBody>
      </p:sp>
      <p:sp>
        <p:nvSpPr>
          <p:cNvPr id="10" name="Rectangle 9"/>
          <p:cNvSpPr/>
          <p:nvPr/>
        </p:nvSpPr>
        <p:spPr bwMode="auto">
          <a:xfrm>
            <a:off x="0" y="0"/>
            <a:ext cx="3886200" cy="6890795"/>
          </a:xfrm>
          <a:prstGeom prst="rect">
            <a:avLst/>
          </a:prstGeom>
          <a:solidFill>
            <a:srgbClr val="10233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a:ln>
                <a:noFill/>
              </a:ln>
              <a:solidFill>
                <a:srgbClr val="404040"/>
              </a:solidFill>
              <a:effectLst/>
              <a:ea typeface="ヒラギノ角ゴ Pro W3" pitchFamily="84" charset="-128"/>
            </a:endParaRPr>
          </a:p>
        </p:txBody>
      </p:sp>
      <p:sp>
        <p:nvSpPr>
          <p:cNvPr id="11" name="Title 1"/>
          <p:cNvSpPr txBox="1">
            <a:spLocks/>
          </p:cNvSpPr>
          <p:nvPr/>
        </p:nvSpPr>
        <p:spPr>
          <a:xfrm>
            <a:off x="5873063" y="593837"/>
            <a:ext cx="4536732" cy="1304264"/>
          </a:xfrm>
          <a:prstGeom prst="rect">
            <a:avLst/>
          </a:prstGeom>
        </p:spPr>
        <p:txBody>
          <a:bodyPr anchor="t">
            <a:normAutofit/>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algn="l"/>
            <a:endParaRPr lang="en-US" sz="3600" kern="0" dirty="0">
              <a:solidFill>
                <a:srgbClr val="56565A"/>
              </a:solidFill>
              <a:latin typeface="HelveticaNeueLT Std Lt" panose="020B0403020202020204" pitchFamily="34" charset="0"/>
              <a:ea typeface="Arial" charset="0"/>
              <a:cs typeface="Arial" charset="0"/>
            </a:endParaRPr>
          </a:p>
        </p:txBody>
      </p:sp>
      <p:sp>
        <p:nvSpPr>
          <p:cNvPr id="12" name="Rectangle 11"/>
          <p:cNvSpPr/>
          <p:nvPr/>
        </p:nvSpPr>
        <p:spPr>
          <a:xfrm>
            <a:off x="381000" y="1922043"/>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p>
        </p:txBody>
      </p:sp>
      <p:sp>
        <p:nvSpPr>
          <p:cNvPr id="9" name="Title 1"/>
          <p:cNvSpPr txBox="1">
            <a:spLocks/>
          </p:cNvSpPr>
          <p:nvPr/>
        </p:nvSpPr>
        <p:spPr>
          <a:xfrm>
            <a:off x="5169629" y="1874778"/>
            <a:ext cx="5943600" cy="2779737"/>
          </a:xfrm>
          <a:prstGeom prst="rect">
            <a:avLst/>
          </a:prstGeom>
        </p:spPr>
        <p:txBody>
          <a:bodyPr anchor="t">
            <a:noAutofit/>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algn="l">
              <a:lnSpc>
                <a:spcPct val="100000"/>
              </a:lnSpc>
            </a:pPr>
            <a:r>
              <a:rPr lang="es-ES" sz="3200">
                <a:solidFill>
                  <a:srgbClr val="082E87"/>
                </a:solidFill>
                <a:latin typeface="Calibri" panose="020F0502020204030204" pitchFamily="34" charset="0"/>
                <a:ea typeface="Arial" charset="0"/>
                <a:cs typeface="Calibri" panose="020F0502020204030204" pitchFamily="34" charset="0"/>
              </a:rPr>
              <a:t>¿Cómo conseguirá implicar y ALENTAR a sus clubes en las reuniones de zona para que se apoyen unos a otros y conecten con líderes de distrito valiosos?</a:t>
            </a:r>
          </a:p>
        </p:txBody>
      </p:sp>
      <p:sp>
        <p:nvSpPr>
          <p:cNvPr id="2" name="Rectangle 1"/>
          <p:cNvSpPr/>
          <p:nvPr/>
        </p:nvSpPr>
        <p:spPr>
          <a:xfrm>
            <a:off x="228600" y="452850"/>
            <a:ext cx="3276600" cy="1421928"/>
          </a:xfrm>
          <a:prstGeom prst="rect">
            <a:avLst/>
          </a:prstGeom>
        </p:spPr>
        <p:txBody>
          <a:bodyPr wrap="square">
            <a:spAutoFit/>
          </a:bodyPr>
          <a:lstStyle/>
          <a:p>
            <a:pPr>
              <a:lnSpc>
                <a:spcPct val="90000"/>
              </a:lnSpc>
              <a:spcBef>
                <a:spcPts val="2400"/>
              </a:spcBef>
              <a:defRPr/>
            </a:pPr>
            <a:r>
              <a:rPr lang="es-ES" sz="3200">
                <a:solidFill>
                  <a:schemeClr val="bg1"/>
                </a:solidFill>
                <a:latin typeface="Calibri" panose="020F0502020204030204" pitchFamily="34" charset="0"/>
                <a:cs typeface="Calibri" panose="020F0502020204030204" pitchFamily="34" charset="0"/>
              </a:rPr>
              <a:t>¿Qué inspira a los clubes de su zona?</a:t>
            </a:r>
          </a:p>
        </p:txBody>
      </p:sp>
    </p:spTree>
    <p:extLst>
      <p:ext uri="{BB962C8B-B14F-4D97-AF65-F5344CB8AC3E}">
        <p14:creationId xmlns:p14="http://schemas.microsoft.com/office/powerpoint/2010/main" val="236687062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10233F"/>
        </a:solidFill>
        <a:effectLst/>
      </p:bgPr>
    </p:bg>
    <p:spTree>
      <p:nvGrpSpPr>
        <p:cNvPr id="1" name=""/>
        <p:cNvGrpSpPr/>
        <p:nvPr/>
      </p:nvGrpSpPr>
      <p:grpSpPr>
        <a:xfrm>
          <a:off x="0" y="0"/>
          <a:ext cx="0" cy="0"/>
          <a:chOff x="0" y="0"/>
          <a:chExt cx="0" cy="0"/>
        </a:xfrm>
      </p:grpSpPr>
      <p:sp>
        <p:nvSpPr>
          <p:cNvPr id="17" name="Rectangle 16"/>
          <p:cNvSpPr/>
          <p:nvPr/>
        </p:nvSpPr>
        <p:spPr>
          <a:xfrm>
            <a:off x="304800" y="519363"/>
            <a:ext cx="2743200" cy="54864"/>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a:solidFill>
                <a:prstClr val="white"/>
              </a:solidFill>
              <a:latin typeface="Arial" charset="0"/>
              <a:ea typeface="Arial" charset="0"/>
              <a:cs typeface="Arial" charset="0"/>
            </a:endParaRPr>
          </a:p>
        </p:txBody>
      </p:sp>
      <p:sp>
        <p:nvSpPr>
          <p:cNvPr id="8" name="Title 1">
            <a:extLst>
              <a:ext uri="{FF2B5EF4-FFF2-40B4-BE49-F238E27FC236}">
                <a16:creationId xmlns:a16="http://schemas.microsoft.com/office/drawing/2014/main" id="{27D8B01F-5B68-47E7-86E5-8F4A46870C3C}"/>
              </a:ext>
            </a:extLst>
          </p:cNvPr>
          <p:cNvSpPr txBox="1">
            <a:spLocks/>
          </p:cNvSpPr>
          <p:nvPr/>
        </p:nvSpPr>
        <p:spPr>
          <a:xfrm>
            <a:off x="160878" y="-50696"/>
            <a:ext cx="12000271" cy="754705"/>
          </a:xfrm>
          <a:prstGeom prst="rect">
            <a:avLst/>
          </a:prstGeom>
        </p:spPr>
        <p:txBody>
          <a:bodyPr/>
          <a:lstStyle>
            <a:lvl1pPr algn="ctr" defTabSz="407690" rtl="0" eaLnBrk="1" latinLnBrk="0" hangingPunct="1">
              <a:spcBef>
                <a:spcPct val="0"/>
              </a:spcBef>
              <a:buNone/>
              <a:defRPr sz="2200" kern="1200">
                <a:solidFill>
                  <a:schemeClr val="bg2"/>
                </a:solidFill>
                <a:latin typeface="Open Sans"/>
                <a:ea typeface="+mj-ea"/>
                <a:cs typeface="Open Sans"/>
              </a:defRPr>
            </a:lvl1pPr>
          </a:lstStyle>
          <a:p>
            <a:pPr algn="l"/>
            <a:r>
              <a:rPr lang="es-ES" sz="3600" b="1">
                <a:solidFill>
                  <a:schemeClr val="bg1"/>
                </a:solidFill>
                <a:latin typeface="Calibri" panose="020F0502020204030204" pitchFamily="34" charset="0"/>
                <a:cs typeface="Calibri" panose="020F0502020204030204" pitchFamily="34" charset="0"/>
              </a:rPr>
              <a:t>Jefes de Zona y de Región – Enfoque Global de Afiliación</a:t>
            </a:r>
          </a:p>
        </p:txBody>
      </p:sp>
      <p:pic>
        <p:nvPicPr>
          <p:cNvPr id="2" name="Picture 1">
            <a:extLst>
              <a:ext uri="{FF2B5EF4-FFF2-40B4-BE49-F238E27FC236}">
                <a16:creationId xmlns:a16="http://schemas.microsoft.com/office/drawing/2014/main" id="{4EABCE3E-BD06-9D76-668A-68B6371F5B6F}"/>
              </a:ext>
            </a:extLst>
          </p:cNvPr>
          <p:cNvPicPr>
            <a:picLocks noChangeAspect="1"/>
          </p:cNvPicPr>
          <p:nvPr/>
        </p:nvPicPr>
        <p:blipFill>
          <a:blip r:embed="rId3"/>
          <a:stretch>
            <a:fillRect/>
          </a:stretch>
        </p:blipFill>
        <p:spPr>
          <a:xfrm>
            <a:off x="158051" y="1191358"/>
            <a:ext cx="6149061" cy="4890837"/>
          </a:xfrm>
          <a:prstGeom prst="rect">
            <a:avLst/>
          </a:prstGeom>
        </p:spPr>
      </p:pic>
      <p:pic>
        <p:nvPicPr>
          <p:cNvPr id="5" name="Picture 4">
            <a:extLst>
              <a:ext uri="{FF2B5EF4-FFF2-40B4-BE49-F238E27FC236}">
                <a16:creationId xmlns:a16="http://schemas.microsoft.com/office/drawing/2014/main" id="{514CF6BD-45FD-CDA1-03AD-49D15867C1D8}"/>
              </a:ext>
            </a:extLst>
          </p:cNvPr>
          <p:cNvPicPr>
            <a:picLocks noChangeAspect="1"/>
          </p:cNvPicPr>
          <p:nvPr/>
        </p:nvPicPr>
        <p:blipFill>
          <a:blip r:embed="rId4"/>
          <a:stretch>
            <a:fillRect/>
          </a:stretch>
        </p:blipFill>
        <p:spPr>
          <a:xfrm>
            <a:off x="6123996" y="1295400"/>
            <a:ext cx="5881378" cy="4523642"/>
          </a:xfrm>
          <a:prstGeom prst="rect">
            <a:avLst/>
          </a:prstGeom>
        </p:spPr>
      </p:pic>
      <p:pic>
        <p:nvPicPr>
          <p:cNvPr id="6" name="Picture 5">
            <a:extLst>
              <a:ext uri="{FF2B5EF4-FFF2-40B4-BE49-F238E27FC236}">
                <a16:creationId xmlns:a16="http://schemas.microsoft.com/office/drawing/2014/main" id="{A8E53DDA-08BE-AB44-43C5-341836F4E83B}"/>
              </a:ext>
            </a:extLst>
          </p:cNvPr>
          <p:cNvPicPr>
            <a:picLocks noChangeAspect="1"/>
          </p:cNvPicPr>
          <p:nvPr/>
        </p:nvPicPr>
        <p:blipFill>
          <a:blip r:embed="rId5"/>
          <a:stretch>
            <a:fillRect/>
          </a:stretch>
        </p:blipFill>
        <p:spPr>
          <a:xfrm>
            <a:off x="10439400" y="5228492"/>
            <a:ext cx="1457325" cy="1419958"/>
          </a:xfrm>
          <a:prstGeom prst="rect">
            <a:avLst/>
          </a:prstGeom>
        </p:spPr>
      </p:pic>
    </p:spTree>
    <p:extLst>
      <p:ext uri="{BB962C8B-B14F-4D97-AF65-F5344CB8AC3E}">
        <p14:creationId xmlns:p14="http://schemas.microsoft.com/office/powerpoint/2010/main" val="9892241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10233F"/>
        </a:solid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6B08A72-D8F2-2B4C-90A6-138848A9CEF3}"/>
              </a:ext>
            </a:extLst>
          </p:cNvPr>
          <p:cNvSpPr>
            <a:spLocks noGrp="1"/>
          </p:cNvSpPr>
          <p:nvPr>
            <p:ph type="body" sz="quarter" idx="12"/>
          </p:nvPr>
        </p:nvSpPr>
        <p:spPr>
          <a:xfrm>
            <a:off x="2057400" y="2895600"/>
            <a:ext cx="8000999" cy="762000"/>
          </a:xfrm>
        </p:spPr>
        <p:txBody>
          <a:bodyPr anchor="t"/>
          <a:lstStyle/>
          <a:p>
            <a:r>
              <a:rPr lang="es-ES" dirty="0">
                <a:latin typeface="Calibri" panose="020F0502020204030204" pitchFamily="34" charset="0"/>
                <a:cs typeface="Calibri" panose="020F0502020204030204" pitchFamily="34" charset="0"/>
              </a:rPr>
              <a:t>Seguimiento</a:t>
            </a:r>
          </a:p>
        </p:txBody>
      </p:sp>
    </p:spTree>
    <p:extLst>
      <p:ext uri="{BB962C8B-B14F-4D97-AF65-F5344CB8AC3E}">
        <p14:creationId xmlns:p14="http://schemas.microsoft.com/office/powerpoint/2010/main" val="79352231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Content Placeholder 1" hidden="1"/>
          <p:cNvSpPr txBox="1">
            <a:spLocks/>
          </p:cNvSpPr>
          <p:nvPr/>
        </p:nvSpPr>
        <p:spPr>
          <a:xfrm>
            <a:off x="0" y="3035000"/>
            <a:ext cx="12192000" cy="4267200"/>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lgn="ctr">
              <a:buNone/>
            </a:pPr>
            <a:r>
              <a:rPr lang="en-US" sz="2400" kern="0" dirty="0"/>
              <a:t>Chris Bunch – LION Managing Editor</a:t>
            </a:r>
          </a:p>
          <a:p>
            <a:pPr marL="0" indent="0" algn="ctr">
              <a:buNone/>
            </a:pPr>
            <a:r>
              <a:rPr lang="en-US" sz="2400" kern="0" dirty="0"/>
              <a:t>Sanjeev Ahuja – Chief of Marketing &amp; Membership</a:t>
            </a:r>
          </a:p>
          <a:p>
            <a:pPr marL="0" indent="0" algn="ctr">
              <a:buNone/>
            </a:pPr>
            <a:r>
              <a:rPr lang="en-US" sz="2400" kern="0" dirty="0"/>
              <a:t>Dan Hervey – Brand &amp; Creative Director</a:t>
            </a:r>
          </a:p>
          <a:p>
            <a:pPr marL="0" indent="0" algn="ctr">
              <a:buNone/>
            </a:pPr>
            <a:r>
              <a:rPr lang="en-US" sz="2400" kern="0" dirty="0"/>
              <a:t>Stephanie Morales – Meetings Manager</a:t>
            </a:r>
            <a:endParaRPr lang="en-US" kern="0" dirty="0"/>
          </a:p>
        </p:txBody>
      </p:sp>
      <p:sp>
        <p:nvSpPr>
          <p:cNvPr id="10" name="Rectangle 9"/>
          <p:cNvSpPr/>
          <p:nvPr/>
        </p:nvSpPr>
        <p:spPr bwMode="auto">
          <a:xfrm>
            <a:off x="0" y="0"/>
            <a:ext cx="3886200" cy="6890795"/>
          </a:xfrm>
          <a:prstGeom prst="rect">
            <a:avLst/>
          </a:prstGeom>
          <a:solidFill>
            <a:srgbClr val="0D224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a:ln>
                <a:noFill/>
              </a:ln>
              <a:solidFill>
                <a:srgbClr val="404040"/>
              </a:solidFill>
              <a:effectLst/>
              <a:ea typeface="ヒラギノ角ゴ Pro W3" pitchFamily="84" charset="-128"/>
            </a:endParaRPr>
          </a:p>
        </p:txBody>
      </p:sp>
      <p:sp>
        <p:nvSpPr>
          <p:cNvPr id="11" name="Title 1"/>
          <p:cNvSpPr txBox="1">
            <a:spLocks/>
          </p:cNvSpPr>
          <p:nvPr/>
        </p:nvSpPr>
        <p:spPr>
          <a:xfrm>
            <a:off x="5664853" y="2743200"/>
            <a:ext cx="5662894" cy="2365625"/>
          </a:xfrm>
          <a:prstGeom prst="rect">
            <a:avLst/>
          </a:prstGeom>
        </p:spPr>
        <p:txBody>
          <a:bodyPr anchor="t">
            <a:normAutofit fontScale="92500" lnSpcReduction="10000"/>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algn="l"/>
            <a:r>
              <a:rPr lang="es-ES" sz="2400">
                <a:solidFill>
                  <a:schemeClr val="accent6">
                    <a:lumMod val="75000"/>
                    <a:lumOff val="25000"/>
                  </a:schemeClr>
                </a:solidFill>
                <a:latin typeface="Calibri" panose="020F0502020204030204" pitchFamily="34" charset="0"/>
                <a:ea typeface="Arial" charset="0"/>
                <a:cs typeface="Calibri" panose="020F0502020204030204" pitchFamily="34" charset="0"/>
              </a:rPr>
              <a:t>Use este modelo para registrar las actas de la reunión de zona.</a:t>
            </a:r>
          </a:p>
          <a:p>
            <a:pPr algn="l"/>
            <a:endParaRPr lang="en-US" sz="2400" kern="0" dirty="0">
              <a:solidFill>
                <a:schemeClr val="accent6">
                  <a:lumMod val="75000"/>
                  <a:lumOff val="25000"/>
                </a:schemeClr>
              </a:solidFill>
              <a:latin typeface="Calibri" panose="020F0502020204030204" pitchFamily="34" charset="0"/>
              <a:ea typeface="Arial" charset="0"/>
              <a:cs typeface="Calibri" panose="020F0502020204030204" pitchFamily="34" charset="0"/>
            </a:endParaRPr>
          </a:p>
          <a:p>
            <a:pPr algn="l"/>
            <a:r>
              <a:rPr lang="es-ES" sz="2400">
                <a:solidFill>
                  <a:schemeClr val="accent6">
                    <a:lumMod val="75000"/>
                    <a:lumOff val="25000"/>
                  </a:schemeClr>
                </a:solidFill>
                <a:latin typeface="Calibri" panose="020F0502020204030204" pitchFamily="34" charset="0"/>
                <a:ea typeface="Arial" charset="0"/>
                <a:cs typeface="Calibri" panose="020F0502020204030204" pitchFamily="34" charset="0"/>
              </a:rPr>
              <a:t>Buena herramienta si hay puntos del orden del día que deban trasladarse a la próxima reunión de zona. </a:t>
            </a:r>
          </a:p>
          <a:p>
            <a:pPr algn="l"/>
            <a:endParaRPr lang="en-US" sz="2400" kern="0" dirty="0">
              <a:solidFill>
                <a:schemeClr val="accent6">
                  <a:lumMod val="75000"/>
                  <a:lumOff val="25000"/>
                </a:schemeClr>
              </a:solidFill>
              <a:latin typeface="Calibri" panose="020F0502020204030204" pitchFamily="34" charset="0"/>
              <a:ea typeface="Arial" charset="0"/>
              <a:cs typeface="Calibri" panose="020F0502020204030204" pitchFamily="34" charset="0"/>
            </a:endParaRPr>
          </a:p>
          <a:p>
            <a:pPr algn="l"/>
            <a:r>
              <a:rPr lang="es-ES" sz="2400">
                <a:solidFill>
                  <a:schemeClr val="accent6">
                    <a:lumMod val="75000"/>
                    <a:lumOff val="25000"/>
                  </a:schemeClr>
                </a:solidFill>
                <a:latin typeface="Calibri" panose="020F0502020204030204" pitchFamily="34" charset="0"/>
                <a:ea typeface="Arial" charset="0"/>
                <a:cs typeface="Calibri" panose="020F0502020204030204" pitchFamily="34" charset="0"/>
              </a:rPr>
              <a:t>Buen historial de los eventos de zona.</a:t>
            </a:r>
          </a:p>
          <a:p>
            <a:pPr algn="l"/>
            <a:endParaRPr lang="en-US" sz="2400" kern="0" dirty="0">
              <a:solidFill>
                <a:srgbClr val="56565A"/>
              </a:solidFill>
              <a:latin typeface="HelveticaNeueLT Std Lt" panose="020B0403020202020204" pitchFamily="34" charset="0"/>
              <a:ea typeface="Arial" charset="0"/>
              <a:cs typeface="Arial" charset="0"/>
            </a:endParaRPr>
          </a:p>
          <a:p>
            <a:pPr algn="l"/>
            <a:endParaRPr lang="en-US" sz="2400" kern="0" dirty="0">
              <a:solidFill>
                <a:srgbClr val="56565A"/>
              </a:solidFill>
              <a:latin typeface="HelveticaNeueLT Std Lt" panose="020B0403020202020204" pitchFamily="34" charset="0"/>
              <a:ea typeface="Arial" charset="0"/>
              <a:cs typeface="Arial" charset="0"/>
            </a:endParaRPr>
          </a:p>
          <a:p>
            <a:pPr algn="l"/>
            <a:endParaRPr lang="en-US" sz="2400" kern="0" dirty="0">
              <a:solidFill>
                <a:srgbClr val="56565A"/>
              </a:solidFill>
              <a:latin typeface="HelveticaNeueLT Std Lt" panose="020B0403020202020204" pitchFamily="34" charset="0"/>
              <a:ea typeface="Arial" charset="0"/>
              <a:cs typeface="Arial" charset="0"/>
            </a:endParaRPr>
          </a:p>
          <a:p>
            <a:pPr algn="l"/>
            <a:endParaRPr lang="en-US" sz="2400" kern="0" dirty="0">
              <a:solidFill>
                <a:srgbClr val="56565A"/>
              </a:solidFill>
              <a:latin typeface="HelveticaNeueLT Std Lt" panose="020B0403020202020204" pitchFamily="34" charset="0"/>
              <a:ea typeface="Arial" charset="0"/>
              <a:cs typeface="Arial" charset="0"/>
            </a:endParaRPr>
          </a:p>
          <a:p>
            <a:pPr algn="l"/>
            <a:endParaRPr lang="en-US" sz="2400" kern="0" dirty="0">
              <a:solidFill>
                <a:srgbClr val="56565A"/>
              </a:solidFill>
              <a:latin typeface="HelveticaNeueLT Std Lt" panose="020B0403020202020204" pitchFamily="34" charset="0"/>
              <a:ea typeface="Arial" charset="0"/>
              <a:cs typeface="Arial" charset="0"/>
            </a:endParaRPr>
          </a:p>
          <a:p>
            <a:pPr algn="l"/>
            <a:endParaRPr lang="en-US" sz="2400" kern="0" dirty="0">
              <a:solidFill>
                <a:srgbClr val="56565A"/>
              </a:solidFill>
              <a:latin typeface="HelveticaNeueLT Std Lt" panose="020B0403020202020204" pitchFamily="34" charset="0"/>
              <a:ea typeface="Arial" charset="0"/>
              <a:cs typeface="Arial" charset="0"/>
            </a:endParaRPr>
          </a:p>
        </p:txBody>
      </p:sp>
      <p:sp>
        <p:nvSpPr>
          <p:cNvPr id="7" name="Title 1"/>
          <p:cNvSpPr txBox="1">
            <a:spLocks/>
          </p:cNvSpPr>
          <p:nvPr/>
        </p:nvSpPr>
        <p:spPr>
          <a:xfrm>
            <a:off x="5486400" y="958741"/>
            <a:ext cx="6019800" cy="1178307"/>
          </a:xfrm>
          <a:prstGeom prst="rect">
            <a:avLst/>
          </a:prstGeom>
        </p:spPr>
        <p:txBody>
          <a:bodyPr anchor="t">
            <a:noAutofit/>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algn="l"/>
            <a:r>
              <a:rPr lang="es-ES" sz="3200" b="1" dirty="0">
                <a:solidFill>
                  <a:srgbClr val="082E87"/>
                </a:solidFill>
                <a:latin typeface="Calibri" panose="020F0502020204030204" pitchFamily="34" charset="0"/>
                <a:ea typeface="Arial" charset="0"/>
                <a:cs typeface="Calibri" panose="020F0502020204030204" pitchFamily="34" charset="0"/>
              </a:rPr>
              <a:t>Guarde notas de su reunión.</a:t>
            </a:r>
          </a:p>
        </p:txBody>
      </p:sp>
      <p:sp>
        <p:nvSpPr>
          <p:cNvPr id="8" name="Rectangle 7"/>
          <p:cNvSpPr/>
          <p:nvPr/>
        </p:nvSpPr>
        <p:spPr>
          <a:xfrm>
            <a:off x="5638800" y="17526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p>
        </p:txBody>
      </p:sp>
      <p:pic>
        <p:nvPicPr>
          <p:cNvPr id="2" name="Picture 1">
            <a:extLst>
              <a:ext uri="{FF2B5EF4-FFF2-40B4-BE49-F238E27FC236}">
                <a16:creationId xmlns:a16="http://schemas.microsoft.com/office/drawing/2014/main" id="{722D92A5-4C25-F104-2DA4-A0D9CF9D7D48}"/>
              </a:ext>
            </a:extLst>
          </p:cNvPr>
          <p:cNvPicPr>
            <a:picLocks noChangeAspect="1"/>
          </p:cNvPicPr>
          <p:nvPr/>
        </p:nvPicPr>
        <p:blipFill>
          <a:blip r:embed="rId3"/>
          <a:stretch>
            <a:fillRect/>
          </a:stretch>
        </p:blipFill>
        <p:spPr>
          <a:xfrm>
            <a:off x="685800" y="685800"/>
            <a:ext cx="4291881" cy="5639745"/>
          </a:xfrm>
          <a:prstGeom prst="rect">
            <a:avLst/>
          </a:prstGeom>
          <a:effectLst>
            <a:outerShdw blurRad="63500" sx="102000" sy="102000" algn="ctr" rotWithShape="0">
              <a:schemeClr val="accent1">
                <a:alpha val="40000"/>
              </a:schemeClr>
            </a:outerShdw>
          </a:effectLst>
        </p:spPr>
      </p:pic>
    </p:spTree>
    <p:extLst>
      <p:ext uri="{BB962C8B-B14F-4D97-AF65-F5344CB8AC3E}">
        <p14:creationId xmlns:p14="http://schemas.microsoft.com/office/powerpoint/2010/main" val="45859552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1" hidden="1"/>
          <p:cNvSpPr txBox="1">
            <a:spLocks/>
          </p:cNvSpPr>
          <p:nvPr/>
        </p:nvSpPr>
        <p:spPr>
          <a:xfrm>
            <a:off x="0" y="3035000"/>
            <a:ext cx="12192000" cy="4267200"/>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lgn="ctr">
              <a:buNone/>
            </a:pPr>
            <a:r>
              <a:rPr lang="en-US" sz="2400" kern="0" dirty="0"/>
              <a:t>Chris Bunch – LION Managing Editor</a:t>
            </a:r>
          </a:p>
          <a:p>
            <a:pPr marL="0" indent="0" algn="ctr">
              <a:buNone/>
            </a:pPr>
            <a:r>
              <a:rPr lang="en-US" sz="2400" kern="0" dirty="0"/>
              <a:t>Sanjeev Ahuja – Chief of Marketing &amp; Membership</a:t>
            </a:r>
          </a:p>
          <a:p>
            <a:pPr marL="0" indent="0" algn="ctr">
              <a:buNone/>
            </a:pPr>
            <a:r>
              <a:rPr lang="en-US" sz="2400" kern="0" dirty="0"/>
              <a:t>Dan Hervey – Brand &amp; Creative Director</a:t>
            </a:r>
          </a:p>
          <a:p>
            <a:pPr marL="0" indent="0" algn="ctr">
              <a:buNone/>
            </a:pPr>
            <a:r>
              <a:rPr lang="en-US" sz="2400" kern="0" dirty="0"/>
              <a:t>Stephanie Morales – Meetings Manager</a:t>
            </a:r>
            <a:endParaRPr lang="en-US" kern="0" dirty="0"/>
          </a:p>
        </p:txBody>
      </p:sp>
      <p:sp>
        <p:nvSpPr>
          <p:cNvPr id="11" name="Title 1"/>
          <p:cNvSpPr txBox="1">
            <a:spLocks/>
          </p:cNvSpPr>
          <p:nvPr/>
        </p:nvSpPr>
        <p:spPr>
          <a:xfrm>
            <a:off x="5370870" y="2819400"/>
            <a:ext cx="5967694" cy="3048000"/>
          </a:xfrm>
          <a:prstGeom prst="rect">
            <a:avLst/>
          </a:prstGeom>
        </p:spPr>
        <p:txBody>
          <a:bodyPr anchor="t">
            <a:normAutofit lnSpcReduction="10000"/>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algn="l">
              <a:lnSpc>
                <a:spcPct val="100000"/>
              </a:lnSpc>
            </a:pPr>
            <a:r>
              <a:rPr lang="es-ES" sz="2400">
                <a:solidFill>
                  <a:schemeClr val="accent6">
                    <a:lumMod val="65000"/>
                    <a:lumOff val="35000"/>
                  </a:schemeClr>
                </a:solidFill>
                <a:latin typeface="Calibri" panose="020F0502020204030204" pitchFamily="34" charset="0"/>
                <a:ea typeface="Arial" charset="0"/>
                <a:cs typeface="Calibri" panose="020F0502020204030204" pitchFamily="34" charset="0"/>
              </a:rPr>
              <a:t>Priorice los asuntos que requerirán atención adicional para los clubes en dificultades de la zona. </a:t>
            </a:r>
          </a:p>
          <a:p>
            <a:pPr marL="463550" indent="-463550" algn="l">
              <a:lnSpc>
                <a:spcPct val="100000"/>
              </a:lnSpc>
            </a:pPr>
            <a:endParaRPr lang="en-US" sz="2400" kern="0" dirty="0">
              <a:solidFill>
                <a:schemeClr val="accent6">
                  <a:lumMod val="65000"/>
                  <a:lumOff val="35000"/>
                </a:schemeClr>
              </a:solidFill>
              <a:latin typeface="Calibri" panose="020F0502020204030204" pitchFamily="34" charset="0"/>
              <a:ea typeface="Arial" charset="0"/>
              <a:cs typeface="Calibri" panose="020F0502020204030204" pitchFamily="34" charset="0"/>
            </a:endParaRPr>
          </a:p>
          <a:p>
            <a:pPr algn="l"/>
            <a:r>
              <a:rPr lang="es-ES" sz="2400">
                <a:solidFill>
                  <a:schemeClr val="accent6">
                    <a:lumMod val="65000"/>
                    <a:lumOff val="35000"/>
                  </a:schemeClr>
                </a:solidFill>
                <a:latin typeface="Calibri" panose="020F0502020204030204" pitchFamily="34" charset="0"/>
                <a:ea typeface="Arial" charset="0"/>
                <a:cs typeface="Calibri" panose="020F0502020204030204" pitchFamily="34" charset="0"/>
              </a:rPr>
              <a:t>Señale cualquier acción de seguimiento necesaria.</a:t>
            </a:r>
          </a:p>
          <a:p>
            <a:pPr algn="l"/>
            <a:endParaRPr lang="en-US" sz="2400" kern="0" dirty="0">
              <a:solidFill>
                <a:schemeClr val="accent6">
                  <a:lumMod val="65000"/>
                  <a:lumOff val="35000"/>
                </a:schemeClr>
              </a:solidFill>
              <a:latin typeface="Calibri" panose="020F0502020204030204" pitchFamily="34" charset="0"/>
              <a:ea typeface="Arial" charset="0"/>
              <a:cs typeface="Calibri" panose="020F0502020204030204" pitchFamily="34" charset="0"/>
            </a:endParaRPr>
          </a:p>
          <a:p>
            <a:pPr algn="l"/>
            <a:r>
              <a:rPr lang="es-ES" sz="2400">
                <a:solidFill>
                  <a:schemeClr val="accent6">
                    <a:lumMod val="65000"/>
                    <a:lumOff val="35000"/>
                  </a:schemeClr>
                </a:solidFill>
                <a:latin typeface="Calibri" panose="020F0502020204030204" pitchFamily="34" charset="0"/>
                <a:ea typeface="Arial" charset="0"/>
                <a:cs typeface="Calibri" panose="020F0502020204030204" pitchFamily="34" charset="0"/>
              </a:rPr>
              <a:t>Diseñe planes y acciones para la próxima reunión de zona. </a:t>
            </a:r>
          </a:p>
          <a:p>
            <a:pPr marL="463550" indent="-463550" algn="l"/>
            <a:endParaRPr lang="en-US" sz="2400" kern="0" dirty="0">
              <a:solidFill>
                <a:srgbClr val="56565A"/>
              </a:solidFill>
              <a:latin typeface="HelveticaNeueLT Std Lt" panose="020B0403020202020204" pitchFamily="34" charset="0"/>
              <a:ea typeface="Arial" charset="0"/>
              <a:cs typeface="Arial" charset="0"/>
            </a:endParaRPr>
          </a:p>
          <a:p>
            <a:pPr marL="463550" indent="-463550" algn="l"/>
            <a:endParaRPr lang="en-US" sz="2400" kern="0" dirty="0">
              <a:solidFill>
                <a:srgbClr val="56565A"/>
              </a:solidFill>
              <a:latin typeface="HelveticaNeueLT Std Lt" panose="020B0403020202020204" pitchFamily="34" charset="0"/>
              <a:ea typeface="Arial" charset="0"/>
              <a:cs typeface="Arial" charset="0"/>
            </a:endParaRPr>
          </a:p>
          <a:p>
            <a:pPr algn="l"/>
            <a:endParaRPr lang="en-US" sz="2400" kern="0" dirty="0">
              <a:solidFill>
                <a:srgbClr val="56565A"/>
              </a:solidFill>
              <a:latin typeface="HelveticaNeueLT Std Lt" panose="020B0403020202020204" pitchFamily="34" charset="0"/>
              <a:ea typeface="Arial" charset="0"/>
              <a:cs typeface="Arial" charset="0"/>
            </a:endParaRPr>
          </a:p>
          <a:p>
            <a:pPr algn="l"/>
            <a:endParaRPr lang="en-US" sz="2400" kern="0" dirty="0">
              <a:solidFill>
                <a:srgbClr val="56565A"/>
              </a:solidFill>
              <a:latin typeface="HelveticaNeueLT Std Lt" panose="020B0403020202020204" pitchFamily="34" charset="0"/>
              <a:ea typeface="Arial" charset="0"/>
              <a:cs typeface="Arial" charset="0"/>
            </a:endParaRPr>
          </a:p>
          <a:p>
            <a:pPr algn="l"/>
            <a:endParaRPr lang="en-US" sz="2400" kern="0" dirty="0">
              <a:solidFill>
                <a:srgbClr val="56565A"/>
              </a:solidFill>
              <a:latin typeface="HelveticaNeueLT Std Lt" panose="020B0403020202020204" pitchFamily="34" charset="0"/>
              <a:ea typeface="Arial" charset="0"/>
              <a:cs typeface="Arial" charset="0"/>
            </a:endParaRPr>
          </a:p>
          <a:p>
            <a:pPr algn="l"/>
            <a:endParaRPr lang="en-US" sz="2400" kern="0" dirty="0">
              <a:solidFill>
                <a:srgbClr val="56565A"/>
              </a:solidFill>
              <a:latin typeface="HelveticaNeueLT Std Lt" panose="020B0403020202020204" pitchFamily="34" charset="0"/>
              <a:ea typeface="Arial" charset="0"/>
              <a:cs typeface="Arial" charset="0"/>
            </a:endParaRPr>
          </a:p>
        </p:txBody>
      </p:sp>
      <p:sp>
        <p:nvSpPr>
          <p:cNvPr id="7" name="Title 1"/>
          <p:cNvSpPr txBox="1">
            <a:spLocks/>
          </p:cNvSpPr>
          <p:nvPr/>
        </p:nvSpPr>
        <p:spPr>
          <a:xfrm>
            <a:off x="5181600" y="228600"/>
            <a:ext cx="6553200" cy="1908440"/>
          </a:xfrm>
          <a:prstGeom prst="rect">
            <a:avLst/>
          </a:prstGeom>
        </p:spPr>
        <p:txBody>
          <a:bodyPr anchor="t">
            <a:noAutofit/>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algn="l"/>
            <a:r>
              <a:rPr lang="es-ES" sz="3200" dirty="0">
                <a:solidFill>
                  <a:srgbClr val="082E87"/>
                </a:solidFill>
                <a:latin typeface="Calibri" panose="020F0502020204030204" pitchFamily="34" charset="0"/>
                <a:ea typeface="Arial" charset="0"/>
                <a:cs typeface="Calibri" panose="020F0502020204030204" pitchFamily="34" charset="0"/>
              </a:rPr>
              <a:t>Haga seguimiento de cualquier acción necesaria para el apoyo a los clubes y la colaboración con el gobernador de distrito y los coordinadores del </a:t>
            </a:r>
            <a:r>
              <a:rPr lang="es-ES" sz="3200" dirty="0" err="1">
                <a:solidFill>
                  <a:srgbClr val="082E87"/>
                </a:solidFill>
                <a:latin typeface="Calibri" panose="020F0502020204030204" pitchFamily="34" charset="0"/>
                <a:ea typeface="Arial" charset="0"/>
                <a:cs typeface="Calibri" panose="020F0502020204030204" pitchFamily="34" charset="0"/>
              </a:rPr>
              <a:t>GAT</a:t>
            </a:r>
            <a:r>
              <a:rPr lang="es-ES" sz="3200" dirty="0">
                <a:solidFill>
                  <a:srgbClr val="082E87"/>
                </a:solidFill>
                <a:latin typeface="Calibri" panose="020F0502020204030204" pitchFamily="34" charset="0"/>
                <a:ea typeface="Arial" charset="0"/>
                <a:cs typeface="Calibri" panose="020F0502020204030204" pitchFamily="34" charset="0"/>
              </a:rPr>
              <a:t>.</a:t>
            </a:r>
          </a:p>
        </p:txBody>
      </p:sp>
      <p:sp>
        <p:nvSpPr>
          <p:cNvPr id="8" name="Rectangle 7"/>
          <p:cNvSpPr/>
          <p:nvPr/>
        </p:nvSpPr>
        <p:spPr>
          <a:xfrm>
            <a:off x="5370870" y="213704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p>
        </p:txBody>
      </p:sp>
      <p:sp>
        <p:nvSpPr>
          <p:cNvPr id="10" name="Rectangle 9"/>
          <p:cNvSpPr/>
          <p:nvPr/>
        </p:nvSpPr>
        <p:spPr bwMode="auto">
          <a:xfrm>
            <a:off x="0" y="0"/>
            <a:ext cx="3886200" cy="6890795"/>
          </a:xfrm>
          <a:prstGeom prst="rect">
            <a:avLst/>
          </a:prstGeom>
          <a:solidFill>
            <a:srgbClr val="0D224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a:ln>
                <a:noFill/>
              </a:ln>
              <a:solidFill>
                <a:srgbClr val="404040"/>
              </a:solidFill>
              <a:effectLst/>
              <a:ea typeface="ヒラギノ角ゴ Pro W3" pitchFamily="84" charset="-128"/>
            </a:endParaRPr>
          </a:p>
        </p:txBody>
      </p:sp>
      <p:pic>
        <p:nvPicPr>
          <p:cNvPr id="2" name="Picture 1">
            <a:extLst>
              <a:ext uri="{FF2B5EF4-FFF2-40B4-BE49-F238E27FC236}">
                <a16:creationId xmlns:a16="http://schemas.microsoft.com/office/drawing/2014/main" id="{31E5FF10-E4F3-28C6-E09F-A458D087AC40}"/>
              </a:ext>
            </a:extLst>
          </p:cNvPr>
          <p:cNvPicPr>
            <a:picLocks noChangeAspect="1"/>
          </p:cNvPicPr>
          <p:nvPr/>
        </p:nvPicPr>
        <p:blipFill>
          <a:blip r:embed="rId3"/>
          <a:stretch>
            <a:fillRect/>
          </a:stretch>
        </p:blipFill>
        <p:spPr>
          <a:xfrm>
            <a:off x="457200" y="1066800"/>
            <a:ext cx="3979312" cy="5181600"/>
          </a:xfrm>
          <a:prstGeom prst="rect">
            <a:avLst/>
          </a:prstGeom>
          <a:effectLst>
            <a:outerShdw blurRad="63500" sx="102000" sy="102000" algn="ctr" rotWithShape="0">
              <a:schemeClr val="accent1">
                <a:alpha val="40000"/>
              </a:schemeClr>
            </a:outerShdw>
          </a:effectLst>
        </p:spPr>
      </p:pic>
    </p:spTree>
    <p:extLst>
      <p:ext uri="{BB962C8B-B14F-4D97-AF65-F5344CB8AC3E}">
        <p14:creationId xmlns:p14="http://schemas.microsoft.com/office/powerpoint/2010/main" val="16114498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10233F"/>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762000" y="507977"/>
            <a:ext cx="11048999" cy="696445"/>
          </a:xfrm>
        </p:spPr>
        <p:txBody>
          <a:bodyPr/>
          <a:lstStyle/>
          <a:p>
            <a:r>
              <a:rPr lang="es-ES" sz="3200">
                <a:solidFill>
                  <a:schemeClr val="bg1"/>
                </a:solidFill>
                <a:latin typeface="Calibri" panose="020F0502020204030204" pitchFamily="34" charset="0"/>
                <a:cs typeface="Calibri" panose="020F0502020204030204" pitchFamily="34" charset="0"/>
              </a:rPr>
              <a:t>Usted trabajará estrechamente con estos dirigentes de club</a:t>
            </a:r>
          </a:p>
        </p:txBody>
      </p:sp>
      <p:grpSp>
        <p:nvGrpSpPr>
          <p:cNvPr id="45" name="Group 44"/>
          <p:cNvGrpSpPr/>
          <p:nvPr/>
        </p:nvGrpSpPr>
        <p:grpSpPr>
          <a:xfrm>
            <a:off x="1262700" y="2244778"/>
            <a:ext cx="2496002" cy="2901907"/>
            <a:chOff x="3094090" y="2066731"/>
            <a:chExt cx="2496002" cy="2901907"/>
          </a:xfrm>
        </p:grpSpPr>
        <p:pic>
          <p:nvPicPr>
            <p:cNvPr id="58" name="Picture 57"/>
            <p:cNvPicPr>
              <a:picLocks noChangeAspect="1"/>
            </p:cNvPicPr>
            <p:nvPr/>
          </p:nvPicPr>
          <p:blipFill rotWithShape="1">
            <a:blip r:embed="rId3" cstate="print">
              <a:extLst>
                <a:ext uri="{28A0092B-C50C-407E-A947-70E740481C1C}">
                  <a14:useLocalDpi xmlns:a14="http://schemas.microsoft.com/office/drawing/2010/main" val="0"/>
                </a:ext>
              </a:extLst>
            </a:blip>
            <a:srcRect b="23333"/>
            <a:stretch/>
          </p:blipFill>
          <p:spPr>
            <a:xfrm>
              <a:off x="3348178" y="2066731"/>
              <a:ext cx="1987826" cy="2286000"/>
            </a:xfrm>
            <a:prstGeom prst="rect">
              <a:avLst/>
            </a:prstGeom>
            <a:ln>
              <a:noFill/>
            </a:ln>
            <a:effectLst>
              <a:outerShdw blurRad="292100" dist="139700" dir="2700000" algn="tl" rotWithShape="0">
                <a:srgbClr val="333333">
                  <a:alpha val="65000"/>
                </a:srgbClr>
              </a:outerShdw>
            </a:effectLst>
          </p:spPr>
        </p:pic>
        <p:sp>
          <p:nvSpPr>
            <p:cNvPr id="59" name="TextBox 58"/>
            <p:cNvSpPr txBox="1"/>
            <p:nvPr/>
          </p:nvSpPr>
          <p:spPr>
            <a:xfrm>
              <a:off x="3094090" y="4630084"/>
              <a:ext cx="2496002" cy="338554"/>
            </a:xfrm>
            <a:prstGeom prst="rect">
              <a:avLst/>
            </a:prstGeom>
            <a:noFill/>
          </p:spPr>
          <p:txBody>
            <a:bodyPr wrap="square" rtlCol="0">
              <a:spAutoFit/>
            </a:bodyPr>
            <a:lstStyle/>
            <a:p>
              <a:pPr algn="ctr"/>
              <a:r>
                <a:rPr lang="es-ES" sz="1600">
                  <a:solidFill>
                    <a:schemeClr val="bg1"/>
                  </a:solidFill>
                  <a:latin typeface="Calibri" panose="020F0502020204030204" pitchFamily="34" charset="0"/>
                  <a:cs typeface="Calibri" panose="020F0502020204030204" pitchFamily="34" charset="0"/>
                </a:rPr>
                <a:t>Jefe de zona</a:t>
              </a:r>
            </a:p>
          </p:txBody>
        </p:sp>
      </p:grpSp>
      <p:grpSp>
        <p:nvGrpSpPr>
          <p:cNvPr id="60" name="Group 59"/>
          <p:cNvGrpSpPr>
            <a:grpSpLocks noChangeAspect="1"/>
          </p:cNvGrpSpPr>
          <p:nvPr/>
        </p:nvGrpSpPr>
        <p:grpSpPr>
          <a:xfrm>
            <a:off x="5558581" y="1751722"/>
            <a:ext cx="1504770" cy="2305931"/>
            <a:chOff x="5734418" y="1564230"/>
            <a:chExt cx="1086478" cy="1664919"/>
          </a:xfrm>
          <a:effectLst>
            <a:outerShdw blurRad="50800" dist="38100" dir="2700000" algn="tl" rotWithShape="0">
              <a:srgbClr val="56565A">
                <a:alpha val="40000"/>
              </a:srgbClr>
            </a:outerShdw>
          </a:effectLst>
        </p:grpSpPr>
        <p:pic>
          <p:nvPicPr>
            <p:cNvPr id="61" name="Picture 6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81669" y="1564230"/>
              <a:ext cx="917692" cy="1336770"/>
            </a:xfrm>
            <a:prstGeom prst="rect">
              <a:avLst/>
            </a:prstGeom>
            <a:ln>
              <a:noFill/>
            </a:ln>
            <a:effectLst>
              <a:outerShdw blurRad="292100" dist="139700" dir="2700000" algn="tl" rotWithShape="0">
                <a:srgbClr val="333333">
                  <a:alpha val="65000"/>
                </a:srgbClr>
              </a:outerShdw>
            </a:effectLst>
          </p:spPr>
        </p:pic>
        <p:sp>
          <p:nvSpPr>
            <p:cNvPr id="62" name="TextBox 61"/>
            <p:cNvSpPr txBox="1"/>
            <p:nvPr/>
          </p:nvSpPr>
          <p:spPr>
            <a:xfrm>
              <a:off x="5734418" y="2984708"/>
              <a:ext cx="1086478" cy="244441"/>
            </a:xfrm>
            <a:prstGeom prst="rect">
              <a:avLst/>
            </a:prstGeom>
            <a:noFill/>
          </p:spPr>
          <p:txBody>
            <a:bodyPr wrap="square" rtlCol="0">
              <a:spAutoFit/>
            </a:bodyPr>
            <a:lstStyle/>
            <a:p>
              <a:pPr algn="ctr"/>
              <a:r>
                <a:rPr lang="es-ES" sz="1600">
                  <a:solidFill>
                    <a:schemeClr val="bg1"/>
                  </a:solidFill>
                  <a:latin typeface="Calibri" panose="020F0502020204030204" pitchFamily="34" charset="0"/>
                  <a:cs typeface="Calibri" panose="020F0502020204030204" pitchFamily="34" charset="0"/>
                </a:rPr>
                <a:t>Presidente</a:t>
              </a:r>
              <a:r>
                <a:rPr lang="es-ES" sz="1200">
                  <a:latin typeface="Calibri" panose="020F0502020204030204" pitchFamily="34" charset="0"/>
                  <a:cs typeface="Calibri" panose="020F0502020204030204" pitchFamily="34" charset="0"/>
                </a:rPr>
                <a:t>	</a:t>
              </a:r>
            </a:p>
          </p:txBody>
        </p:sp>
      </p:grpSp>
      <p:grpSp>
        <p:nvGrpSpPr>
          <p:cNvPr id="65" name="Group 64"/>
          <p:cNvGrpSpPr>
            <a:grpSpLocks noChangeAspect="1"/>
          </p:cNvGrpSpPr>
          <p:nvPr/>
        </p:nvGrpSpPr>
        <p:grpSpPr>
          <a:xfrm>
            <a:off x="7678811" y="1700565"/>
            <a:ext cx="1633680" cy="2584088"/>
            <a:chOff x="7048568" y="1413035"/>
            <a:chExt cx="1284241" cy="2031369"/>
          </a:xfrm>
        </p:grpSpPr>
        <p:pic>
          <p:nvPicPr>
            <p:cNvPr id="66" name="Picture 6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59515" y="1413035"/>
              <a:ext cx="988375" cy="1482563"/>
            </a:xfrm>
            <a:prstGeom prst="rect">
              <a:avLst/>
            </a:prstGeom>
            <a:ln>
              <a:noFill/>
            </a:ln>
            <a:effectLst>
              <a:outerShdw blurRad="292100" dist="139700" dir="2700000" algn="tl" rotWithShape="0">
                <a:srgbClr val="333333">
                  <a:alpha val="65000"/>
                </a:srgbClr>
              </a:outerShdw>
            </a:effectLst>
          </p:spPr>
        </p:pic>
        <p:sp>
          <p:nvSpPr>
            <p:cNvPr id="67" name="TextBox 66"/>
            <p:cNvSpPr txBox="1"/>
            <p:nvPr/>
          </p:nvSpPr>
          <p:spPr>
            <a:xfrm>
              <a:off x="7048568" y="2984708"/>
              <a:ext cx="1284241" cy="459696"/>
            </a:xfrm>
            <a:prstGeom prst="rect">
              <a:avLst/>
            </a:prstGeom>
            <a:noFill/>
          </p:spPr>
          <p:txBody>
            <a:bodyPr wrap="square" rtlCol="0">
              <a:spAutoFit/>
            </a:bodyPr>
            <a:lstStyle/>
            <a:p>
              <a:pPr algn="ctr"/>
              <a:r>
                <a:rPr lang="es-ES" sz="1600">
                  <a:solidFill>
                    <a:schemeClr val="bg1"/>
                  </a:solidFill>
                  <a:latin typeface="Calibri" panose="020F0502020204030204" pitchFamily="34" charset="0"/>
                  <a:cs typeface="Calibri" panose="020F0502020204030204" pitchFamily="34" charset="0"/>
                </a:rPr>
                <a:t>Vicepresidente	</a:t>
              </a:r>
            </a:p>
          </p:txBody>
        </p:sp>
      </p:grpSp>
      <p:grpSp>
        <p:nvGrpSpPr>
          <p:cNvPr id="69" name="Group 68"/>
          <p:cNvGrpSpPr>
            <a:grpSpLocks noChangeAspect="1"/>
          </p:cNvGrpSpPr>
          <p:nvPr/>
        </p:nvGrpSpPr>
        <p:grpSpPr>
          <a:xfrm>
            <a:off x="9927951" y="1751722"/>
            <a:ext cx="1515480" cy="2398066"/>
            <a:chOff x="7094604" y="3565858"/>
            <a:chExt cx="1092380" cy="1728560"/>
          </a:xfrm>
        </p:grpSpPr>
        <p:pic>
          <p:nvPicPr>
            <p:cNvPr id="70" name="Picture 6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7157144" y="3565858"/>
              <a:ext cx="967300" cy="1389798"/>
            </a:xfrm>
            <a:prstGeom prst="rect">
              <a:avLst/>
            </a:prstGeom>
            <a:ln>
              <a:noFill/>
            </a:ln>
            <a:effectLst>
              <a:outerShdw blurRad="292100" dist="139700" dir="2700000" algn="tl" rotWithShape="0">
                <a:srgbClr val="333333">
                  <a:alpha val="65000"/>
                </a:srgbClr>
              </a:outerShdw>
            </a:effectLst>
          </p:spPr>
        </p:pic>
        <p:sp>
          <p:nvSpPr>
            <p:cNvPr id="71" name="TextBox 70"/>
            <p:cNvSpPr txBox="1"/>
            <p:nvPr/>
          </p:nvSpPr>
          <p:spPr>
            <a:xfrm>
              <a:off x="7094604" y="5050383"/>
              <a:ext cx="1092380" cy="244035"/>
            </a:xfrm>
            <a:prstGeom prst="rect">
              <a:avLst/>
            </a:prstGeom>
            <a:noFill/>
          </p:spPr>
          <p:txBody>
            <a:bodyPr wrap="square" rtlCol="0">
              <a:spAutoFit/>
            </a:bodyPr>
            <a:lstStyle/>
            <a:p>
              <a:pPr algn="ctr"/>
              <a:r>
                <a:rPr lang="es-ES" sz="1600">
                  <a:solidFill>
                    <a:schemeClr val="bg1"/>
                  </a:solidFill>
                  <a:latin typeface="Calibri" panose="020F0502020204030204" pitchFamily="34" charset="0"/>
                  <a:cs typeface="Calibri" panose="020F0502020204030204" pitchFamily="34" charset="0"/>
                </a:rPr>
                <a:t>Secretario</a:t>
              </a:r>
              <a:r>
                <a:rPr lang="es-ES" sz="1200">
                  <a:latin typeface="Calibri" panose="020F0502020204030204" pitchFamily="34" charset="0"/>
                  <a:cs typeface="Calibri" panose="020F0502020204030204" pitchFamily="34" charset="0"/>
                </a:rPr>
                <a:t>	</a:t>
              </a:r>
            </a:p>
          </p:txBody>
        </p:sp>
      </p:grpSp>
      <p:grpSp>
        <p:nvGrpSpPr>
          <p:cNvPr id="72" name="Group 71"/>
          <p:cNvGrpSpPr>
            <a:grpSpLocks noChangeAspect="1"/>
          </p:cNvGrpSpPr>
          <p:nvPr/>
        </p:nvGrpSpPr>
        <p:grpSpPr>
          <a:xfrm>
            <a:off x="8777994" y="4110807"/>
            <a:ext cx="1652784" cy="2537409"/>
            <a:chOff x="5566022" y="3532187"/>
            <a:chExt cx="1359382" cy="2086968"/>
          </a:xfrm>
        </p:grpSpPr>
        <p:pic>
          <p:nvPicPr>
            <p:cNvPr id="73" name="Picture 7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806858" y="3532187"/>
              <a:ext cx="972921" cy="1371600"/>
            </a:xfrm>
            <a:prstGeom prst="rect">
              <a:avLst/>
            </a:prstGeom>
            <a:ln>
              <a:noFill/>
            </a:ln>
            <a:effectLst>
              <a:outerShdw blurRad="292100" dist="139700" dir="2700000" algn="tl" rotWithShape="0">
                <a:srgbClr val="333333">
                  <a:alpha val="65000"/>
                </a:srgbClr>
              </a:outerShdw>
            </a:effectLst>
          </p:spPr>
        </p:pic>
        <p:sp>
          <p:nvSpPr>
            <p:cNvPr id="74" name="TextBox 73"/>
            <p:cNvSpPr txBox="1"/>
            <p:nvPr/>
          </p:nvSpPr>
          <p:spPr>
            <a:xfrm>
              <a:off x="5566022" y="4986305"/>
              <a:ext cx="1359382" cy="632850"/>
            </a:xfrm>
            <a:prstGeom prst="rect">
              <a:avLst/>
            </a:prstGeom>
            <a:noFill/>
          </p:spPr>
          <p:txBody>
            <a:bodyPr wrap="square" rtlCol="0">
              <a:spAutoFit/>
            </a:bodyPr>
            <a:lstStyle/>
            <a:p>
              <a:pPr algn="ctr"/>
              <a:r>
                <a:rPr lang="es-ES" sz="1600">
                  <a:solidFill>
                    <a:schemeClr val="bg1"/>
                  </a:solidFill>
                  <a:latin typeface="Calibri" panose="020F0502020204030204" pitchFamily="34" charset="0"/>
                  <a:cs typeface="Calibri" panose="020F0502020204030204" pitchFamily="34" charset="0"/>
                </a:rPr>
                <a:t>Asesor </a:t>
              </a:r>
            </a:p>
            <a:p>
              <a:pPr algn="ctr"/>
              <a:r>
                <a:rPr lang="es-ES" sz="1600">
                  <a:solidFill>
                    <a:schemeClr val="bg1"/>
                  </a:solidFill>
                  <a:latin typeface="Calibri" panose="020F0502020204030204" pitchFamily="34" charset="0"/>
                  <a:cs typeface="Calibri" panose="020F0502020204030204" pitchFamily="34" charset="0"/>
                </a:rPr>
                <a:t>de servicio</a:t>
              </a:r>
              <a:r>
                <a:rPr lang="es-ES" sz="1200">
                  <a:solidFill>
                    <a:schemeClr val="bg1"/>
                  </a:solidFill>
                </a:rPr>
                <a:t>	</a:t>
              </a:r>
            </a:p>
          </p:txBody>
        </p:sp>
      </p:grpSp>
      <p:grpSp>
        <p:nvGrpSpPr>
          <p:cNvPr id="75" name="Group 74"/>
          <p:cNvGrpSpPr/>
          <p:nvPr/>
        </p:nvGrpSpPr>
        <p:grpSpPr>
          <a:xfrm>
            <a:off x="6870358" y="4110807"/>
            <a:ext cx="1539796" cy="2546186"/>
            <a:chOff x="5471252" y="3446373"/>
            <a:chExt cx="1539796" cy="2546186"/>
          </a:xfrm>
        </p:grpSpPr>
        <p:pic>
          <p:nvPicPr>
            <p:cNvPr id="76" name="Picture 75"/>
            <p:cNvPicPr>
              <a:picLocks noChangeAspect="1"/>
            </p:cNvPicPr>
            <p:nvPr/>
          </p:nvPicPr>
          <p:blipFill rotWithShape="1">
            <a:blip r:embed="rId8" cstate="print">
              <a:extLst>
                <a:ext uri="{28A0092B-C50C-407E-A947-70E740481C1C}">
                  <a14:useLocalDpi xmlns:a14="http://schemas.microsoft.com/office/drawing/2010/main" val="0"/>
                </a:ext>
              </a:extLst>
            </a:blip>
            <a:srcRect r="10399" b="6500"/>
            <a:stretch/>
          </p:blipFill>
          <p:spPr>
            <a:xfrm>
              <a:off x="5685569" y="3446373"/>
              <a:ext cx="1135441" cy="1632370"/>
            </a:xfrm>
            <a:prstGeom prst="rect">
              <a:avLst/>
            </a:prstGeom>
            <a:ln>
              <a:noFill/>
            </a:ln>
            <a:effectLst>
              <a:outerShdw blurRad="292100" dist="139700" dir="2700000" algn="tl" rotWithShape="0">
                <a:srgbClr val="333333">
                  <a:alpha val="65000"/>
                </a:srgbClr>
              </a:outerShdw>
            </a:effectLst>
          </p:spPr>
        </p:pic>
        <p:sp>
          <p:nvSpPr>
            <p:cNvPr id="77" name="TextBox 76"/>
            <p:cNvSpPr txBox="1"/>
            <p:nvPr/>
          </p:nvSpPr>
          <p:spPr>
            <a:xfrm>
              <a:off x="5471252" y="5223118"/>
              <a:ext cx="1539796" cy="769441"/>
            </a:xfrm>
            <a:prstGeom prst="rect">
              <a:avLst/>
            </a:prstGeom>
            <a:noFill/>
          </p:spPr>
          <p:txBody>
            <a:bodyPr wrap="square" rtlCol="0">
              <a:spAutoFit/>
            </a:bodyPr>
            <a:lstStyle/>
            <a:p>
              <a:pPr algn="ctr"/>
              <a:r>
                <a:rPr lang="es-ES" sz="1600">
                  <a:solidFill>
                    <a:schemeClr val="bg1"/>
                  </a:solidFill>
                  <a:latin typeface="Calibri" panose="020F0502020204030204" pitchFamily="34" charset="0"/>
                  <a:cs typeface="Calibri" panose="020F0502020204030204" pitchFamily="34" charset="0"/>
                </a:rPr>
                <a:t>Asesor</a:t>
              </a:r>
            </a:p>
            <a:p>
              <a:pPr algn="ctr"/>
              <a:r>
                <a:rPr lang="es-ES" sz="1600">
                  <a:solidFill>
                    <a:schemeClr val="bg1"/>
                  </a:solidFill>
                  <a:latin typeface="Calibri" panose="020F0502020204030204" pitchFamily="34" charset="0"/>
                  <a:cs typeface="Calibri" panose="020F0502020204030204" pitchFamily="34" charset="0"/>
                </a:rPr>
                <a:t>de afiliación</a:t>
              </a:r>
              <a:r>
                <a:rPr lang="es-ES" sz="1200">
                  <a:solidFill>
                    <a:schemeClr val="bg1"/>
                  </a:solidFill>
                  <a:latin typeface="Calibri" panose="020F0502020204030204" pitchFamily="34" charset="0"/>
                  <a:cs typeface="Calibri" panose="020F0502020204030204" pitchFamily="34" charset="0"/>
                </a:rPr>
                <a:t>	</a:t>
              </a:r>
            </a:p>
          </p:txBody>
        </p:sp>
      </p:grpSp>
    </p:spTree>
    <p:extLst>
      <p:ext uri="{BB962C8B-B14F-4D97-AF65-F5344CB8AC3E}">
        <p14:creationId xmlns:p14="http://schemas.microsoft.com/office/powerpoint/2010/main" val="295094782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10233F"/>
        </a:solidFill>
        <a:effectLst/>
      </p:bgPr>
    </p:bg>
    <p:spTree>
      <p:nvGrpSpPr>
        <p:cNvPr id="1" name=""/>
        <p:cNvGrpSpPr/>
        <p:nvPr/>
      </p:nvGrpSpPr>
      <p:grpSpPr>
        <a:xfrm>
          <a:off x="0" y="0"/>
          <a:ext cx="0" cy="0"/>
          <a:chOff x="0" y="0"/>
          <a:chExt cx="0" cy="0"/>
        </a:xfrm>
      </p:grpSpPr>
      <p:sp>
        <p:nvSpPr>
          <p:cNvPr id="134" name="Rectangle 133"/>
          <p:cNvSpPr/>
          <p:nvPr/>
        </p:nvSpPr>
        <p:spPr>
          <a:xfrm>
            <a:off x="5583999" y="1559224"/>
            <a:ext cx="1087694" cy="5457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a:endParaRPr lang="en-US" dirty="0">
              <a:latin typeface="Arial" charset="0"/>
              <a:ea typeface="Arial" charset="0"/>
              <a:cs typeface="Arial" charset="0"/>
            </a:endParaRPr>
          </a:p>
        </p:txBody>
      </p:sp>
      <p:sp>
        <p:nvSpPr>
          <p:cNvPr id="138" name="Title 1"/>
          <p:cNvSpPr txBox="1">
            <a:spLocks/>
          </p:cNvSpPr>
          <p:nvPr/>
        </p:nvSpPr>
        <p:spPr>
          <a:xfrm>
            <a:off x="489047" y="381000"/>
            <a:ext cx="11277600" cy="463848"/>
          </a:xfrm>
          <a:prstGeom prst="rect">
            <a:avLst/>
          </a:prstGeom>
          <a:noFill/>
        </p:spPr>
        <p:txBody>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es-ES" sz="3600">
                <a:solidFill>
                  <a:schemeClr val="bg1"/>
                </a:solidFill>
                <a:latin typeface="Calibri" panose="020F0502020204030204" pitchFamily="34" charset="0"/>
                <a:ea typeface="Arial" charset="0"/>
                <a:cs typeface="Calibri" panose="020F0502020204030204" pitchFamily="34" charset="0"/>
              </a:rPr>
              <a:t>Celebre el éxito de sus clubes y reconozca los logros de los clubes y los socios</a:t>
            </a:r>
          </a:p>
        </p:txBody>
      </p:sp>
      <p:pic>
        <p:nvPicPr>
          <p:cNvPr id="7" name="Picture 6"/>
          <p:cNvPicPr>
            <a:picLocks noChangeAspect="1"/>
          </p:cNvPicPr>
          <p:nvPr/>
        </p:nvPicPr>
        <p:blipFill rotWithShape="1">
          <a:blip r:embed="rId3"/>
          <a:srcRect l="6889" r="1975"/>
          <a:stretch/>
        </p:blipFill>
        <p:spPr>
          <a:xfrm>
            <a:off x="1045073" y="2133600"/>
            <a:ext cx="10165546" cy="3733800"/>
          </a:xfrm>
          <a:prstGeom prst="rect">
            <a:avLst/>
          </a:prstGeom>
          <a:ln>
            <a:no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99956997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10233F"/>
        </a:solid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6B08A72-D8F2-2B4C-90A6-138848A9CEF3}"/>
              </a:ext>
            </a:extLst>
          </p:cNvPr>
          <p:cNvSpPr>
            <a:spLocks noGrp="1"/>
          </p:cNvSpPr>
          <p:nvPr>
            <p:ph type="body" sz="quarter" idx="12"/>
          </p:nvPr>
        </p:nvSpPr>
        <p:spPr>
          <a:xfrm>
            <a:off x="2057400" y="2895600"/>
            <a:ext cx="8000999" cy="762000"/>
          </a:xfrm>
        </p:spPr>
        <p:txBody>
          <a:bodyPr anchor="t"/>
          <a:lstStyle/>
          <a:p>
            <a:r>
              <a:rPr lang="es-ES">
                <a:latin typeface="Calibri" panose="020F0502020204030204" pitchFamily="34" charset="0"/>
                <a:cs typeface="Calibri" panose="020F0502020204030204" pitchFamily="34" charset="0"/>
              </a:rPr>
              <a:t>Premios</a:t>
            </a:r>
          </a:p>
        </p:txBody>
      </p:sp>
    </p:spTree>
    <p:extLst>
      <p:ext uri="{BB962C8B-B14F-4D97-AF65-F5344CB8AC3E}">
        <p14:creationId xmlns:p14="http://schemas.microsoft.com/office/powerpoint/2010/main" val="170225551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1" hidden="1"/>
          <p:cNvSpPr txBox="1">
            <a:spLocks/>
          </p:cNvSpPr>
          <p:nvPr/>
        </p:nvSpPr>
        <p:spPr>
          <a:xfrm>
            <a:off x="0" y="3035000"/>
            <a:ext cx="12192000" cy="4267200"/>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lgn="ctr">
              <a:buNone/>
            </a:pPr>
            <a:r>
              <a:rPr lang="en-US" sz="2400" kern="0" dirty="0"/>
              <a:t>Chris Bunch – LION Managing Editor</a:t>
            </a:r>
          </a:p>
          <a:p>
            <a:pPr marL="0" indent="0" algn="ctr">
              <a:buNone/>
            </a:pPr>
            <a:r>
              <a:rPr lang="en-US" sz="2400" kern="0" dirty="0"/>
              <a:t>Sanjeev Ahuja – Chief of Marketing &amp; Membership</a:t>
            </a:r>
          </a:p>
          <a:p>
            <a:pPr marL="0" indent="0" algn="ctr">
              <a:buNone/>
            </a:pPr>
            <a:r>
              <a:rPr lang="en-US" sz="2400" kern="0" dirty="0"/>
              <a:t>Dan Hervey – Brand &amp; Creative Director</a:t>
            </a:r>
          </a:p>
          <a:p>
            <a:pPr marL="0" indent="0" algn="ctr">
              <a:buNone/>
            </a:pPr>
            <a:r>
              <a:rPr lang="en-US" sz="2400" kern="0" dirty="0"/>
              <a:t>Stephanie Morales – Meetings Manager</a:t>
            </a:r>
            <a:endParaRPr lang="en-US" kern="0" dirty="0"/>
          </a:p>
        </p:txBody>
      </p:sp>
      <p:sp>
        <p:nvSpPr>
          <p:cNvPr id="7" name="Title 1"/>
          <p:cNvSpPr txBox="1">
            <a:spLocks/>
          </p:cNvSpPr>
          <p:nvPr/>
        </p:nvSpPr>
        <p:spPr>
          <a:xfrm>
            <a:off x="5638800" y="958741"/>
            <a:ext cx="4267200" cy="568707"/>
          </a:xfrm>
          <a:prstGeom prst="rect">
            <a:avLst/>
          </a:prstGeom>
        </p:spPr>
        <p:txBody>
          <a:bodyPr anchor="t">
            <a:noAutofit/>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algn="l"/>
            <a:endParaRPr lang="en-US" sz="3200" b="1" kern="0" dirty="0">
              <a:solidFill>
                <a:srgbClr val="082E87"/>
              </a:solidFill>
              <a:latin typeface="HelveticaNeueLT Std Lt" panose="020B0403020202020204" pitchFamily="34" charset="0"/>
              <a:ea typeface="Arial" charset="0"/>
              <a:cs typeface="Arial" charset="0"/>
            </a:endParaRPr>
          </a:p>
        </p:txBody>
      </p:sp>
      <p:sp>
        <p:nvSpPr>
          <p:cNvPr id="8" name="Rectangle 7"/>
          <p:cNvSpPr/>
          <p:nvPr/>
        </p:nvSpPr>
        <p:spPr>
          <a:xfrm>
            <a:off x="4630048" y="1356879"/>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p>
        </p:txBody>
      </p:sp>
      <p:sp>
        <p:nvSpPr>
          <p:cNvPr id="10" name="Rectangle 9"/>
          <p:cNvSpPr/>
          <p:nvPr/>
        </p:nvSpPr>
        <p:spPr bwMode="auto">
          <a:xfrm>
            <a:off x="0" y="0"/>
            <a:ext cx="3886200" cy="6890795"/>
          </a:xfrm>
          <a:prstGeom prst="rect">
            <a:avLst/>
          </a:prstGeom>
          <a:solidFill>
            <a:srgbClr val="0D224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a:ln>
                <a:noFill/>
              </a:ln>
              <a:solidFill>
                <a:srgbClr val="404040"/>
              </a:solidFill>
              <a:effectLst/>
              <a:ea typeface="ヒラギノ角ゴ Pro W3" pitchFamily="84" charset="-128"/>
            </a:endParaRPr>
          </a:p>
        </p:txBody>
      </p:sp>
      <p:sp>
        <p:nvSpPr>
          <p:cNvPr id="14" name="Title 1"/>
          <p:cNvSpPr txBox="1">
            <a:spLocks/>
          </p:cNvSpPr>
          <p:nvPr/>
        </p:nvSpPr>
        <p:spPr>
          <a:xfrm>
            <a:off x="4419598" y="307003"/>
            <a:ext cx="6915053" cy="1097587"/>
          </a:xfrm>
          <a:prstGeom prst="rect">
            <a:avLst/>
          </a:prstGeom>
        </p:spPr>
        <p:txBody>
          <a:bodyPr anchor="t">
            <a:noAutofit/>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algn="l"/>
            <a:r>
              <a:rPr lang="es-ES" sz="3200" b="1">
                <a:solidFill>
                  <a:srgbClr val="082E87"/>
                </a:solidFill>
                <a:latin typeface="Calibri" panose="020F0502020204030204" pitchFamily="34" charset="0"/>
                <a:ea typeface="Arial" charset="0"/>
                <a:cs typeface="Calibri" panose="020F0502020204030204" pitchFamily="34" charset="0"/>
              </a:rPr>
              <a:t>Obtenga reconocimiento por los resultados de su éxito.</a:t>
            </a:r>
          </a:p>
        </p:txBody>
      </p:sp>
      <p:pic>
        <p:nvPicPr>
          <p:cNvPr id="13" name="Picture 12">
            <a:extLst>
              <a:ext uri="{FF2B5EF4-FFF2-40B4-BE49-F238E27FC236}">
                <a16:creationId xmlns:a16="http://schemas.microsoft.com/office/drawing/2014/main" id="{3C763E75-95C9-4177-B6F4-B8E73D41367A}"/>
              </a:ext>
            </a:extLst>
          </p:cNvPr>
          <p:cNvPicPr>
            <a:picLocks noChangeAspect="1"/>
          </p:cNvPicPr>
          <p:nvPr/>
        </p:nvPicPr>
        <p:blipFill rotWithShape="1">
          <a:blip r:embed="rId3"/>
          <a:srcRect l="1694" t="1162" r="2305" b="-1"/>
          <a:stretch/>
        </p:blipFill>
        <p:spPr>
          <a:xfrm>
            <a:off x="751867" y="389103"/>
            <a:ext cx="2475606" cy="2752710"/>
          </a:xfrm>
          <a:prstGeom prst="rect">
            <a:avLst/>
          </a:prstGeom>
        </p:spPr>
      </p:pic>
      <p:pic>
        <p:nvPicPr>
          <p:cNvPr id="15" name="Picture 14">
            <a:extLst>
              <a:ext uri="{FF2B5EF4-FFF2-40B4-BE49-F238E27FC236}">
                <a16:creationId xmlns:a16="http://schemas.microsoft.com/office/drawing/2014/main" id="{769EC002-1CF1-4A95-AB8A-9B7EE6BD483D}"/>
              </a:ext>
            </a:extLst>
          </p:cNvPr>
          <p:cNvPicPr>
            <a:picLocks noChangeAspect="1"/>
          </p:cNvPicPr>
          <p:nvPr/>
        </p:nvPicPr>
        <p:blipFill rotWithShape="1">
          <a:blip r:embed="rId4"/>
          <a:srcRect l="3448" r="3448"/>
          <a:stretch/>
        </p:blipFill>
        <p:spPr>
          <a:xfrm>
            <a:off x="751867" y="3530916"/>
            <a:ext cx="2449470" cy="2887420"/>
          </a:xfrm>
          <a:prstGeom prst="rect">
            <a:avLst/>
          </a:prstGeom>
        </p:spPr>
      </p:pic>
      <p:sp>
        <p:nvSpPr>
          <p:cNvPr id="17" name="TextBox 16">
            <a:extLst>
              <a:ext uri="{FF2B5EF4-FFF2-40B4-BE49-F238E27FC236}">
                <a16:creationId xmlns:a16="http://schemas.microsoft.com/office/drawing/2014/main" id="{6BD9F33E-E270-4DBC-B5A1-F4166D2450C3}"/>
              </a:ext>
            </a:extLst>
          </p:cNvPr>
          <p:cNvSpPr txBox="1"/>
          <p:nvPr/>
        </p:nvSpPr>
        <p:spPr>
          <a:xfrm>
            <a:off x="4181423" y="1618851"/>
            <a:ext cx="7391401" cy="5170646"/>
          </a:xfrm>
          <a:prstGeom prst="rect">
            <a:avLst/>
          </a:prstGeom>
          <a:noFill/>
        </p:spPr>
        <p:txBody>
          <a:bodyPr wrap="square" rtlCol="0">
            <a:spAutoFit/>
          </a:bodyPr>
          <a:lstStyle/>
          <a:p>
            <a:pPr marL="457200" indent="-457200">
              <a:buFont typeface="Arial" panose="020B0604020202020204" pitchFamily="34" charset="0"/>
              <a:buChar char="•"/>
            </a:pPr>
            <a:r>
              <a:rPr lang="es-ES" sz="2400" dirty="0">
                <a:solidFill>
                  <a:schemeClr val="accent6"/>
                </a:solidFill>
                <a:latin typeface="Calibri" panose="020F0502020204030204" pitchFamily="34" charset="0"/>
                <a:cs typeface="Calibri" panose="020F0502020204030204" pitchFamily="34" charset="0"/>
              </a:rPr>
              <a:t>Revise los criterios establecidos para:</a:t>
            </a:r>
          </a:p>
          <a:p>
            <a:pPr marL="739775" indent="234950">
              <a:buFont typeface="Wingdings" panose="05000000000000000000" pitchFamily="2" charset="2"/>
              <a:buChar char="Ø"/>
            </a:pPr>
            <a:r>
              <a:rPr lang="es-ES" sz="2400" dirty="0">
                <a:solidFill>
                  <a:schemeClr val="accent6"/>
                </a:solidFill>
                <a:latin typeface="Calibri" panose="020F0502020204030204" pitchFamily="34" charset="0"/>
                <a:cs typeface="Calibri" panose="020F0502020204030204" pitchFamily="34" charset="0"/>
              </a:rPr>
              <a:t>Los primeros 90 días</a:t>
            </a:r>
          </a:p>
          <a:p>
            <a:pPr marL="739775" indent="234950">
              <a:buFont typeface="Wingdings" panose="05000000000000000000" pitchFamily="2" charset="2"/>
              <a:buChar char="Ø"/>
            </a:pPr>
            <a:r>
              <a:rPr lang="es-ES" sz="2400" dirty="0">
                <a:solidFill>
                  <a:schemeClr val="accent6"/>
                </a:solidFill>
                <a:latin typeface="Calibri" panose="020F0502020204030204" pitchFamily="34" charset="0"/>
                <a:cs typeface="Calibri" panose="020F0502020204030204" pitchFamily="34" charset="0"/>
              </a:rPr>
              <a:t>A lo largo del año</a:t>
            </a:r>
          </a:p>
          <a:p>
            <a:pPr marL="739775" indent="234950">
              <a:buFont typeface="Wingdings" panose="05000000000000000000" pitchFamily="2" charset="2"/>
              <a:buChar char="Ø"/>
            </a:pPr>
            <a:r>
              <a:rPr lang="es-ES" sz="2400" dirty="0">
                <a:solidFill>
                  <a:schemeClr val="accent6"/>
                </a:solidFill>
                <a:latin typeface="Calibri" panose="020F0502020204030204" pitchFamily="34" charset="0"/>
                <a:cs typeface="Calibri" panose="020F0502020204030204" pitchFamily="34" charset="0"/>
              </a:rPr>
              <a:t>Antes de que termine el año</a:t>
            </a:r>
          </a:p>
          <a:p>
            <a:pPr marL="739775" indent="234950">
              <a:buFont typeface="Wingdings" panose="05000000000000000000" pitchFamily="2" charset="2"/>
              <a:buChar char="Ø"/>
            </a:pPr>
            <a:r>
              <a:rPr lang="es-ES" sz="2400" dirty="0">
                <a:solidFill>
                  <a:schemeClr val="accent6"/>
                </a:solidFill>
                <a:latin typeface="Calibri" panose="020F0502020204030204" pitchFamily="34" charset="0"/>
                <a:cs typeface="Calibri" panose="020F0502020204030204" pitchFamily="34" charset="0"/>
              </a:rPr>
              <a:t>Al final del año</a:t>
            </a:r>
          </a:p>
          <a:p>
            <a:endParaRPr lang="en-US" sz="2400" dirty="0">
              <a:solidFill>
                <a:schemeClr val="accent6"/>
              </a:solidFill>
              <a:latin typeface="Calibri" panose="020F0502020204030204" pitchFamily="34" charset="0"/>
              <a:cs typeface="Calibri" panose="020F0502020204030204" pitchFamily="34" charset="0"/>
            </a:endParaRPr>
          </a:p>
          <a:p>
            <a:pPr marL="457200" indent="-457200">
              <a:buFont typeface="Arial" panose="020B0604020202020204" pitchFamily="34" charset="0"/>
              <a:buChar char="•"/>
            </a:pPr>
            <a:r>
              <a:rPr lang="es-ES" sz="2400" dirty="0">
                <a:solidFill>
                  <a:schemeClr val="accent6"/>
                </a:solidFill>
                <a:latin typeface="Calibri" panose="020F0502020204030204" pitchFamily="34" charset="0"/>
                <a:cs typeface="Calibri" panose="020F0502020204030204" pitchFamily="34" charset="0"/>
              </a:rPr>
              <a:t>Complete la solicitud</a:t>
            </a:r>
          </a:p>
          <a:p>
            <a:endParaRPr lang="en-US" sz="2400" dirty="0">
              <a:solidFill>
                <a:schemeClr val="accent6"/>
              </a:solidFill>
              <a:latin typeface="Calibri" panose="020F0502020204030204" pitchFamily="34" charset="0"/>
              <a:cs typeface="Calibri" panose="020F0502020204030204" pitchFamily="34" charset="0"/>
            </a:endParaRPr>
          </a:p>
          <a:p>
            <a:pPr marL="457200" indent="-457200">
              <a:buFont typeface="Arial" panose="020B0604020202020204" pitchFamily="34" charset="0"/>
              <a:buChar char="•"/>
            </a:pPr>
            <a:r>
              <a:rPr lang="es-ES" sz="2400" dirty="0">
                <a:solidFill>
                  <a:schemeClr val="accent6"/>
                </a:solidFill>
                <a:latin typeface="Calibri" panose="020F0502020204030204" pitchFamily="34" charset="0"/>
                <a:cs typeface="Calibri" panose="020F0502020204030204" pitchFamily="34" charset="0"/>
              </a:rPr>
              <a:t>Envíela no más tarde del 31 de agosto</a:t>
            </a:r>
          </a:p>
          <a:p>
            <a:endParaRPr lang="en-US" sz="2400" dirty="0">
              <a:solidFill>
                <a:schemeClr val="accent6"/>
              </a:solidFill>
              <a:latin typeface="Calibri" panose="020F0502020204030204" pitchFamily="34" charset="0"/>
              <a:cs typeface="Calibri" panose="020F0502020204030204" pitchFamily="34" charset="0"/>
            </a:endParaRPr>
          </a:p>
          <a:p>
            <a:r>
              <a:rPr lang="es-ES" sz="2400" i="1" dirty="0">
                <a:solidFill>
                  <a:schemeClr val="accent6"/>
                </a:solidFill>
                <a:latin typeface="Calibri" panose="020F0502020204030204" pitchFamily="34" charset="0"/>
                <a:cs typeface="Calibri" panose="020F0502020204030204" pitchFamily="34" charset="0"/>
              </a:rPr>
              <a:t>Las solicitudes están disponibles en la página de inicio </a:t>
            </a:r>
          </a:p>
          <a:p>
            <a:r>
              <a:rPr lang="es-ES" sz="2400" i="1" dirty="0">
                <a:solidFill>
                  <a:schemeClr val="accent6"/>
                </a:solidFill>
                <a:latin typeface="Calibri" panose="020F0502020204030204" pitchFamily="34" charset="0"/>
                <a:cs typeface="Calibri" panose="020F0502020204030204" pitchFamily="34" charset="0"/>
              </a:rPr>
              <a:t>de los Premios para jefes de zona y de región. </a:t>
            </a:r>
          </a:p>
          <a:p>
            <a:pPr marL="457200" indent="-457200">
              <a:buFont typeface="Arial" panose="020B0604020202020204" pitchFamily="34" charset="0"/>
              <a:buChar char="•"/>
            </a:pPr>
            <a:endParaRPr lang="en-US" sz="2400" dirty="0">
              <a:solidFill>
                <a:schemeClr val="accent6"/>
              </a:solidFill>
              <a:latin typeface="Calibri" panose="020F0502020204030204" pitchFamily="34" charset="0"/>
              <a:cs typeface="Calibri" panose="020F0502020204030204" pitchFamily="34" charset="0"/>
            </a:endParaRPr>
          </a:p>
          <a:p>
            <a:endParaRPr lang="en-US" dirty="0">
              <a:latin typeface="HelveticaNeueLT Std" panose="020B0604020202020204" pitchFamily="34" charset="0"/>
            </a:endParaRPr>
          </a:p>
        </p:txBody>
      </p:sp>
      <p:pic>
        <p:nvPicPr>
          <p:cNvPr id="2" name="Picture 1">
            <a:extLst>
              <a:ext uri="{FF2B5EF4-FFF2-40B4-BE49-F238E27FC236}">
                <a16:creationId xmlns:a16="http://schemas.microsoft.com/office/drawing/2014/main" id="{F07C32A0-6D3A-0D79-1A65-5BD774B8ED24}"/>
              </a:ext>
            </a:extLst>
          </p:cNvPr>
          <p:cNvPicPr>
            <a:picLocks noChangeAspect="1"/>
          </p:cNvPicPr>
          <p:nvPr/>
        </p:nvPicPr>
        <p:blipFill>
          <a:blip r:embed="rId5"/>
          <a:stretch>
            <a:fillRect/>
          </a:stretch>
        </p:blipFill>
        <p:spPr>
          <a:xfrm>
            <a:off x="9982200" y="4791178"/>
            <a:ext cx="1885847" cy="1885847"/>
          </a:xfrm>
          <a:prstGeom prst="rect">
            <a:avLst/>
          </a:prstGeom>
        </p:spPr>
      </p:pic>
    </p:spTree>
    <p:extLst>
      <p:ext uri="{BB962C8B-B14F-4D97-AF65-F5344CB8AC3E}">
        <p14:creationId xmlns:p14="http://schemas.microsoft.com/office/powerpoint/2010/main" val="63213584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10233F"/>
        </a:solidFill>
        <a:effectLst/>
      </p:bgPr>
    </p:bg>
    <p:spTree>
      <p:nvGrpSpPr>
        <p:cNvPr id="1" name=""/>
        <p:cNvGrpSpPr/>
        <p:nvPr/>
      </p:nvGrpSpPr>
      <p:grpSpPr>
        <a:xfrm>
          <a:off x="0" y="0"/>
          <a:ext cx="0" cy="0"/>
          <a:chOff x="0" y="0"/>
          <a:chExt cx="0" cy="0"/>
        </a:xfrm>
      </p:grpSpPr>
      <p:sp>
        <p:nvSpPr>
          <p:cNvPr id="11" name="Rectangle 10"/>
          <p:cNvSpPr/>
          <p:nvPr/>
        </p:nvSpPr>
        <p:spPr>
          <a:xfrm>
            <a:off x="3985259" y="1002225"/>
            <a:ext cx="2743200" cy="5457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fontAlgn="base">
              <a:spcBef>
                <a:spcPct val="0"/>
              </a:spcBef>
              <a:spcAft>
                <a:spcPct val="0"/>
              </a:spcAft>
            </a:pPr>
            <a:endParaRPr lang="en-US" dirty="0">
              <a:solidFill>
                <a:prstClr val="white"/>
              </a:solidFill>
              <a:latin typeface="Arial" charset="0"/>
              <a:ea typeface="Arial" charset="0"/>
              <a:cs typeface="Arial" charset="0"/>
            </a:endParaRPr>
          </a:p>
        </p:txBody>
      </p:sp>
      <p:pic>
        <p:nvPicPr>
          <p:cNvPr id="12" name="Picture 11" descr="lionlogo_white.eps"/>
          <p:cNvPicPr>
            <a:picLocks noChangeAspect="1"/>
          </p:cNvPicPr>
          <p:nvPr/>
        </p:nvPicPr>
        <p:blipFill>
          <a:blip r:embed="rId3">
            <a:alphaModFix amt="33000"/>
            <a:lum contrast="-20000"/>
            <a:extLst>
              <a:ext uri="{28A0092B-C50C-407E-A947-70E740481C1C}">
                <a14:useLocalDpi xmlns:a14="http://schemas.microsoft.com/office/drawing/2010/main" val="0"/>
              </a:ext>
            </a:extLst>
          </a:blip>
          <a:stretch>
            <a:fillRect/>
          </a:stretch>
        </p:blipFill>
        <p:spPr>
          <a:xfrm>
            <a:off x="362139" y="195584"/>
            <a:ext cx="1466661" cy="1430728"/>
          </a:xfrm>
          <a:prstGeom prst="rect">
            <a:avLst/>
          </a:prstGeom>
          <a:effectLst>
            <a:outerShdw blurRad="50800" dist="50800" dir="5400000" algn="ctr" rotWithShape="0">
              <a:srgbClr val="000000"/>
            </a:outerShdw>
          </a:effectLst>
        </p:spPr>
      </p:pic>
      <p:sp>
        <p:nvSpPr>
          <p:cNvPr id="19" name="Text Placeholder 3">
            <a:extLst>
              <a:ext uri="{FF2B5EF4-FFF2-40B4-BE49-F238E27FC236}">
                <a16:creationId xmlns:a16="http://schemas.microsoft.com/office/drawing/2014/main" id="{8C9CF4CF-65B2-5D41-B999-05AD274B73A2}"/>
              </a:ext>
            </a:extLst>
          </p:cNvPr>
          <p:cNvSpPr txBox="1">
            <a:spLocks/>
          </p:cNvSpPr>
          <p:nvPr/>
        </p:nvSpPr>
        <p:spPr>
          <a:xfrm>
            <a:off x="7066674" y="760914"/>
            <a:ext cx="3040759" cy="640784"/>
          </a:xfrm>
          <a:prstGeom prst="rect">
            <a:avLst/>
          </a:prstGeom>
        </p:spPr>
        <p:txBody>
          <a:bodyPr/>
          <a:lstStyle>
            <a:lvl1pPr marL="172637" indent="-172637" algn="l" rtl="0" eaLnBrk="1" fontAlgn="base" hangingPunct="1">
              <a:spcBef>
                <a:spcPct val="20000"/>
              </a:spcBef>
              <a:spcAft>
                <a:spcPct val="0"/>
              </a:spcAft>
              <a:buFont typeface="Arial" pitchFamily="34" charset="0"/>
              <a:buChar char="•"/>
              <a:defRPr sz="1350">
                <a:solidFill>
                  <a:schemeClr val="tx1"/>
                </a:solidFill>
                <a:latin typeface="Arial" panose="020B0604020202020204" pitchFamily="34" charset="0"/>
                <a:ea typeface="ヒラギノ角ゴ Pro W3" charset="0"/>
                <a:cs typeface="Arial" panose="020B0604020202020204" pitchFamily="34" charset="0"/>
              </a:defRPr>
            </a:lvl1pPr>
            <a:lvl2pPr marL="559580" indent="-170256" algn="l" rtl="0" eaLnBrk="1" fontAlgn="base" hangingPunct="1">
              <a:spcBef>
                <a:spcPct val="20000"/>
              </a:spcBef>
              <a:spcAft>
                <a:spcPct val="0"/>
              </a:spcAft>
              <a:buFont typeface="Segoe UI" panose="020B0502040204020203" pitchFamily="34" charset="0"/>
              <a:buChar char="—"/>
              <a:defRPr sz="1200">
                <a:solidFill>
                  <a:schemeClr val="tx1"/>
                </a:solidFill>
                <a:latin typeface="Arial" panose="020B0604020202020204" pitchFamily="34" charset="0"/>
                <a:ea typeface="ヒラギノ角ゴ Pro W3" charset="0"/>
                <a:cs typeface="Arial" panose="020B0604020202020204" pitchFamily="34" charset="0"/>
              </a:defRPr>
            </a:lvl2pPr>
            <a:lvl3pPr marL="858419" indent="-172637" algn="l" rtl="0" eaLnBrk="1" fontAlgn="base" hangingPunct="1">
              <a:spcBef>
                <a:spcPct val="20000"/>
              </a:spcBef>
              <a:spcAft>
                <a:spcPct val="0"/>
              </a:spcAft>
              <a:buFont typeface="Arial" panose="020B0604020202020204" pitchFamily="34" charset="0"/>
              <a:buChar char="•"/>
              <a:defRPr sz="1050">
                <a:solidFill>
                  <a:schemeClr val="tx1"/>
                </a:solidFill>
                <a:latin typeface="Arial" panose="020B0604020202020204" pitchFamily="34" charset="0"/>
                <a:ea typeface="ヒラギノ角ゴ Pro W3" charset="0"/>
                <a:cs typeface="Arial" panose="020B0604020202020204" pitchFamily="34" charset="0"/>
              </a:defRPr>
            </a:lvl3pPr>
            <a:lvl4pPr marL="1198930" indent="-170256"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1544203" indent="-172637" algn="l" rtl="0" eaLnBrk="1" fontAlgn="base" hangingPunct="1">
              <a:spcBef>
                <a:spcPct val="20000"/>
              </a:spcBef>
              <a:spcAft>
                <a:spcPct val="0"/>
              </a:spcAft>
              <a:buFont typeface="Arial" pitchFamily="34" charset="0"/>
              <a:buChar char="◦"/>
              <a:defRPr sz="1200">
                <a:solidFill>
                  <a:schemeClr val="tx1"/>
                </a:solidFill>
                <a:latin typeface="+mn-lt"/>
                <a:ea typeface="ヒラギノ角ゴ Pro W3" charset="0"/>
              </a:defRPr>
            </a:lvl5pPr>
            <a:lvl6pPr marL="1714457" algn="l" rtl="0" eaLnBrk="1" fontAlgn="base" hangingPunct="1">
              <a:spcBef>
                <a:spcPct val="20000"/>
              </a:spcBef>
              <a:spcAft>
                <a:spcPct val="0"/>
              </a:spcAft>
              <a:buChar char="»"/>
              <a:defRPr sz="1800">
                <a:solidFill>
                  <a:schemeClr val="tx1"/>
                </a:solidFill>
                <a:latin typeface="+mn-lt"/>
              </a:defRPr>
            </a:lvl6pPr>
            <a:lvl7pPr marL="2057348" algn="l" rtl="0" eaLnBrk="1" fontAlgn="base" hangingPunct="1">
              <a:spcBef>
                <a:spcPct val="20000"/>
              </a:spcBef>
              <a:spcAft>
                <a:spcPct val="0"/>
              </a:spcAft>
              <a:buChar char="»"/>
              <a:defRPr sz="1800">
                <a:solidFill>
                  <a:schemeClr val="tx1"/>
                </a:solidFill>
                <a:latin typeface="+mn-lt"/>
              </a:defRPr>
            </a:lvl7pPr>
            <a:lvl8pPr marL="2400240" algn="l" rtl="0" eaLnBrk="1" fontAlgn="base" hangingPunct="1">
              <a:spcBef>
                <a:spcPct val="20000"/>
              </a:spcBef>
              <a:spcAft>
                <a:spcPct val="0"/>
              </a:spcAft>
              <a:buChar char="»"/>
              <a:defRPr sz="1800">
                <a:solidFill>
                  <a:schemeClr val="tx1"/>
                </a:solidFill>
                <a:latin typeface="+mn-lt"/>
              </a:defRPr>
            </a:lvl8pPr>
            <a:lvl9pPr marL="2743132" algn="l" rtl="0" eaLnBrk="1" fontAlgn="base" hangingPunct="1">
              <a:spcBef>
                <a:spcPct val="20000"/>
              </a:spcBef>
              <a:spcAft>
                <a:spcPct val="0"/>
              </a:spcAft>
              <a:buChar char="»"/>
              <a:defRPr sz="1800">
                <a:solidFill>
                  <a:schemeClr val="tx1"/>
                </a:solidFill>
                <a:latin typeface="+mn-lt"/>
              </a:defRPr>
            </a:lvl9pPr>
          </a:lstStyle>
          <a:p>
            <a:pPr marL="0" indent="0">
              <a:buNone/>
            </a:pPr>
            <a:endParaRPr lang="en-US" sz="4000" b="1" kern="0" dirty="0">
              <a:solidFill>
                <a:schemeClr val="bg1"/>
              </a:solidFill>
              <a:latin typeface="HelveticaNeueLT Std Lt" panose="020B0403020202020204" pitchFamily="34" charset="0"/>
            </a:endParaRPr>
          </a:p>
        </p:txBody>
      </p:sp>
      <p:sp>
        <p:nvSpPr>
          <p:cNvPr id="2" name="TextBox 1"/>
          <p:cNvSpPr txBox="1"/>
          <p:nvPr/>
        </p:nvSpPr>
        <p:spPr>
          <a:xfrm>
            <a:off x="3733800" y="257354"/>
            <a:ext cx="5989319" cy="646331"/>
          </a:xfrm>
          <a:prstGeom prst="rect">
            <a:avLst/>
          </a:prstGeom>
          <a:noFill/>
        </p:spPr>
        <p:txBody>
          <a:bodyPr wrap="square" rtlCol="0">
            <a:spAutoFit/>
          </a:bodyPr>
          <a:lstStyle/>
          <a:p>
            <a:r>
              <a:rPr lang="es-ES" sz="3600">
                <a:solidFill>
                  <a:schemeClr val="bg1"/>
                </a:solidFill>
                <a:latin typeface="Calibri" panose="020F0502020204030204" pitchFamily="34" charset="0"/>
                <a:cs typeface="Calibri" panose="020F0502020204030204" pitchFamily="34" charset="0"/>
              </a:rPr>
              <a:t>Información de contacto de LCI </a:t>
            </a:r>
          </a:p>
        </p:txBody>
      </p:sp>
      <p:pic>
        <p:nvPicPr>
          <p:cNvPr id="3" name="Picture 2" descr="A qr code on a white background&#10;&#10;Description automatically generated">
            <a:extLst>
              <a:ext uri="{FF2B5EF4-FFF2-40B4-BE49-F238E27FC236}">
                <a16:creationId xmlns:a16="http://schemas.microsoft.com/office/drawing/2014/main" id="{4A641567-618C-A21D-E29A-79939F029979}"/>
              </a:ext>
            </a:extLst>
          </p:cNvPr>
          <p:cNvPicPr>
            <a:picLocks noChangeAspect="1"/>
          </p:cNvPicPr>
          <p:nvPr/>
        </p:nvPicPr>
        <p:blipFill>
          <a:blip r:embed="rId4"/>
          <a:stretch>
            <a:fillRect/>
          </a:stretch>
        </p:blipFill>
        <p:spPr>
          <a:xfrm>
            <a:off x="10126483" y="4876800"/>
            <a:ext cx="1805940" cy="1828800"/>
          </a:xfrm>
          <a:prstGeom prst="rect">
            <a:avLst/>
          </a:prstGeom>
        </p:spPr>
      </p:pic>
      <p:sp>
        <p:nvSpPr>
          <p:cNvPr id="5" name="TextBox 27">
            <a:extLst>
              <a:ext uri="{FF2B5EF4-FFF2-40B4-BE49-F238E27FC236}">
                <a16:creationId xmlns:a16="http://schemas.microsoft.com/office/drawing/2014/main" id="{5CA367B0-BB66-0D57-A778-BEE0BC7FF4DF}"/>
              </a:ext>
            </a:extLst>
          </p:cNvPr>
          <p:cNvSpPr txBox="1"/>
          <p:nvPr/>
        </p:nvSpPr>
        <p:spPr>
          <a:xfrm>
            <a:off x="381000" y="1958135"/>
            <a:ext cx="11506200" cy="22852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4289" tIns="34289" rIns="34289" bIns="34289">
            <a:spAutoFit/>
          </a:bodyPr>
          <a:lstStyle/>
          <a:p>
            <a:pPr defTabSz="914367" hangingPunct="0">
              <a:defRPr sz="2800" b="0">
                <a:solidFill>
                  <a:srgbClr val="FFFFFF"/>
                </a:solidFill>
                <a:latin typeface="HelveticaNeueLT Std Lt"/>
                <a:ea typeface="HelveticaNeueLT Std Lt"/>
                <a:cs typeface="HelveticaNeueLT Std Lt"/>
                <a:sym typeface="HelveticaNeueLT Std Lt"/>
              </a:defRPr>
            </a:pPr>
            <a:r>
              <a:rPr lang="es-ES" sz="2400" dirty="0">
                <a:solidFill>
                  <a:srgbClr val="FFFFFF"/>
                </a:solidFill>
                <a:latin typeface="Calibri" panose="020F0502020204030204" pitchFamily="34" charset="0"/>
                <a:ea typeface="HelveticaNeueLT Std Lt"/>
                <a:cs typeface="Calibri" panose="020F0502020204030204" pitchFamily="34" charset="0"/>
                <a:sym typeface="HelveticaNeueLT Std Lt"/>
              </a:rPr>
              <a:t>Teléfono: </a:t>
            </a:r>
            <a:r>
              <a:rPr lang="es-ES" sz="2400" dirty="0">
                <a:solidFill>
                  <a:schemeClr val="bg1"/>
                </a:solidFill>
                <a:latin typeface="Calibri" panose="020F0502020204030204" pitchFamily="34" charset="0"/>
                <a:ea typeface="HelveticaNeueLT Std Lt"/>
                <a:cs typeface="Calibri" panose="020F0502020204030204" pitchFamily="34" charset="0"/>
                <a:sym typeface="HelveticaNeueLT Std Lt"/>
              </a:rPr>
              <a:t>(630) 468-6859</a:t>
            </a:r>
          </a:p>
          <a:p>
            <a:pPr defTabSz="914367" hangingPunct="0">
              <a:defRPr sz="2800" b="0">
                <a:solidFill>
                  <a:srgbClr val="FFFFFF"/>
                </a:solidFill>
                <a:latin typeface="HelveticaNeueLT Std Lt"/>
                <a:ea typeface="HelveticaNeueLT Std Lt"/>
                <a:cs typeface="HelveticaNeueLT Std Lt"/>
                <a:sym typeface="HelveticaNeueLT Std Lt"/>
              </a:defRPr>
            </a:pPr>
            <a:endParaRPr lang="en-US" sz="2400" kern="0" dirty="0">
              <a:solidFill>
                <a:schemeClr val="bg1"/>
              </a:solidFill>
              <a:latin typeface="Calibri" panose="020F0502020204030204" pitchFamily="34" charset="0"/>
              <a:ea typeface="HelveticaNeueLT Std Lt"/>
              <a:cs typeface="Calibri" panose="020F0502020204030204" pitchFamily="34" charset="0"/>
              <a:sym typeface="HelveticaNeueLT Std Lt"/>
            </a:endParaRPr>
          </a:p>
          <a:p>
            <a:pPr defTabSz="914367" hangingPunct="0">
              <a:defRPr sz="2800" b="0">
                <a:solidFill>
                  <a:srgbClr val="FFFFFF"/>
                </a:solidFill>
                <a:latin typeface="HelveticaNeueLT Std Lt"/>
                <a:ea typeface="HelveticaNeueLT Std Lt"/>
                <a:cs typeface="HelveticaNeueLT Std Lt"/>
                <a:sym typeface="HelveticaNeueLT Std Lt"/>
              </a:defRPr>
            </a:pPr>
            <a:r>
              <a:rPr lang="es-ES" sz="2400" dirty="0">
                <a:solidFill>
                  <a:srgbClr val="FFFFFF"/>
                </a:solidFill>
                <a:latin typeface="Calibri" panose="020F0502020204030204" pitchFamily="34" charset="0"/>
                <a:ea typeface="Arial"/>
                <a:cs typeface="Calibri" panose="020F0502020204030204" pitchFamily="34" charset="0"/>
                <a:sym typeface="HelveticaNeueLT Std Lt"/>
              </a:rPr>
              <a:t>Correo electrónico: </a:t>
            </a:r>
            <a:r>
              <a:rPr lang="es-ES" sz="2400" dirty="0">
                <a:solidFill>
                  <a:srgbClr val="FFFFFF"/>
                </a:solidFill>
                <a:latin typeface="Calibri" panose="020F0502020204030204" pitchFamily="34" charset="0"/>
                <a:ea typeface="Arial"/>
                <a:cs typeface="Calibri" panose="020F0502020204030204" pitchFamily="34" charset="0"/>
                <a:sym typeface="HelveticaNeueLT Std Lt"/>
                <a:hlinkClick r:id="rId5"/>
              </a:rPr>
              <a:t>Iberoamerican@lionsclubs.org</a:t>
            </a:r>
            <a:r>
              <a:rPr lang="es-ES" sz="2400" dirty="0">
                <a:solidFill>
                  <a:srgbClr val="FFFFFF"/>
                </a:solidFill>
                <a:latin typeface="Calibri" panose="020F0502020204030204" pitchFamily="34" charset="0"/>
                <a:ea typeface="Arial"/>
                <a:cs typeface="Calibri" panose="020F0502020204030204" pitchFamily="34" charset="0"/>
                <a:sym typeface="HelveticaNeueLT Std Lt"/>
              </a:rPr>
              <a:t> </a:t>
            </a:r>
          </a:p>
          <a:p>
            <a:pPr defTabSz="914367" hangingPunct="0">
              <a:defRPr sz="2800" b="0">
                <a:solidFill>
                  <a:srgbClr val="FFFFFF"/>
                </a:solidFill>
                <a:latin typeface="HelveticaNeueLT Std Lt"/>
                <a:ea typeface="HelveticaNeueLT Std Lt"/>
                <a:cs typeface="HelveticaNeueLT Std Lt"/>
                <a:sym typeface="HelveticaNeueLT Std Lt"/>
              </a:defRPr>
            </a:pPr>
            <a:endParaRPr lang="en-US" sz="2400" kern="0" dirty="0">
              <a:solidFill>
                <a:srgbClr val="FFFFFF"/>
              </a:solidFill>
              <a:latin typeface="Calibri" panose="020F0502020204030204" pitchFamily="34" charset="0"/>
              <a:ea typeface="Arial"/>
              <a:cs typeface="Calibri" panose="020F0502020204030204" pitchFamily="34" charset="0"/>
              <a:sym typeface="HelveticaNeueLT Std Lt"/>
            </a:endParaRPr>
          </a:p>
          <a:p>
            <a:pPr defTabSz="914367" hangingPunct="0">
              <a:defRPr sz="2800" b="0">
                <a:solidFill>
                  <a:srgbClr val="FFFFFF"/>
                </a:solidFill>
                <a:latin typeface="HelveticaNeueLT Std Lt"/>
                <a:ea typeface="HelveticaNeueLT Std Lt"/>
                <a:cs typeface="HelveticaNeueLT Std Lt"/>
                <a:sym typeface="HelveticaNeueLT Std Lt"/>
              </a:defRPr>
            </a:pPr>
            <a:r>
              <a:rPr lang="es-ES" sz="2400" dirty="0">
                <a:solidFill>
                  <a:srgbClr val="FFFFFF"/>
                </a:solidFill>
                <a:latin typeface="Calibri" panose="020F0502020204030204" pitchFamily="34" charset="0"/>
                <a:ea typeface="Arial"/>
                <a:cs typeface="Calibri" panose="020F0502020204030204" pitchFamily="34" charset="0"/>
                <a:sym typeface="HelveticaNeueLT Std Lt"/>
              </a:rPr>
              <a:t>Página web: </a:t>
            </a:r>
            <a:r>
              <a:rPr lang="es-ES" sz="2400" dirty="0">
                <a:solidFill>
                  <a:srgbClr val="FFFFFF"/>
                </a:solidFill>
                <a:latin typeface="Calibri" panose="020F0502020204030204" pitchFamily="34" charset="0"/>
                <a:ea typeface="Arial"/>
                <a:cs typeface="Calibri" panose="020F0502020204030204" pitchFamily="34" charset="0"/>
                <a:sym typeface="HelveticaNeueLT Std Lt"/>
                <a:hlinkClick r:id="rId6"/>
              </a:rPr>
              <a:t>https://www.lionsclubs.org/es/resources-for-members/resource-center/zone-region-chairpersons</a:t>
            </a:r>
            <a:r>
              <a:rPr lang="es-ES" sz="2400" dirty="0">
                <a:solidFill>
                  <a:srgbClr val="FFFFFF"/>
                </a:solidFill>
                <a:latin typeface="Calibri" panose="020F0502020204030204" pitchFamily="34" charset="0"/>
                <a:ea typeface="Arial"/>
                <a:cs typeface="Calibri" panose="020F0502020204030204" pitchFamily="34" charset="0"/>
                <a:sym typeface="HelveticaNeueLT Std Lt"/>
              </a:rPr>
              <a:t> </a:t>
            </a:r>
          </a:p>
        </p:txBody>
      </p:sp>
    </p:spTree>
    <p:extLst>
      <p:ext uri="{BB962C8B-B14F-4D97-AF65-F5344CB8AC3E}">
        <p14:creationId xmlns:p14="http://schemas.microsoft.com/office/powerpoint/2010/main" val="207837998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10233F"/>
        </a:solid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6B08A72-D8F2-2B4C-90A6-138848A9CEF3}"/>
              </a:ext>
            </a:extLst>
          </p:cNvPr>
          <p:cNvSpPr>
            <a:spLocks noGrp="1"/>
          </p:cNvSpPr>
          <p:nvPr>
            <p:ph type="body" sz="quarter" idx="12"/>
          </p:nvPr>
        </p:nvSpPr>
        <p:spPr>
          <a:xfrm>
            <a:off x="2057400" y="2895600"/>
            <a:ext cx="8000999" cy="762000"/>
          </a:xfrm>
        </p:spPr>
        <p:txBody>
          <a:bodyPr anchor="t"/>
          <a:lstStyle/>
          <a:p>
            <a:r>
              <a:rPr lang="es-ES">
                <a:latin typeface="Helvetica Neue"/>
              </a:rPr>
              <a:t>¡Gracias!</a:t>
            </a:r>
          </a:p>
        </p:txBody>
      </p:sp>
    </p:spTree>
    <p:extLst>
      <p:ext uri="{BB962C8B-B14F-4D97-AF65-F5344CB8AC3E}">
        <p14:creationId xmlns:p14="http://schemas.microsoft.com/office/powerpoint/2010/main" val="17480021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10233F"/>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457200" y="427954"/>
            <a:ext cx="11201400" cy="591220"/>
          </a:xfrm>
        </p:spPr>
        <p:txBody>
          <a:bodyPr/>
          <a:lstStyle/>
          <a:p>
            <a:r>
              <a:rPr lang="es-ES" sz="3200">
                <a:solidFill>
                  <a:schemeClr val="bg1"/>
                </a:solidFill>
                <a:latin typeface="Calibri" panose="020F0502020204030204" pitchFamily="34" charset="0"/>
                <a:cs typeface="Calibri" panose="020F0502020204030204" pitchFamily="34" charset="0"/>
              </a:rPr>
              <a:t>Usted trabaja estrechamente con el gobernador de distrito</a:t>
            </a:r>
          </a:p>
        </p:txBody>
      </p:sp>
      <p:sp>
        <p:nvSpPr>
          <p:cNvPr id="47" name="Rectangle 46"/>
          <p:cNvSpPr/>
          <p:nvPr/>
        </p:nvSpPr>
        <p:spPr>
          <a:xfrm>
            <a:off x="5357089" y="1192647"/>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p>
        </p:txBody>
      </p:sp>
      <p:sp>
        <p:nvSpPr>
          <p:cNvPr id="48" name="Title 3"/>
          <p:cNvSpPr txBox="1">
            <a:spLocks/>
          </p:cNvSpPr>
          <p:nvPr/>
        </p:nvSpPr>
        <p:spPr>
          <a:xfrm>
            <a:off x="6477000" y="1772807"/>
            <a:ext cx="4374284" cy="591220"/>
          </a:xfrm>
          <a:prstGeom prst="rect">
            <a:avLst/>
          </a:prstGeom>
        </p:spPr>
        <p:txBody>
          <a:bodyPr/>
          <a:lst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es-ES" sz="2800">
                <a:solidFill>
                  <a:schemeClr val="accent1"/>
                </a:solidFill>
                <a:latin typeface="Calibri" panose="020F0502020204030204" pitchFamily="34" charset="0"/>
                <a:cs typeface="Calibri" panose="020F0502020204030204" pitchFamily="34" charset="0"/>
              </a:rPr>
              <a:t>y el Equipo Global de Acción</a:t>
            </a:r>
          </a:p>
        </p:txBody>
      </p:sp>
      <p:grpSp>
        <p:nvGrpSpPr>
          <p:cNvPr id="49" name="Group 48"/>
          <p:cNvGrpSpPr/>
          <p:nvPr/>
        </p:nvGrpSpPr>
        <p:grpSpPr>
          <a:xfrm>
            <a:off x="2450648" y="2229960"/>
            <a:ext cx="1862377" cy="2776326"/>
            <a:chOff x="-188769" y="2404189"/>
            <a:chExt cx="1862377" cy="2776326"/>
          </a:xfrm>
        </p:grpSpPr>
        <p:pic>
          <p:nvPicPr>
            <p:cNvPr id="50" name="Picture 49"/>
            <p:cNvPicPr>
              <a:picLocks noChangeAspect="1"/>
            </p:cNvPicPr>
            <p:nvPr/>
          </p:nvPicPr>
          <p:blipFill rotWithShape="1">
            <a:blip r:embed="rId3">
              <a:extLst>
                <a:ext uri="{28A0092B-C50C-407E-A947-70E740481C1C}">
                  <a14:useLocalDpi xmlns:a14="http://schemas.microsoft.com/office/drawing/2010/main" val="0"/>
                </a:ext>
              </a:extLst>
            </a:blip>
            <a:srcRect l="18411" t="1929" r="27456" b="52588"/>
            <a:stretch/>
          </p:blipFill>
          <p:spPr>
            <a:xfrm>
              <a:off x="-188769" y="2404189"/>
              <a:ext cx="1796283" cy="2264013"/>
            </a:xfrm>
            <a:prstGeom prst="roundRect">
              <a:avLst>
                <a:gd name="adj" fmla="val 0"/>
              </a:avLst>
            </a:prstGeom>
            <a:ln>
              <a:noFill/>
            </a:ln>
            <a:effectLst>
              <a:outerShdw blurRad="50800" dist="38100" dir="2700000" algn="tl" rotWithShape="0">
                <a:prstClr val="black">
                  <a:alpha val="40000"/>
                </a:prstClr>
              </a:outerShdw>
            </a:effectLst>
            <a:scene3d>
              <a:camera prst="orthographicFront"/>
              <a:lightRig rig="contrasting" dir="t">
                <a:rot lat="0" lon="0" rev="4200000"/>
              </a:lightRig>
            </a:scene3d>
            <a:sp3d prstMaterial="plastic">
              <a:contourClr>
                <a:srgbClr val="969696"/>
              </a:contourClr>
            </a:sp3d>
          </p:spPr>
        </p:pic>
        <p:sp>
          <p:nvSpPr>
            <p:cNvPr id="51" name="TextBox 50"/>
            <p:cNvSpPr txBox="1"/>
            <p:nvPr/>
          </p:nvSpPr>
          <p:spPr>
            <a:xfrm>
              <a:off x="-155192" y="4841961"/>
              <a:ext cx="1828800" cy="338554"/>
            </a:xfrm>
            <a:prstGeom prst="rect">
              <a:avLst/>
            </a:prstGeom>
            <a:noFill/>
            <a:ln>
              <a:noFill/>
            </a:ln>
            <a:effectLst/>
          </p:spPr>
          <p:txBody>
            <a:bodyPr wrap="square" rtlCol="0">
              <a:spAutoFit/>
            </a:bodyPr>
            <a:lstStyle/>
            <a:p>
              <a:pPr algn="ctr"/>
              <a:r>
                <a:rPr lang="es-ES" sz="1600">
                  <a:solidFill>
                    <a:schemeClr val="bg1"/>
                  </a:solidFill>
                  <a:latin typeface="Calibri" panose="020F0502020204030204" pitchFamily="34" charset="0"/>
                  <a:cs typeface="Calibri" panose="020F0502020204030204" pitchFamily="34" charset="0"/>
                </a:rPr>
                <a:t>Gobernador de distrito</a:t>
              </a:r>
            </a:p>
          </p:txBody>
        </p:sp>
      </p:grpSp>
      <p:grpSp>
        <p:nvGrpSpPr>
          <p:cNvPr id="52" name="Group 51"/>
          <p:cNvGrpSpPr/>
          <p:nvPr/>
        </p:nvGrpSpPr>
        <p:grpSpPr>
          <a:xfrm>
            <a:off x="300820" y="2239317"/>
            <a:ext cx="1705388" cy="2717920"/>
            <a:chOff x="2917901" y="2250718"/>
            <a:chExt cx="1705388" cy="2717920"/>
          </a:xfrm>
        </p:grpSpPr>
        <p:pic>
          <p:nvPicPr>
            <p:cNvPr id="53" name="Picture 52"/>
            <p:cNvPicPr>
              <a:picLocks noChangeAspect="1"/>
            </p:cNvPicPr>
            <p:nvPr/>
          </p:nvPicPr>
          <p:blipFill rotWithShape="1">
            <a:blip r:embed="rId4" cstate="print">
              <a:extLst>
                <a:ext uri="{28A0092B-C50C-407E-A947-70E740481C1C}">
                  <a14:useLocalDpi xmlns:a14="http://schemas.microsoft.com/office/drawing/2010/main" val="0"/>
                </a:ext>
              </a:extLst>
            </a:blip>
            <a:srcRect l="5128" r="10539" b="23333"/>
            <a:stretch/>
          </p:blipFill>
          <p:spPr>
            <a:xfrm>
              <a:off x="2946889" y="2250718"/>
              <a:ext cx="1676400" cy="2286000"/>
            </a:xfrm>
            <a:prstGeom prst="rect">
              <a:avLst/>
            </a:prstGeom>
            <a:ln>
              <a:noFill/>
            </a:ln>
            <a:effectLst>
              <a:outerShdw blurRad="50800" dist="38100" dir="2700000" algn="tl" rotWithShape="0">
                <a:prstClr val="black">
                  <a:alpha val="40000"/>
                </a:prstClr>
              </a:outerShdw>
            </a:effectLst>
          </p:spPr>
        </p:pic>
        <p:sp>
          <p:nvSpPr>
            <p:cNvPr id="54" name="TextBox 53"/>
            <p:cNvSpPr txBox="1"/>
            <p:nvPr/>
          </p:nvSpPr>
          <p:spPr>
            <a:xfrm>
              <a:off x="2917901" y="4630084"/>
              <a:ext cx="1676400" cy="338554"/>
            </a:xfrm>
            <a:prstGeom prst="rect">
              <a:avLst/>
            </a:prstGeom>
            <a:noFill/>
          </p:spPr>
          <p:txBody>
            <a:bodyPr wrap="square" rtlCol="0">
              <a:spAutoFit/>
            </a:bodyPr>
            <a:lstStyle/>
            <a:p>
              <a:pPr algn="ctr"/>
              <a:r>
                <a:rPr lang="es-ES" sz="1600">
                  <a:solidFill>
                    <a:schemeClr val="bg1"/>
                  </a:solidFill>
                  <a:latin typeface="Calibri" panose="020F0502020204030204" pitchFamily="34" charset="0"/>
                  <a:cs typeface="Calibri" panose="020F0502020204030204" pitchFamily="34" charset="0"/>
                </a:rPr>
                <a:t>Jefe de zona</a:t>
              </a:r>
            </a:p>
          </p:txBody>
        </p:sp>
      </p:grpSp>
      <p:grpSp>
        <p:nvGrpSpPr>
          <p:cNvPr id="8" name="Group 7">
            <a:extLst>
              <a:ext uri="{FF2B5EF4-FFF2-40B4-BE49-F238E27FC236}">
                <a16:creationId xmlns:a16="http://schemas.microsoft.com/office/drawing/2014/main" id="{94C60A20-4747-4C29-1470-E1A9DBCDE9FD}"/>
              </a:ext>
            </a:extLst>
          </p:cNvPr>
          <p:cNvGrpSpPr/>
          <p:nvPr/>
        </p:nvGrpSpPr>
        <p:grpSpPr>
          <a:xfrm>
            <a:off x="4700896" y="2433919"/>
            <a:ext cx="5640472" cy="2838861"/>
            <a:chOff x="5861960" y="2561668"/>
            <a:chExt cx="5640472" cy="2838861"/>
          </a:xfrm>
        </p:grpSpPr>
        <p:grpSp>
          <p:nvGrpSpPr>
            <p:cNvPr id="55" name="Group 54"/>
            <p:cNvGrpSpPr/>
            <p:nvPr/>
          </p:nvGrpSpPr>
          <p:grpSpPr>
            <a:xfrm>
              <a:off x="9678741" y="2566211"/>
              <a:ext cx="1823691" cy="2586455"/>
              <a:chOff x="791588" y="2138143"/>
              <a:chExt cx="1823691" cy="2586455"/>
            </a:xfrm>
          </p:grpSpPr>
          <p:pic>
            <p:nvPicPr>
              <p:cNvPr id="56" name="Picture 55"/>
              <p:cNvPicPr>
                <a:picLocks noChangeAspect="1"/>
              </p:cNvPicPr>
              <p:nvPr/>
            </p:nvPicPr>
            <p:blipFill rotWithShape="1">
              <a:blip r:embed="rId5">
                <a:extLst>
                  <a:ext uri="{28A0092B-C50C-407E-A947-70E740481C1C}">
                    <a14:useLocalDpi xmlns:a14="http://schemas.microsoft.com/office/drawing/2010/main" val="0"/>
                  </a:ext>
                </a:extLst>
              </a:blip>
              <a:srcRect l="4735" r="15017" b="19600"/>
              <a:stretch/>
            </p:blipFill>
            <p:spPr>
              <a:xfrm>
                <a:off x="1079143" y="2138143"/>
                <a:ext cx="1248583" cy="1783690"/>
              </a:xfrm>
              <a:prstGeom prst="rect">
                <a:avLst/>
              </a:prstGeom>
              <a:ln>
                <a:noFill/>
              </a:ln>
              <a:effectLst/>
            </p:spPr>
          </p:pic>
          <p:sp>
            <p:nvSpPr>
              <p:cNvPr id="57" name="TextBox 56"/>
              <p:cNvSpPr txBox="1"/>
              <p:nvPr/>
            </p:nvSpPr>
            <p:spPr>
              <a:xfrm>
                <a:off x="791588" y="4139823"/>
                <a:ext cx="1823691" cy="584775"/>
              </a:xfrm>
              <a:prstGeom prst="rect">
                <a:avLst/>
              </a:prstGeom>
              <a:noFill/>
            </p:spPr>
            <p:txBody>
              <a:bodyPr wrap="square" rtlCol="0">
                <a:spAutoFit/>
              </a:bodyPr>
              <a:lstStyle/>
              <a:p>
                <a:pPr algn="ctr"/>
                <a:r>
                  <a:rPr lang="es-ES" sz="1600" dirty="0">
                    <a:solidFill>
                      <a:schemeClr val="bg1"/>
                    </a:solidFill>
                    <a:latin typeface="Calibri" panose="020F0502020204030204" pitchFamily="34" charset="0"/>
                    <a:cs typeface="Calibri" panose="020F0502020204030204" pitchFamily="34" charset="0"/>
                  </a:rPr>
                  <a:t>Coordinador del Equipo de Servicio del Distrito</a:t>
                </a:r>
              </a:p>
            </p:txBody>
          </p:sp>
        </p:grpSp>
        <p:grpSp>
          <p:nvGrpSpPr>
            <p:cNvPr id="58" name="Group 57"/>
            <p:cNvGrpSpPr/>
            <p:nvPr/>
          </p:nvGrpSpPr>
          <p:grpSpPr>
            <a:xfrm>
              <a:off x="5861960" y="2561668"/>
              <a:ext cx="1929804" cy="2823881"/>
              <a:chOff x="663262" y="2066731"/>
              <a:chExt cx="1929804" cy="2823881"/>
            </a:xfrm>
          </p:grpSpPr>
          <p:pic>
            <p:nvPicPr>
              <p:cNvPr id="60" name="Picture 5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88958" y="2066731"/>
                <a:ext cx="1244610" cy="1788233"/>
              </a:xfrm>
              <a:prstGeom prst="rect">
                <a:avLst/>
              </a:prstGeom>
              <a:ln>
                <a:noFill/>
              </a:ln>
              <a:effectLst>
                <a:outerShdw blurRad="292100" dist="139700" dir="2700000" algn="tl" rotWithShape="0">
                  <a:srgbClr val="333333">
                    <a:alpha val="65000"/>
                  </a:srgbClr>
                </a:outerShdw>
              </a:effectLst>
            </p:spPr>
          </p:pic>
          <p:sp>
            <p:nvSpPr>
              <p:cNvPr id="62" name="TextBox 61"/>
              <p:cNvSpPr txBox="1"/>
              <p:nvPr/>
            </p:nvSpPr>
            <p:spPr>
              <a:xfrm>
                <a:off x="663262" y="4050396"/>
                <a:ext cx="1929804" cy="840216"/>
              </a:xfrm>
              <a:prstGeom prst="rect">
                <a:avLst/>
              </a:prstGeom>
              <a:noFill/>
            </p:spPr>
            <p:txBody>
              <a:bodyPr wrap="square" rtlCol="0">
                <a:spAutoFit/>
              </a:bodyPr>
              <a:lstStyle/>
              <a:p>
                <a:pPr algn="ctr"/>
                <a:r>
                  <a:rPr lang="es-ES" sz="1600" dirty="0">
                    <a:solidFill>
                      <a:schemeClr val="bg1"/>
                    </a:solidFill>
                    <a:latin typeface="Calibri" panose="020F0502020204030204" pitchFamily="34" charset="0"/>
                    <a:cs typeface="Calibri" panose="020F0502020204030204" pitchFamily="34" charset="0"/>
                  </a:rPr>
                  <a:t>Coordinador del Equipo de Afiliación del Distrito</a:t>
                </a:r>
              </a:p>
            </p:txBody>
          </p:sp>
        </p:grpSp>
        <p:grpSp>
          <p:nvGrpSpPr>
            <p:cNvPr id="67" name="Group 66"/>
            <p:cNvGrpSpPr/>
            <p:nvPr/>
          </p:nvGrpSpPr>
          <p:grpSpPr>
            <a:xfrm>
              <a:off x="7791764" y="2561668"/>
              <a:ext cx="1886977" cy="2838861"/>
              <a:chOff x="1276837" y="2598716"/>
              <a:chExt cx="1886977" cy="2838861"/>
            </a:xfrm>
          </p:grpSpPr>
          <p:pic>
            <p:nvPicPr>
              <p:cNvPr id="68" name="Picture 6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75961" y="2598716"/>
                <a:ext cx="1192155" cy="1788233"/>
              </a:xfrm>
              <a:prstGeom prst="rect">
                <a:avLst/>
              </a:prstGeom>
              <a:ln>
                <a:noFill/>
              </a:ln>
              <a:effectLst>
                <a:outerShdw blurRad="292100" dist="139700" dir="2700000" algn="tl" rotWithShape="0">
                  <a:srgbClr val="333333">
                    <a:alpha val="65000"/>
                  </a:srgbClr>
                </a:outerShdw>
              </a:effectLst>
            </p:spPr>
          </p:pic>
          <p:sp>
            <p:nvSpPr>
              <p:cNvPr id="69" name="TextBox 68"/>
              <p:cNvSpPr txBox="1"/>
              <p:nvPr/>
            </p:nvSpPr>
            <p:spPr>
              <a:xfrm>
                <a:off x="1276837" y="4606580"/>
                <a:ext cx="1886977" cy="830997"/>
              </a:xfrm>
              <a:prstGeom prst="rect">
                <a:avLst/>
              </a:prstGeom>
              <a:noFill/>
            </p:spPr>
            <p:txBody>
              <a:bodyPr wrap="square" rtlCol="0">
                <a:spAutoFit/>
              </a:bodyPr>
              <a:lstStyle/>
              <a:p>
                <a:pPr algn="ctr"/>
                <a:r>
                  <a:rPr lang="es-ES" sz="1600" dirty="0">
                    <a:solidFill>
                      <a:schemeClr val="bg1"/>
                    </a:solidFill>
                    <a:latin typeface="Calibri" panose="020F0502020204030204" pitchFamily="34" charset="0"/>
                    <a:cs typeface="Calibri" panose="020F0502020204030204" pitchFamily="34" charset="0"/>
                  </a:rPr>
                  <a:t>Coordinador del Equipo de Liderato del Distrito</a:t>
                </a:r>
              </a:p>
            </p:txBody>
          </p:sp>
        </p:grpSp>
      </p:grpSp>
      <p:pic>
        <p:nvPicPr>
          <p:cNvPr id="7" name="Picture 6">
            <a:extLst>
              <a:ext uri="{FF2B5EF4-FFF2-40B4-BE49-F238E27FC236}">
                <a16:creationId xmlns:a16="http://schemas.microsoft.com/office/drawing/2014/main" id="{603AC0BA-BE0A-E505-FE7F-25CE40A0C5FF}"/>
              </a:ext>
            </a:extLst>
          </p:cNvPr>
          <p:cNvPicPr>
            <a:picLocks noChangeAspect="1"/>
          </p:cNvPicPr>
          <p:nvPr/>
        </p:nvPicPr>
        <p:blipFill>
          <a:blip r:embed="rId8"/>
          <a:stretch>
            <a:fillRect/>
          </a:stretch>
        </p:blipFill>
        <p:spPr>
          <a:xfrm>
            <a:off x="10536959" y="2433919"/>
            <a:ext cx="1404469" cy="1788233"/>
          </a:xfrm>
          <a:prstGeom prst="rect">
            <a:avLst/>
          </a:prstGeom>
        </p:spPr>
      </p:pic>
      <p:sp>
        <p:nvSpPr>
          <p:cNvPr id="26" name="TextBox 25">
            <a:extLst>
              <a:ext uri="{FF2B5EF4-FFF2-40B4-BE49-F238E27FC236}">
                <a16:creationId xmlns:a16="http://schemas.microsoft.com/office/drawing/2014/main" id="{3B04A8A3-0978-816D-9E0C-7F9CE600B18E}"/>
              </a:ext>
            </a:extLst>
          </p:cNvPr>
          <p:cNvSpPr txBox="1"/>
          <p:nvPr/>
        </p:nvSpPr>
        <p:spPr>
          <a:xfrm>
            <a:off x="10210800" y="4488833"/>
            <a:ext cx="1981200" cy="830997"/>
          </a:xfrm>
          <a:prstGeom prst="rect">
            <a:avLst/>
          </a:prstGeom>
          <a:noFill/>
        </p:spPr>
        <p:txBody>
          <a:bodyPr wrap="square" rtlCol="0">
            <a:spAutoFit/>
          </a:bodyPr>
          <a:lstStyle/>
          <a:p>
            <a:pPr algn="ctr"/>
            <a:r>
              <a:rPr lang="es-ES" sz="1600" dirty="0">
                <a:solidFill>
                  <a:schemeClr val="bg1"/>
                </a:solidFill>
                <a:latin typeface="Calibri" panose="020F0502020204030204" pitchFamily="34" charset="0"/>
                <a:cs typeface="Calibri" panose="020F0502020204030204" pitchFamily="34" charset="0"/>
              </a:rPr>
              <a:t>Coordinador del Equipo de Extensión del Distrito</a:t>
            </a:r>
          </a:p>
        </p:txBody>
      </p:sp>
    </p:spTree>
    <p:extLst>
      <p:ext uri="{BB962C8B-B14F-4D97-AF65-F5344CB8AC3E}">
        <p14:creationId xmlns:p14="http://schemas.microsoft.com/office/powerpoint/2010/main" val="19067894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10233F"/>
        </a:solidFill>
        <a:effectLst/>
      </p:bgPr>
    </p:bg>
    <p:spTree>
      <p:nvGrpSpPr>
        <p:cNvPr id="1" name=""/>
        <p:cNvGrpSpPr/>
        <p:nvPr/>
      </p:nvGrpSpPr>
      <p:grpSpPr>
        <a:xfrm>
          <a:off x="0" y="0"/>
          <a:ext cx="0" cy="0"/>
          <a:chOff x="0" y="0"/>
          <a:chExt cx="0" cy="0"/>
        </a:xfrm>
      </p:grpSpPr>
      <p:cxnSp>
        <p:nvCxnSpPr>
          <p:cNvPr id="34" name="Straight Connector 33">
            <a:extLst>
              <a:ext uri="{FF2B5EF4-FFF2-40B4-BE49-F238E27FC236}">
                <a16:creationId xmlns:a16="http://schemas.microsoft.com/office/drawing/2014/main" id="{4C3A0045-C79F-C7D2-69C8-A0875A5AC8AA}"/>
              </a:ext>
            </a:extLst>
          </p:cNvPr>
          <p:cNvCxnSpPr>
            <a:cxnSpLocks/>
          </p:cNvCxnSpPr>
          <p:nvPr/>
        </p:nvCxnSpPr>
        <p:spPr>
          <a:xfrm flipH="1">
            <a:off x="1678184" y="3398963"/>
            <a:ext cx="3264432" cy="2196208"/>
          </a:xfrm>
          <a:prstGeom prst="line">
            <a:avLst/>
          </a:prstGeom>
          <a:ln w="38100">
            <a:solidFill>
              <a:srgbClr val="FF0000"/>
            </a:solidFill>
            <a:prstDash val="sysDot"/>
          </a:ln>
        </p:spPr>
        <p:style>
          <a:lnRef idx="1">
            <a:schemeClr val="accent1"/>
          </a:lnRef>
          <a:fillRef idx="0">
            <a:schemeClr val="accent1"/>
          </a:fillRef>
          <a:effectRef idx="0">
            <a:schemeClr val="accent1"/>
          </a:effectRef>
          <a:fontRef idx="minor">
            <a:schemeClr val="tx1"/>
          </a:fontRef>
        </p:style>
      </p:cxnSp>
      <p:sp>
        <p:nvSpPr>
          <p:cNvPr id="60" name="Rounded Rectangle 59"/>
          <p:cNvSpPr/>
          <p:nvPr/>
        </p:nvSpPr>
        <p:spPr bwMode="auto">
          <a:xfrm>
            <a:off x="1658111" y="2797963"/>
            <a:ext cx="1828800" cy="1828800"/>
          </a:xfrm>
          <a:prstGeom prst="round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a:ln>
                <a:noFill/>
              </a:ln>
              <a:solidFill>
                <a:srgbClr val="404040"/>
              </a:solidFill>
              <a:effectLst/>
              <a:ea typeface="ヒラギノ角ゴ Pro W3" pitchFamily="84" charset="-128"/>
            </a:endParaRPr>
          </a:p>
        </p:txBody>
      </p:sp>
      <p:sp>
        <p:nvSpPr>
          <p:cNvPr id="48" name="Regular Pentagon 47"/>
          <p:cNvSpPr>
            <a:spLocks noChangeAspect="1"/>
          </p:cNvSpPr>
          <p:nvPr/>
        </p:nvSpPr>
        <p:spPr bwMode="auto">
          <a:xfrm>
            <a:off x="8787654" y="2469635"/>
            <a:ext cx="2400300" cy="2286000"/>
          </a:xfrm>
          <a:prstGeom prst="pentagon">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a:ln>
                <a:noFill/>
              </a:ln>
              <a:solidFill>
                <a:srgbClr val="404040"/>
              </a:solidFill>
              <a:effectLst/>
              <a:ea typeface="ヒラギノ角ゴ Pro W3" pitchFamily="84" charset="-128"/>
            </a:endParaRPr>
          </a:p>
        </p:txBody>
      </p:sp>
      <p:cxnSp>
        <p:nvCxnSpPr>
          <p:cNvPr id="15" name="Straight Connector 14"/>
          <p:cNvCxnSpPr/>
          <p:nvPr/>
        </p:nvCxnSpPr>
        <p:spPr>
          <a:xfrm>
            <a:off x="6634129" y="3003678"/>
            <a:ext cx="4244865" cy="781053"/>
          </a:xfrm>
          <a:prstGeom prst="line">
            <a:avLst/>
          </a:prstGeom>
          <a:ln w="38100">
            <a:solidFill>
              <a:srgbClr val="FF0000"/>
            </a:solidFill>
            <a:prstDash val="sysDot"/>
          </a:ln>
        </p:spPr>
        <p:style>
          <a:lnRef idx="1">
            <a:schemeClr val="accent1"/>
          </a:lnRef>
          <a:fillRef idx="0">
            <a:schemeClr val="accent1"/>
          </a:fillRef>
          <a:effectRef idx="0">
            <a:schemeClr val="accent1"/>
          </a:effectRef>
          <a:fontRef idx="minor">
            <a:schemeClr val="tx1"/>
          </a:fontRef>
        </p:style>
      </p:cxnSp>
      <p:sp>
        <p:nvSpPr>
          <p:cNvPr id="6" name="Title 5"/>
          <p:cNvSpPr txBox="1">
            <a:spLocks/>
          </p:cNvSpPr>
          <p:nvPr/>
        </p:nvSpPr>
        <p:spPr bwMode="auto">
          <a:xfrm>
            <a:off x="161800" y="201837"/>
            <a:ext cx="12192000" cy="688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45720" numCol="1" anchor="b" anchorCtr="0" compatLnSpc="1">
            <a:prstTxWarp prst="textNoShape">
              <a:avLst/>
            </a:prstTxWarp>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es-ES" sz="3200">
                <a:solidFill>
                  <a:schemeClr val="bg1"/>
                </a:solidFill>
                <a:latin typeface="Calibri" panose="020F0502020204030204" pitchFamily="34" charset="0"/>
                <a:cs typeface="Calibri" panose="020F0502020204030204" pitchFamily="34" charset="0"/>
              </a:rPr>
              <a:t>Usted proporciona una comunicación bidireccional</a:t>
            </a:r>
          </a:p>
        </p:txBody>
      </p:sp>
      <p:sp>
        <p:nvSpPr>
          <p:cNvPr id="7" name="Rectangle 6"/>
          <p:cNvSpPr/>
          <p:nvPr/>
        </p:nvSpPr>
        <p:spPr>
          <a:xfrm>
            <a:off x="5370871" y="114644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p>
        </p:txBody>
      </p:sp>
      <p:cxnSp>
        <p:nvCxnSpPr>
          <p:cNvPr id="10" name="Straight Connector 9"/>
          <p:cNvCxnSpPr>
            <a:cxnSpLocks/>
          </p:cNvCxnSpPr>
          <p:nvPr/>
        </p:nvCxnSpPr>
        <p:spPr>
          <a:xfrm flipH="1">
            <a:off x="2568635" y="3340781"/>
            <a:ext cx="2354436" cy="1366100"/>
          </a:xfrm>
          <a:prstGeom prst="line">
            <a:avLst/>
          </a:prstGeom>
          <a:ln w="38100">
            <a:solidFill>
              <a:srgbClr val="FF0000"/>
            </a:solidFill>
            <a:prstDash val="sysDot"/>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a:endCxn id="68" idx="3"/>
          </p:cNvCxnSpPr>
          <p:nvPr/>
        </p:nvCxnSpPr>
        <p:spPr>
          <a:xfrm flipH="1" flipV="1">
            <a:off x="2073554" y="2972555"/>
            <a:ext cx="2871824" cy="333768"/>
          </a:xfrm>
          <a:prstGeom prst="line">
            <a:avLst/>
          </a:prstGeom>
          <a:ln w="38100">
            <a:solidFill>
              <a:srgbClr val="FF0000"/>
            </a:solidFill>
            <a:prstDash val="sysDot"/>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3532566" y="2553915"/>
            <a:ext cx="1405189" cy="741839"/>
          </a:xfrm>
          <a:prstGeom prst="line">
            <a:avLst/>
          </a:prstGeom>
          <a:ln w="38100">
            <a:solidFill>
              <a:srgbClr val="FF0000"/>
            </a:solidFill>
            <a:prstDash val="sysDot"/>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a:endCxn id="27" idx="1"/>
          </p:cNvCxnSpPr>
          <p:nvPr/>
        </p:nvCxnSpPr>
        <p:spPr>
          <a:xfrm flipV="1">
            <a:off x="6610272" y="2459628"/>
            <a:ext cx="3013672" cy="536299"/>
          </a:xfrm>
          <a:prstGeom prst="line">
            <a:avLst/>
          </a:prstGeom>
          <a:ln w="38100">
            <a:solidFill>
              <a:srgbClr val="FF0000"/>
            </a:solidFill>
            <a:prstDash val="sysDot"/>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V="1">
            <a:off x="6634129" y="2971622"/>
            <a:ext cx="1755731" cy="52466"/>
          </a:xfrm>
          <a:prstGeom prst="line">
            <a:avLst/>
          </a:prstGeom>
          <a:ln w="38100">
            <a:solidFill>
              <a:srgbClr val="FF0000"/>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6634129" y="3003678"/>
            <a:ext cx="3663374" cy="1417370"/>
          </a:xfrm>
          <a:prstGeom prst="line">
            <a:avLst/>
          </a:prstGeom>
          <a:ln w="38100">
            <a:solidFill>
              <a:srgbClr val="FF0000"/>
            </a:solidFill>
            <a:prstDash val="sysDot"/>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971214" y="1014866"/>
            <a:ext cx="3606494" cy="369332"/>
          </a:xfrm>
          <a:prstGeom prst="rect">
            <a:avLst/>
          </a:prstGeom>
          <a:noFill/>
        </p:spPr>
        <p:txBody>
          <a:bodyPr wrap="square" rtlCol="0">
            <a:spAutoFit/>
          </a:bodyPr>
          <a:lstStyle/>
          <a:p>
            <a:r>
              <a:rPr lang="es-ES" i="1" dirty="0">
                <a:solidFill>
                  <a:schemeClr val="accent1"/>
                </a:solidFill>
                <a:latin typeface="Calibri" panose="020F0502020204030204" pitchFamily="34" charset="0"/>
                <a:cs typeface="Calibri" panose="020F0502020204030204" pitchFamily="34" charset="0"/>
              </a:rPr>
              <a:t>Equipo Global de Acción de Distrito</a:t>
            </a:r>
          </a:p>
        </p:txBody>
      </p:sp>
      <p:sp>
        <p:nvSpPr>
          <p:cNvPr id="18" name="Rectangle 17"/>
          <p:cNvSpPr/>
          <p:nvPr/>
        </p:nvSpPr>
        <p:spPr>
          <a:xfrm>
            <a:off x="7511994" y="1045644"/>
            <a:ext cx="4451405" cy="369332"/>
          </a:xfrm>
          <a:prstGeom prst="rect">
            <a:avLst/>
          </a:prstGeom>
        </p:spPr>
        <p:txBody>
          <a:bodyPr wrap="square">
            <a:spAutoFit/>
          </a:bodyPr>
          <a:lstStyle/>
          <a:p>
            <a:r>
              <a:rPr lang="es-ES" i="1" dirty="0">
                <a:solidFill>
                  <a:schemeClr val="accent1"/>
                </a:solidFill>
                <a:latin typeface="Calibri" panose="020F0502020204030204" pitchFamily="34" charset="0"/>
                <a:cs typeface="Calibri" panose="020F0502020204030204" pitchFamily="34" charset="0"/>
              </a:rPr>
              <a:t>Comité Consultivo del Gobernador de Distrito</a:t>
            </a:r>
          </a:p>
        </p:txBody>
      </p:sp>
      <p:cxnSp>
        <p:nvCxnSpPr>
          <p:cNvPr id="19" name="Straight Connector 18"/>
          <p:cNvCxnSpPr/>
          <p:nvPr/>
        </p:nvCxnSpPr>
        <p:spPr>
          <a:xfrm flipH="1">
            <a:off x="3842851" y="3335281"/>
            <a:ext cx="1081056" cy="389682"/>
          </a:xfrm>
          <a:prstGeom prst="line">
            <a:avLst/>
          </a:prstGeom>
          <a:ln w="38100">
            <a:solidFill>
              <a:srgbClr val="FF0000"/>
            </a:solidFill>
            <a:prstDash val="sysDot"/>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a:endCxn id="36" idx="1"/>
          </p:cNvCxnSpPr>
          <p:nvPr/>
        </p:nvCxnSpPr>
        <p:spPr>
          <a:xfrm>
            <a:off x="6638769" y="3041776"/>
            <a:ext cx="2271129" cy="1752276"/>
          </a:xfrm>
          <a:prstGeom prst="line">
            <a:avLst/>
          </a:prstGeom>
          <a:ln w="38100">
            <a:solidFill>
              <a:srgbClr val="FF0000"/>
            </a:solidFill>
            <a:prstDash val="sysDot"/>
          </a:ln>
        </p:spPr>
        <p:style>
          <a:lnRef idx="1">
            <a:schemeClr val="accent1"/>
          </a:lnRef>
          <a:fillRef idx="0">
            <a:schemeClr val="accent1"/>
          </a:fillRef>
          <a:effectRef idx="0">
            <a:schemeClr val="accent1"/>
          </a:effectRef>
          <a:fontRef idx="minor">
            <a:schemeClr val="tx1"/>
          </a:fontRef>
        </p:style>
      </p:cxnSp>
      <p:grpSp>
        <p:nvGrpSpPr>
          <p:cNvPr id="22" name="Group 21"/>
          <p:cNvGrpSpPr/>
          <p:nvPr/>
        </p:nvGrpSpPr>
        <p:grpSpPr>
          <a:xfrm>
            <a:off x="4577708" y="2057400"/>
            <a:ext cx="2496002" cy="2797994"/>
            <a:chOff x="3307852" y="1938648"/>
            <a:chExt cx="2496002" cy="2797994"/>
          </a:xfrm>
        </p:grpSpPr>
        <p:pic>
          <p:nvPicPr>
            <p:cNvPr id="23" name="Picture 22"/>
            <p:cNvPicPr>
              <a:picLocks noChangeAspect="1"/>
            </p:cNvPicPr>
            <p:nvPr/>
          </p:nvPicPr>
          <p:blipFill rotWithShape="1">
            <a:blip r:embed="rId3" cstate="print">
              <a:extLst>
                <a:ext uri="{28A0092B-C50C-407E-A947-70E740481C1C}">
                  <a14:useLocalDpi xmlns:a14="http://schemas.microsoft.com/office/drawing/2010/main" val="0"/>
                </a:ext>
              </a:extLst>
            </a:blip>
            <a:srcRect l="16851" t="-4296" r="-1185" b="27629"/>
            <a:stretch/>
          </p:blipFill>
          <p:spPr>
            <a:xfrm>
              <a:off x="3683144" y="1938648"/>
              <a:ext cx="1676400" cy="2286000"/>
            </a:xfrm>
            <a:prstGeom prst="rect">
              <a:avLst/>
            </a:prstGeom>
            <a:ln>
              <a:noFill/>
            </a:ln>
            <a:effectLst>
              <a:outerShdw blurRad="292100" dist="139700" dir="2700000" algn="tl" rotWithShape="0">
                <a:srgbClr val="333333">
                  <a:alpha val="65000"/>
                </a:srgbClr>
              </a:outerShdw>
            </a:effectLst>
          </p:spPr>
        </p:pic>
        <p:sp>
          <p:nvSpPr>
            <p:cNvPr id="24" name="TextBox 23"/>
            <p:cNvSpPr txBox="1"/>
            <p:nvPr/>
          </p:nvSpPr>
          <p:spPr>
            <a:xfrm>
              <a:off x="3307852" y="4398088"/>
              <a:ext cx="2496002" cy="338554"/>
            </a:xfrm>
            <a:prstGeom prst="rect">
              <a:avLst/>
            </a:prstGeom>
            <a:noFill/>
          </p:spPr>
          <p:txBody>
            <a:bodyPr wrap="square" rtlCol="0">
              <a:spAutoFit/>
            </a:bodyPr>
            <a:lstStyle/>
            <a:p>
              <a:pPr algn="ctr"/>
              <a:r>
                <a:rPr lang="es-ES" sz="1600">
                  <a:solidFill>
                    <a:schemeClr val="bg1"/>
                  </a:solidFill>
                  <a:latin typeface="Helvetica Neue"/>
                </a:rPr>
                <a:t>Jefe de zona</a:t>
              </a:r>
            </a:p>
          </p:txBody>
        </p:sp>
      </p:grpSp>
      <p:pic>
        <p:nvPicPr>
          <p:cNvPr id="27" name="Picture 2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23944" y="1819548"/>
            <a:ext cx="878821" cy="1280160"/>
          </a:xfrm>
          <a:prstGeom prst="rect">
            <a:avLst/>
          </a:prstGeom>
          <a:ln>
            <a:noFill/>
          </a:ln>
          <a:effectLst>
            <a:outerShdw blurRad="292100" dist="139700" dir="2700000" algn="tl" rotWithShape="0">
              <a:srgbClr val="333333">
                <a:alpha val="65000"/>
              </a:srgbClr>
            </a:outerShdw>
          </a:effectLst>
        </p:spPr>
      </p:pic>
      <p:pic>
        <p:nvPicPr>
          <p:cNvPr id="30" name="Picture 2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53263" y="2669091"/>
            <a:ext cx="853443" cy="1280160"/>
          </a:xfrm>
          <a:prstGeom prst="rect">
            <a:avLst/>
          </a:prstGeom>
          <a:ln>
            <a:noFill/>
          </a:ln>
          <a:effectLst>
            <a:outerShdw blurRad="292100" dist="139700" dir="2700000" algn="tl" rotWithShape="0">
              <a:srgbClr val="333333">
                <a:alpha val="65000"/>
              </a:srgbClr>
            </a:outerShdw>
          </a:effectLst>
        </p:spPr>
      </p:pic>
      <p:pic>
        <p:nvPicPr>
          <p:cNvPr id="33" name="Picture 3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0878994" y="2705153"/>
            <a:ext cx="890992" cy="1280160"/>
          </a:xfrm>
          <a:prstGeom prst="rect">
            <a:avLst/>
          </a:prstGeom>
          <a:ln>
            <a:noFill/>
          </a:ln>
          <a:effectLst>
            <a:outerShdw blurRad="50800" dist="38100" dir="2700000" algn="tl" rotWithShape="0">
              <a:prstClr val="black">
                <a:alpha val="40000"/>
              </a:prstClr>
            </a:outerShdw>
          </a:effectLst>
        </p:spPr>
      </p:pic>
      <p:pic>
        <p:nvPicPr>
          <p:cNvPr id="36" name="Picture 3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909898" y="4153972"/>
            <a:ext cx="908059" cy="1280160"/>
          </a:xfrm>
          <a:prstGeom prst="rect">
            <a:avLst/>
          </a:prstGeom>
          <a:ln>
            <a:noFill/>
          </a:ln>
          <a:effectLst>
            <a:outerShdw blurRad="50800" dist="38100" dir="2700000" algn="tl" rotWithShape="0">
              <a:prstClr val="black">
                <a:alpha val="40000"/>
              </a:prstClr>
            </a:outerShdw>
          </a:effectLst>
        </p:spPr>
      </p:pic>
      <p:pic>
        <p:nvPicPr>
          <p:cNvPr id="43" name="Picture 42"/>
          <p:cNvPicPr>
            <a:picLocks noChangeAspect="1"/>
          </p:cNvPicPr>
          <p:nvPr/>
        </p:nvPicPr>
        <p:blipFill rotWithShape="1">
          <a:blip r:embed="rId8" cstate="print">
            <a:extLst>
              <a:ext uri="{28A0092B-C50C-407E-A947-70E740481C1C}">
                <a14:useLocalDpi xmlns:a14="http://schemas.microsoft.com/office/drawing/2010/main" val="0"/>
              </a:ext>
            </a:extLst>
          </a:blip>
          <a:srcRect r="10399" b="6500"/>
          <a:stretch/>
        </p:blipFill>
        <p:spPr>
          <a:xfrm>
            <a:off x="10297503" y="4125562"/>
            <a:ext cx="890451" cy="1280160"/>
          </a:xfrm>
          <a:prstGeom prst="rect">
            <a:avLst/>
          </a:prstGeom>
          <a:ln>
            <a:noFill/>
          </a:ln>
          <a:effectLst>
            <a:outerShdw blurRad="50800" dist="38100" dir="2700000" algn="tl" rotWithShape="0">
              <a:prstClr val="black">
                <a:alpha val="40000"/>
              </a:prstClr>
            </a:outerShdw>
          </a:effectLst>
        </p:spPr>
      </p:pic>
      <p:pic>
        <p:nvPicPr>
          <p:cNvPr id="62" name="Picture 61"/>
          <p:cNvPicPr>
            <a:picLocks noChangeAspect="1"/>
          </p:cNvPicPr>
          <p:nvPr/>
        </p:nvPicPr>
        <p:blipFill rotWithShape="1">
          <a:blip r:embed="rId9">
            <a:extLst>
              <a:ext uri="{28A0092B-C50C-407E-A947-70E740481C1C}">
                <a14:useLocalDpi xmlns:a14="http://schemas.microsoft.com/office/drawing/2010/main" val="0"/>
              </a:ext>
            </a:extLst>
          </a:blip>
          <a:srcRect l="18411" t="1929" r="27456" b="52588"/>
          <a:stretch/>
        </p:blipFill>
        <p:spPr>
          <a:xfrm>
            <a:off x="2480223" y="1829555"/>
            <a:ext cx="1037953" cy="1280160"/>
          </a:xfrm>
          <a:prstGeom prst="roundRect">
            <a:avLst>
              <a:gd name="adj" fmla="val 0"/>
            </a:avLst>
          </a:prstGeom>
          <a:ln>
            <a:noFill/>
          </a:ln>
          <a:effectLst>
            <a:outerShdw blurRad="50800" dist="38100" dir="2700000" algn="tl" rotWithShape="0">
              <a:prstClr val="black">
                <a:alpha val="40000"/>
              </a:prstClr>
            </a:outerShdw>
          </a:effectLst>
          <a:scene3d>
            <a:camera prst="orthographicFront"/>
            <a:lightRig rig="contrasting" dir="t">
              <a:rot lat="0" lon="0" rev="4200000"/>
            </a:lightRig>
          </a:scene3d>
          <a:sp3d prstMaterial="plastic">
            <a:contourClr>
              <a:srgbClr val="969696"/>
            </a:contourClr>
          </a:sp3d>
        </p:spPr>
      </p:pic>
      <p:pic>
        <p:nvPicPr>
          <p:cNvPr id="65" name="Picture 64"/>
          <p:cNvPicPr>
            <a:picLocks noChangeAspect="1"/>
          </p:cNvPicPr>
          <p:nvPr/>
        </p:nvPicPr>
        <p:blipFill rotWithShape="1">
          <a:blip r:embed="rId10">
            <a:extLst>
              <a:ext uri="{28A0092B-C50C-407E-A947-70E740481C1C}">
                <a14:useLocalDpi xmlns:a14="http://schemas.microsoft.com/office/drawing/2010/main" val="0"/>
              </a:ext>
            </a:extLst>
          </a:blip>
          <a:srcRect l="4735" r="15017" b="19600"/>
          <a:stretch/>
        </p:blipFill>
        <p:spPr>
          <a:xfrm>
            <a:off x="2045816" y="3703320"/>
            <a:ext cx="915756" cy="1280160"/>
          </a:xfrm>
          <a:prstGeom prst="rect">
            <a:avLst/>
          </a:prstGeom>
          <a:ln>
            <a:noFill/>
          </a:ln>
          <a:effectLst/>
        </p:spPr>
      </p:pic>
      <p:pic>
        <p:nvPicPr>
          <p:cNvPr id="68" name="Picture 67"/>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163030" y="2332475"/>
            <a:ext cx="910524" cy="1280160"/>
          </a:xfrm>
          <a:prstGeom prst="rect">
            <a:avLst/>
          </a:prstGeom>
          <a:ln>
            <a:noFill/>
          </a:ln>
          <a:effectLst>
            <a:outerShdw blurRad="292100" dist="139700" dir="2700000" algn="tl" rotWithShape="0">
              <a:srgbClr val="333333">
                <a:alpha val="65000"/>
              </a:srgbClr>
            </a:outerShdw>
          </a:effectLst>
        </p:spPr>
      </p:pic>
      <p:pic>
        <p:nvPicPr>
          <p:cNvPr id="71" name="Picture 70"/>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229523" y="3310307"/>
            <a:ext cx="934445" cy="1371600"/>
          </a:xfrm>
          <a:prstGeom prst="rect">
            <a:avLst/>
          </a:prstGeom>
          <a:ln>
            <a:noFill/>
          </a:ln>
          <a:effectLst>
            <a:outerShdw blurRad="50800" dist="38100" dir="2700000" algn="tl" rotWithShape="0">
              <a:prstClr val="black">
                <a:alpha val="40000"/>
              </a:prstClr>
            </a:outerShdw>
          </a:effectLst>
        </p:spPr>
      </p:pic>
      <p:pic>
        <p:nvPicPr>
          <p:cNvPr id="31" name="Picture 30">
            <a:extLst>
              <a:ext uri="{FF2B5EF4-FFF2-40B4-BE49-F238E27FC236}">
                <a16:creationId xmlns:a16="http://schemas.microsoft.com/office/drawing/2014/main" id="{C25DC871-4225-7F35-94BB-6792D696FE05}"/>
              </a:ext>
            </a:extLst>
          </p:cNvPr>
          <p:cNvPicPr>
            <a:picLocks noChangeAspect="1"/>
          </p:cNvPicPr>
          <p:nvPr/>
        </p:nvPicPr>
        <p:blipFill>
          <a:blip r:embed="rId13"/>
          <a:stretch>
            <a:fillRect/>
          </a:stretch>
        </p:blipFill>
        <p:spPr>
          <a:xfrm>
            <a:off x="828785" y="4343400"/>
            <a:ext cx="1077248" cy="1371600"/>
          </a:xfrm>
          <a:prstGeom prst="rect">
            <a:avLst/>
          </a:prstGeom>
        </p:spPr>
      </p:pic>
    </p:spTree>
    <p:extLst>
      <p:ext uri="{BB962C8B-B14F-4D97-AF65-F5344CB8AC3E}">
        <p14:creationId xmlns:p14="http://schemas.microsoft.com/office/powerpoint/2010/main" val="23135082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10233F"/>
        </a:solidFill>
        <a:effectLst/>
      </p:bgPr>
    </p:bg>
    <p:spTree>
      <p:nvGrpSpPr>
        <p:cNvPr id="1" name=""/>
        <p:cNvGrpSpPr/>
        <p:nvPr/>
      </p:nvGrpSpPr>
      <p:grpSpPr>
        <a:xfrm>
          <a:off x="0" y="0"/>
          <a:ext cx="0" cy="0"/>
          <a:chOff x="0" y="0"/>
          <a:chExt cx="0" cy="0"/>
        </a:xfrm>
      </p:grpSpPr>
      <p:sp>
        <p:nvSpPr>
          <p:cNvPr id="134" name="Rectangle 133"/>
          <p:cNvSpPr/>
          <p:nvPr/>
        </p:nvSpPr>
        <p:spPr>
          <a:xfrm>
            <a:off x="5638800" y="3810000"/>
            <a:ext cx="1087694" cy="5457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a:endParaRPr lang="en-US" dirty="0">
              <a:latin typeface="Arial" charset="0"/>
              <a:ea typeface="Arial" charset="0"/>
              <a:cs typeface="Arial" charset="0"/>
            </a:endParaRPr>
          </a:p>
        </p:txBody>
      </p:sp>
      <p:sp>
        <p:nvSpPr>
          <p:cNvPr id="6" name="Text Placeholder 1">
            <a:extLst>
              <a:ext uri="{FF2B5EF4-FFF2-40B4-BE49-F238E27FC236}">
                <a16:creationId xmlns:a16="http://schemas.microsoft.com/office/drawing/2014/main" id="{86B08A72-D8F2-2B4C-90A6-138848A9CEF3}"/>
              </a:ext>
            </a:extLst>
          </p:cNvPr>
          <p:cNvSpPr txBox="1">
            <a:spLocks/>
          </p:cNvSpPr>
          <p:nvPr/>
        </p:nvSpPr>
        <p:spPr>
          <a:xfrm>
            <a:off x="1420147" y="2667000"/>
            <a:ext cx="9525000" cy="762000"/>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lgn="ctr">
              <a:spcBef>
                <a:spcPts val="0"/>
              </a:spcBef>
              <a:buNone/>
            </a:pPr>
            <a:r>
              <a:rPr lang="es-ES" sz="3600" b="1">
                <a:solidFill>
                  <a:schemeClr val="bg1"/>
                </a:solidFill>
                <a:latin typeface="Calibri" panose="020F0502020204030204" pitchFamily="34" charset="0"/>
                <a:cs typeface="Calibri" panose="020F0502020204030204" pitchFamily="34" charset="0"/>
              </a:rPr>
              <a:t>¡Prepárese antes de empezar su gestión!</a:t>
            </a:r>
          </a:p>
        </p:txBody>
      </p:sp>
    </p:spTree>
    <p:extLst>
      <p:ext uri="{BB962C8B-B14F-4D97-AF65-F5344CB8AC3E}">
        <p14:creationId xmlns:p14="http://schemas.microsoft.com/office/powerpoint/2010/main" val="42646502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1" hidden="1"/>
          <p:cNvSpPr txBox="1">
            <a:spLocks/>
          </p:cNvSpPr>
          <p:nvPr/>
        </p:nvSpPr>
        <p:spPr>
          <a:xfrm>
            <a:off x="0" y="3035000"/>
            <a:ext cx="12192000" cy="4267200"/>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lgn="ctr">
              <a:buNone/>
            </a:pPr>
            <a:r>
              <a:rPr lang="en-US" sz="2400" kern="0" dirty="0"/>
              <a:t>Chris Bunch – LION Managing Editor</a:t>
            </a:r>
          </a:p>
          <a:p>
            <a:pPr marL="0" indent="0" algn="ctr">
              <a:buNone/>
            </a:pPr>
            <a:r>
              <a:rPr lang="en-US" sz="2400" kern="0" dirty="0"/>
              <a:t>Sanjeev Ahuja – Chief of Marketing &amp; Membership</a:t>
            </a:r>
          </a:p>
          <a:p>
            <a:pPr marL="0" indent="0" algn="ctr">
              <a:buNone/>
            </a:pPr>
            <a:r>
              <a:rPr lang="en-US" sz="2400" kern="0" dirty="0"/>
              <a:t>Dan Hervey – Brand &amp; Creative Director</a:t>
            </a:r>
          </a:p>
          <a:p>
            <a:pPr marL="0" indent="0" algn="ctr">
              <a:buNone/>
            </a:pPr>
            <a:r>
              <a:rPr lang="en-US" sz="2400" kern="0" dirty="0"/>
              <a:t>Stephanie Morales – Meetings Manager</a:t>
            </a:r>
            <a:endParaRPr lang="en-US" kern="0" dirty="0"/>
          </a:p>
        </p:txBody>
      </p:sp>
      <p:sp>
        <p:nvSpPr>
          <p:cNvPr id="10" name="Rectangle 9"/>
          <p:cNvSpPr/>
          <p:nvPr/>
        </p:nvSpPr>
        <p:spPr bwMode="auto">
          <a:xfrm>
            <a:off x="0" y="0"/>
            <a:ext cx="3886200" cy="6890795"/>
          </a:xfrm>
          <a:prstGeom prst="rect">
            <a:avLst/>
          </a:prstGeom>
          <a:solidFill>
            <a:srgbClr val="0D224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a:ln>
                <a:noFill/>
              </a:ln>
              <a:solidFill>
                <a:srgbClr val="404040"/>
              </a:solidFill>
              <a:effectLst/>
              <a:ea typeface="ヒラギノ角ゴ Pro W3" pitchFamily="84" charset="-128"/>
            </a:endParaRPr>
          </a:p>
        </p:txBody>
      </p:sp>
      <p:sp>
        <p:nvSpPr>
          <p:cNvPr id="11" name="Title 1"/>
          <p:cNvSpPr txBox="1">
            <a:spLocks/>
          </p:cNvSpPr>
          <p:nvPr/>
        </p:nvSpPr>
        <p:spPr>
          <a:xfrm>
            <a:off x="5188790" y="2286000"/>
            <a:ext cx="6234024" cy="4257506"/>
          </a:xfrm>
          <a:prstGeom prst="rect">
            <a:avLst/>
          </a:prstGeom>
        </p:spPr>
        <p:txBody>
          <a:bodyPr anchor="t">
            <a:noAutofit/>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algn="l">
              <a:lnSpc>
                <a:spcPct val="125000"/>
              </a:lnSpc>
            </a:pPr>
            <a:endParaRPr lang="en-US" sz="2400" kern="0" dirty="0">
              <a:solidFill>
                <a:schemeClr val="accent6">
                  <a:lumMod val="65000"/>
                  <a:lumOff val="35000"/>
                </a:schemeClr>
              </a:solidFill>
              <a:latin typeface="Calibri" panose="020F0502020204030204" pitchFamily="34" charset="0"/>
              <a:ea typeface="Arial" charset="0"/>
              <a:cs typeface="Calibri" panose="020F0502020204030204" pitchFamily="34" charset="0"/>
            </a:endParaRPr>
          </a:p>
          <a:p>
            <a:pPr algn="l">
              <a:lnSpc>
                <a:spcPct val="125000"/>
              </a:lnSpc>
            </a:pPr>
            <a:r>
              <a:rPr lang="es-ES" sz="2400" dirty="0">
                <a:solidFill>
                  <a:schemeClr val="accent6">
                    <a:lumMod val="65000"/>
                    <a:lumOff val="35000"/>
                  </a:schemeClr>
                </a:solidFill>
                <a:latin typeface="Calibri" panose="020F0502020204030204" pitchFamily="34" charset="0"/>
                <a:ea typeface="Arial" charset="0"/>
                <a:cs typeface="Calibri" panose="020F0502020204030204" pitchFamily="34" charset="0"/>
              </a:rPr>
              <a:t>Explore las oportunidades para aprender en el Centro </a:t>
            </a:r>
            <a:r>
              <a:rPr lang="es-ES" sz="2400" dirty="0" err="1">
                <a:solidFill>
                  <a:schemeClr val="accent6">
                    <a:lumMod val="65000"/>
                    <a:lumOff val="35000"/>
                  </a:schemeClr>
                </a:solidFill>
                <a:latin typeface="Calibri" panose="020F0502020204030204" pitchFamily="34" charset="0"/>
                <a:ea typeface="Arial" charset="0"/>
                <a:cs typeface="Calibri" panose="020F0502020204030204" pitchFamily="34" charset="0"/>
              </a:rPr>
              <a:t>Leonístico</a:t>
            </a:r>
            <a:r>
              <a:rPr lang="es-ES" sz="2400" dirty="0">
                <a:solidFill>
                  <a:schemeClr val="accent6">
                    <a:lumMod val="65000"/>
                    <a:lumOff val="35000"/>
                  </a:schemeClr>
                </a:solidFill>
                <a:latin typeface="Calibri" panose="020F0502020204030204" pitchFamily="34" charset="0"/>
                <a:ea typeface="Arial" charset="0"/>
                <a:cs typeface="Calibri" panose="020F0502020204030204" pitchFamily="34" charset="0"/>
              </a:rPr>
              <a:t> de Aprendizaje.</a:t>
            </a:r>
          </a:p>
          <a:p>
            <a:pPr algn="l">
              <a:lnSpc>
                <a:spcPct val="125000"/>
              </a:lnSpc>
            </a:pPr>
            <a:endParaRPr lang="en-US" sz="2400" kern="0" dirty="0">
              <a:solidFill>
                <a:schemeClr val="accent6">
                  <a:lumMod val="65000"/>
                  <a:lumOff val="35000"/>
                </a:schemeClr>
              </a:solidFill>
              <a:latin typeface="Calibri" panose="020F0502020204030204" pitchFamily="34" charset="0"/>
              <a:ea typeface="Arial" charset="0"/>
              <a:cs typeface="Calibri" panose="020F0502020204030204" pitchFamily="34" charset="0"/>
            </a:endParaRPr>
          </a:p>
          <a:p>
            <a:pPr algn="l">
              <a:lnSpc>
                <a:spcPct val="125000"/>
              </a:lnSpc>
            </a:pPr>
            <a:r>
              <a:rPr lang="es-ES" sz="2400" dirty="0">
                <a:solidFill>
                  <a:schemeClr val="accent6">
                    <a:lumMod val="65000"/>
                    <a:lumOff val="35000"/>
                  </a:schemeClr>
                </a:solidFill>
                <a:latin typeface="Calibri" panose="020F0502020204030204" pitchFamily="34" charset="0"/>
                <a:ea typeface="Arial" charset="0"/>
                <a:cs typeface="Calibri" panose="020F0502020204030204" pitchFamily="34" charset="0"/>
              </a:rPr>
              <a:t>Es posible que su distrito ofrezca capacitación dirigida.</a:t>
            </a:r>
          </a:p>
          <a:p>
            <a:pPr algn="l">
              <a:lnSpc>
                <a:spcPct val="125000"/>
              </a:lnSpc>
            </a:pPr>
            <a:endParaRPr lang="en-US" sz="2400" kern="0" dirty="0">
              <a:solidFill>
                <a:schemeClr val="accent6">
                  <a:lumMod val="65000"/>
                  <a:lumOff val="35000"/>
                </a:schemeClr>
              </a:solidFill>
              <a:latin typeface="Calibri" panose="020F0502020204030204" pitchFamily="34" charset="0"/>
              <a:ea typeface="Arial" charset="0"/>
              <a:cs typeface="Calibri" panose="020F0502020204030204" pitchFamily="34" charset="0"/>
            </a:endParaRPr>
          </a:p>
          <a:p>
            <a:pPr algn="l">
              <a:lnSpc>
                <a:spcPct val="125000"/>
              </a:lnSpc>
            </a:pPr>
            <a:r>
              <a:rPr lang="es-ES" sz="2400" dirty="0">
                <a:solidFill>
                  <a:schemeClr val="accent6">
                    <a:lumMod val="65000"/>
                    <a:lumOff val="35000"/>
                  </a:schemeClr>
                </a:solidFill>
                <a:latin typeface="Calibri" panose="020F0502020204030204" pitchFamily="34" charset="0"/>
                <a:ea typeface="Arial" charset="0"/>
                <a:cs typeface="Calibri" panose="020F0502020204030204" pitchFamily="34" charset="0"/>
              </a:rPr>
              <a:t>Revise también los recursos más recientes para clubes. </a:t>
            </a:r>
          </a:p>
          <a:p>
            <a:pPr algn="l">
              <a:lnSpc>
                <a:spcPct val="125000"/>
              </a:lnSpc>
            </a:pPr>
            <a:endParaRPr lang="en-US" sz="2400" kern="0" dirty="0">
              <a:solidFill>
                <a:schemeClr val="accent6">
                  <a:lumMod val="65000"/>
                  <a:lumOff val="35000"/>
                </a:schemeClr>
              </a:solidFill>
              <a:latin typeface="HelveticaNeueLT Std Lt" panose="020B0403020202020204" pitchFamily="34" charset="0"/>
              <a:ea typeface="Arial" charset="0"/>
              <a:cs typeface="Arial" charset="0"/>
            </a:endParaRPr>
          </a:p>
          <a:p>
            <a:pPr algn="l">
              <a:lnSpc>
                <a:spcPct val="120000"/>
              </a:lnSpc>
            </a:pPr>
            <a:r>
              <a:rPr lang="es-ES" sz="2200" dirty="0">
                <a:solidFill>
                  <a:srgbClr val="56565A"/>
                </a:solidFill>
                <a:latin typeface="HelveticaNeueLT Std Lt" panose="020B0403020202020204" pitchFamily="34" charset="0"/>
                <a:ea typeface="Arial" charset="0"/>
                <a:cs typeface="Arial" charset="0"/>
              </a:rPr>
              <a:t> </a:t>
            </a:r>
          </a:p>
          <a:p>
            <a:pPr algn="l">
              <a:lnSpc>
                <a:spcPct val="120000"/>
              </a:lnSpc>
            </a:pPr>
            <a:endParaRPr lang="en-US" sz="2200" kern="0" dirty="0">
              <a:solidFill>
                <a:srgbClr val="56565A"/>
              </a:solidFill>
              <a:latin typeface="HelveticaNeueLT Std Lt" panose="020B0403020202020204" pitchFamily="34" charset="0"/>
              <a:ea typeface="Arial" charset="0"/>
              <a:cs typeface="Arial" charset="0"/>
            </a:endParaRPr>
          </a:p>
          <a:p>
            <a:pPr algn="l">
              <a:lnSpc>
                <a:spcPct val="120000"/>
              </a:lnSpc>
            </a:pPr>
            <a:endParaRPr lang="en-US" sz="2200" kern="0" dirty="0">
              <a:solidFill>
                <a:srgbClr val="56565A"/>
              </a:solidFill>
              <a:latin typeface="HelveticaNeueLT Std Lt" panose="020B0403020202020204" pitchFamily="34" charset="0"/>
              <a:ea typeface="Arial" charset="0"/>
              <a:cs typeface="Arial" charset="0"/>
            </a:endParaRPr>
          </a:p>
          <a:p>
            <a:pPr algn="l">
              <a:lnSpc>
                <a:spcPct val="120000"/>
              </a:lnSpc>
            </a:pPr>
            <a:endParaRPr lang="en-US" sz="2200" kern="0" dirty="0">
              <a:solidFill>
                <a:srgbClr val="56565A"/>
              </a:solidFill>
              <a:latin typeface="HelveticaNeueLT Std Lt" panose="020B0403020202020204" pitchFamily="34" charset="0"/>
              <a:ea typeface="Arial" charset="0"/>
              <a:cs typeface="Arial" charset="0"/>
            </a:endParaRPr>
          </a:p>
        </p:txBody>
      </p:sp>
      <p:sp>
        <p:nvSpPr>
          <p:cNvPr id="7" name="Title 1"/>
          <p:cNvSpPr txBox="1">
            <a:spLocks/>
          </p:cNvSpPr>
          <p:nvPr/>
        </p:nvSpPr>
        <p:spPr>
          <a:xfrm>
            <a:off x="5043576" y="381000"/>
            <a:ext cx="5867402" cy="1397101"/>
          </a:xfrm>
          <a:prstGeom prst="rect">
            <a:avLst/>
          </a:prstGeom>
        </p:spPr>
        <p:txBody>
          <a:bodyPr anchor="t">
            <a:normAutofit lnSpcReduction="10000"/>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algn="l"/>
            <a:r>
              <a:rPr lang="es-ES" sz="3200">
                <a:solidFill>
                  <a:srgbClr val="082E87"/>
                </a:solidFill>
                <a:latin typeface="Calibri" panose="020F0502020204030204" pitchFamily="34" charset="0"/>
                <a:cs typeface="Calibri" panose="020F0502020204030204" pitchFamily="34" charset="0"/>
              </a:rPr>
              <a:t>Participe en todas las capacitaciones para jefes de zona y región ofrecidas por su distrito.</a:t>
            </a:r>
          </a:p>
        </p:txBody>
      </p:sp>
      <p:sp>
        <p:nvSpPr>
          <p:cNvPr id="8" name="Rectangle 7"/>
          <p:cNvSpPr/>
          <p:nvPr/>
        </p:nvSpPr>
        <p:spPr>
          <a:xfrm>
            <a:off x="5043576" y="2071569"/>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799" y="2016647"/>
            <a:ext cx="3810000" cy="285750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059333096"/>
      </p:ext>
    </p:extLst>
  </p:cSld>
  <p:clrMapOvr>
    <a:masterClrMapping/>
  </p:clrMapOvr>
</p:sld>
</file>

<file path=ppt/theme/theme1.xml><?xml version="1.0" encoding="utf-8"?>
<a:theme xmlns:a="http://schemas.openxmlformats.org/drawingml/2006/main" name="Blue Page Number">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
        <a:cs typeface=""/>
      </a:majorFont>
      <a:minorFont>
        <a:latin typeface="Segoe UI Semi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White Page Number">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
        <a:cs typeface=""/>
      </a:majorFont>
      <a:minorFont>
        <a:latin typeface="Segoe UI Semi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No Page Number">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
        <a:cs typeface=""/>
      </a:majorFont>
      <a:minorFont>
        <a:latin typeface="Segoe UI Semi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2">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LongProperties xmlns="http://schemas.microsoft.com/office/2006/metadata/longProperties"/>
</file>

<file path=customXml/item4.xml><?xml version="1.0" encoding="utf-8"?>
<ct:contentTypeSchema xmlns:ct="http://schemas.microsoft.com/office/2006/metadata/contentType" xmlns:ma="http://schemas.microsoft.com/office/2006/metadata/properties/metaAttributes" ct:_="" ma:_="" ma:contentTypeName="Document" ma:contentTypeID="0x010100575A8D4EDE643945BAA82E38DD69E065" ma:contentTypeVersion="3" ma:contentTypeDescription="Create a new document." ma:contentTypeScope="" ma:versionID="9b02c1e8987dd280cc01bc84d3c16527">
  <xsd:schema xmlns:xsd="http://www.w3.org/2001/XMLSchema" xmlns:xs="http://www.w3.org/2001/XMLSchema" xmlns:p="http://schemas.microsoft.com/office/2006/metadata/properties" xmlns:ns2="a7495015-d16d-4dd1-a72f-488cd8119f34" targetNamespace="http://schemas.microsoft.com/office/2006/metadata/properties" ma:root="true" ma:fieldsID="b78db394faa2d7461e33401fde30deec" ns2:_="">
    <xsd:import namespace="a7495015-d16d-4dd1-a72f-488cd8119f34"/>
    <xsd:element name="properties">
      <xsd:complexType>
        <xsd:sequence>
          <xsd:element name="documentManagement">
            <xsd:complexType>
              <xsd:all>
                <xsd:element ref="ns2:_dlc_DocId" minOccurs="0"/>
                <xsd:element ref="ns2:_dlc_DocIdUrl" minOccurs="0"/>
                <xsd:element ref="ns2: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7495015-d16d-4dd1-a72f-488cd8119f34"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5.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06A8C181-E056-415E-9B59-40F04FA43837}">
  <ds:schemaRefs>
    <ds:schemaRef ds:uri="http://purl.org/dc/terms/"/>
    <ds:schemaRef ds:uri="http://schemas.microsoft.com/office/2006/documentManagement/types"/>
    <ds:schemaRef ds:uri="http://schemas.openxmlformats.org/package/2006/metadata/core-properties"/>
    <ds:schemaRef ds:uri="http://purl.org/dc/elements/1.1/"/>
    <ds:schemaRef ds:uri="http://schemas.microsoft.com/office/2006/metadata/properties"/>
    <ds:schemaRef ds:uri="a7495015-d16d-4dd1-a72f-488cd8119f34"/>
    <ds:schemaRef ds:uri="http://schemas.microsoft.com/office/infopath/2007/PartnerControls"/>
    <ds:schemaRef ds:uri="http://www.w3.org/XML/1998/namespace"/>
    <ds:schemaRef ds:uri="http://purl.org/dc/dcmitype/"/>
  </ds:schemaRefs>
</ds:datastoreItem>
</file>

<file path=customXml/itemProps2.xml><?xml version="1.0" encoding="utf-8"?>
<ds:datastoreItem xmlns:ds="http://schemas.openxmlformats.org/officeDocument/2006/customXml" ds:itemID="{74C6324C-4351-4A54-A5CC-A482A4792C6C}">
  <ds:schemaRefs>
    <ds:schemaRef ds:uri="http://schemas.microsoft.com/sharepoint/v3/contenttype/forms"/>
  </ds:schemaRefs>
</ds:datastoreItem>
</file>

<file path=customXml/itemProps3.xml><?xml version="1.0" encoding="utf-8"?>
<ds:datastoreItem xmlns:ds="http://schemas.openxmlformats.org/officeDocument/2006/customXml" ds:itemID="{8C1FB9C5-FCF7-40CA-B88F-2FCAC75B8805}">
  <ds:schemaRefs>
    <ds:schemaRef ds:uri="http://schemas.microsoft.com/office/2006/metadata/longProperties"/>
  </ds:schemaRefs>
</ds:datastoreItem>
</file>

<file path=customXml/itemProps4.xml><?xml version="1.0" encoding="utf-8"?>
<ds:datastoreItem xmlns:ds="http://schemas.openxmlformats.org/officeDocument/2006/customXml" ds:itemID="{F65FF038-D687-4170-9B83-093AAB34CB7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7495015-d16d-4dd1-a72f-488cd8119f3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5.xml><?xml version="1.0" encoding="utf-8"?>
<ds:datastoreItem xmlns:ds="http://schemas.openxmlformats.org/officeDocument/2006/customXml" ds:itemID="{B82C1470-9FF8-4C48-A872-BCD0DE68C023}">
  <ds:schemaRefs>
    <ds:schemaRef ds:uri="http://schemas.microsoft.com/sharepoint/events"/>
  </ds:schemaRefs>
</ds:datastoreItem>
</file>

<file path=docProps/app.xml><?xml version="1.0" encoding="utf-8"?>
<Properties xmlns="http://schemas.openxmlformats.org/officeDocument/2006/extended-properties" xmlns:vt="http://schemas.openxmlformats.org/officeDocument/2006/docPropsVTypes">
  <Template>Lions_PowerPoint_Template_June2016_Template-1</Template>
  <TotalTime>49833</TotalTime>
  <Words>7397</Words>
  <Application>Microsoft Office PowerPoint</Application>
  <PresentationFormat>Widescreen</PresentationFormat>
  <Paragraphs>1033</Paragraphs>
  <Slides>54</Slides>
  <Notes>54</Notes>
  <HiddenSlides>0</HiddenSlides>
  <MMClips>0</MMClips>
  <ScaleCrop>false</ScaleCrop>
  <HeadingPairs>
    <vt:vector size="6" baseType="variant">
      <vt:variant>
        <vt:lpstr>Fonts Used</vt:lpstr>
      </vt:variant>
      <vt:variant>
        <vt:i4>14</vt:i4>
      </vt:variant>
      <vt:variant>
        <vt:lpstr>Theme</vt:lpstr>
      </vt:variant>
      <vt:variant>
        <vt:i4>3</vt:i4>
      </vt:variant>
      <vt:variant>
        <vt:lpstr>Slide Titles</vt:lpstr>
      </vt:variant>
      <vt:variant>
        <vt:i4>54</vt:i4>
      </vt:variant>
    </vt:vector>
  </HeadingPairs>
  <TitlesOfParts>
    <vt:vector size="71" baseType="lpstr">
      <vt:lpstr>Arial</vt:lpstr>
      <vt:lpstr>Arial Hebrew Scholar</vt:lpstr>
      <vt:lpstr>Calibri</vt:lpstr>
      <vt:lpstr>Calibri Light</vt:lpstr>
      <vt:lpstr>Helvetica</vt:lpstr>
      <vt:lpstr>Helvetica Neue</vt:lpstr>
      <vt:lpstr>HelveticaNeueLT Std</vt:lpstr>
      <vt:lpstr>HelveticaNeueLT Std Lt</vt:lpstr>
      <vt:lpstr>Open sans</vt:lpstr>
      <vt:lpstr>Open sans</vt:lpstr>
      <vt:lpstr>Segoe UI</vt:lpstr>
      <vt:lpstr>Segoe UI Semibold</vt:lpstr>
      <vt:lpstr>Times New Roman</vt:lpstr>
      <vt:lpstr>Wingdings</vt:lpstr>
      <vt:lpstr>Blue Page Number</vt:lpstr>
      <vt:lpstr>White Page Number</vt:lpstr>
      <vt:lpstr>No Page Number</vt:lpstr>
      <vt:lpstr>PowerPoint Presentation</vt:lpstr>
      <vt:lpstr>PowerPoint Presentation</vt:lpstr>
      <vt:lpstr>PowerPoint Presentation</vt:lpstr>
      <vt:lpstr>PowerPoint Presentation</vt:lpstr>
      <vt:lpstr>Usted trabajará estrechamente con estos dirigentes de club</vt:lpstr>
      <vt:lpstr>Usted trabaja estrechamente con el gobernador de distrito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Prepararse para dirigir, prepararse para el éxito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En su tercera reunión, ¡céntrese en el liderato!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Lions Clubs International</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Maurey, Andrea</dc:creator>
  <cp:lastModifiedBy>Wielgus, Natalie</cp:lastModifiedBy>
  <cp:revision>1627</cp:revision>
  <cp:lastPrinted>2019-06-12T14:00:21Z</cp:lastPrinted>
  <dcterms:created xsi:type="dcterms:W3CDTF">2016-11-15T15:12:50Z</dcterms:created>
  <dcterms:modified xsi:type="dcterms:W3CDTF">2023-09-22T15:46:23Z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dlc_DocId">
    <vt:lpwstr>2Z733PFY5E2U-163-69</vt:lpwstr>
  </property>
  <property fmtid="{D5CDD505-2E9C-101B-9397-08002B2CF9AE}" pid="3" name="_dlc_DocIdItemGuid">
    <vt:lpwstr>527daf3e-de7e-428b-8481-11904d93cdc4</vt:lpwstr>
  </property>
  <property fmtid="{D5CDD505-2E9C-101B-9397-08002B2CF9AE}" pid="4" name="_dlc_DocIdUrl">
    <vt:lpwstr>http://my.lionsclubs.org/Divisions/PR/_layouts/DocIdRedir.aspx?ID=2Z733PFY5E2U-163-69, 2Z733PFY5E2U-163-69</vt:lpwstr>
  </property>
</Properties>
</file>