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82" r:id="rId3"/>
  </p:sldMasterIdLst>
  <p:notesMasterIdLst>
    <p:notesMasterId r:id="rId16"/>
  </p:notesMasterIdLst>
  <p:sldIdLst>
    <p:sldId id="873" r:id="rId4"/>
    <p:sldId id="1501" r:id="rId5"/>
    <p:sldId id="1112" r:id="rId6"/>
    <p:sldId id="1475" r:id="rId7"/>
    <p:sldId id="1545" r:id="rId8"/>
    <p:sldId id="1480" r:id="rId9"/>
    <p:sldId id="1515" r:id="rId10"/>
    <p:sldId id="2134806591" r:id="rId11"/>
    <p:sldId id="2134806592" r:id="rId12"/>
    <p:sldId id="2134806593" r:id="rId13"/>
    <p:sldId id="1497" r:id="rId14"/>
    <p:sldId id="956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50ACCF21-149B-537D-23FD-807A4D0AB43F}" name="DiMaggio, Kristin" initials="DK" userId="S::kdimaggio@lionsclubs.org::f298a555-1268-425a-8c4f-f0bf55330952" providerId="AD"/>
  <p188:author id="{36888738-EE28-B73F-250D-7B90D0BC7EF5}" name="Lucas, Justin" initials="LJ" userId="S::JLucas@lionsclubs.org::e9b607f7-214d-46b8-a299-86411fb9e7de" providerId="AD"/>
  <p188:author id="{78BEE9DB-AE22-414C-93DA-C0EFCF28B7BB}" name="Justin Lucas" initials="JL" userId="7xUNzwv5vVm79yF62fIGP9ciCWeYKOk7joi3urEKIK0=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21304D"/>
    <a:srgbClr val="4553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3" autoAdjust="0"/>
    <p:restoredTop sz="82565" autoAdjust="0"/>
  </p:normalViewPr>
  <p:slideViewPr>
    <p:cSldViewPr snapToGrid="0">
      <p:cViewPr varScale="1">
        <p:scale>
          <a:sx n="59" d="100"/>
          <a:sy n="59" d="100"/>
        </p:scale>
        <p:origin x="558" y="3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8/10/relationships/authors" Target="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849394-B8AF-4BFD-B4FC-C61E55B42168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B7F383-6974-49E4-8A2F-B9B03E7D2A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941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7085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3393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824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B7F383-6974-49E4-8A2F-B9B03E7D2AA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719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sz="1800" b="0" i="0" u="none" strike="noStrike" baseline="0">
                <a:solidFill>
                  <a:srgbClr val="FFFFFF"/>
                </a:solidFill>
                <a:latin typeface="HelveticaNeueLT Std Lt"/>
              </a:rPr>
              <a:t>Ein Clubzweig ermöglicht Ihrem Club, die Mitgliedschaft mithilfe einer kleinen Gruppe engagierter Mitglieder auf neue Bereiche oder Activities auszuweiten.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146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9575" y="698500"/>
            <a:ext cx="6192838" cy="348456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678557-5227-8B4D-822D-3FD10583728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08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de-DE">
                <a:solidFill>
                  <a:srgbClr val="0E101A"/>
                </a:solidFill>
                <a:effectLst/>
              </a:rPr>
              <a:t>Welche Art von Clubzweigen können gegründet werden? Clubs für: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E101A"/>
                </a:solidFill>
                <a:effectLst/>
              </a:rPr>
              <a:t>Ein Familienclub-Zweig, der aus erweiterten Familienmitgliedern bestehen kann (Geschwister, Kinder, Urenkel, Nichten und Neffen)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E101A"/>
                </a:solidFill>
                <a:effectLst/>
              </a:rPr>
              <a:t>Der Clubzweig für junge Berufstätige umfasst junge Erwachsene, die am Anfang ihrer beruflichen Laufbahn stehen.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E101A"/>
                </a:solidFill>
                <a:effectLst/>
              </a:rPr>
              <a:t>Der Leo-Lion-Clubzweig, damit sich ehemalige Leos weiterhin engagieren können. 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E101A"/>
                </a:solidFill>
                <a:effectLst/>
              </a:rPr>
              <a:t>Der Clubzweig Community-Gruppen umfasst bestehende Gruppen unserer Community wie Mitglieder der Handelskammer, verschiedene Hobbygruppen, der örtliche Elternbeirat und andere gemeindebasierte Organisationen.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E101A"/>
                </a:solidFill>
                <a:effectLst/>
              </a:rPr>
              <a:t>Virtueller Clubzweig - für Personen, die sich lieber online auf mobilen Plattformen treffen, auf sozialen Medien, per E-Mail oder virtueller Konferenztools wie Google Hangouts oder Zoom.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de-DE">
                <a:solidFill>
                  <a:srgbClr val="0E101A"/>
                </a:solidFill>
                <a:effectLst/>
              </a:rPr>
              <a:t>Der Kultur-Clubzweig besteht aus Community-Gruppen, die einen gemeinsamen regionalen/sprachlichen Hintergrund haben und sich engagieren möchten.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6611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de-DE"/>
              <a:t>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22814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965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06935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E45CF7-7425-FD40-8218-CC60E76BE5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34884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F38A34-01B5-8B47-8788-985DCB17BFD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443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D1463-6C7A-4E35-B46C-B9C538C670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A182BC-1514-404F-B151-72AA9F1E8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AD5F66-C231-40C5-BB7B-35A1A9257D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F6F4A9-BC6B-4357-BA1D-A681AA83F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BFA21-502D-45A8-84D1-2B169510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256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7DCE33-AE64-4A93-B888-1BD4189EF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E914CA-6E3B-4294-941E-86A4F083F4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55D96B-4C64-4CC3-AB03-6766A03D39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B2030-D6B1-4AC5-A71A-A40D88DD5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9A4BA-5D1D-4CD4-8629-07C53CD4D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25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5C8412-8846-4C35-A5DA-CEE1A91A99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B96A48-7549-4284-829F-B42DD90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5784-4BF7-40D2-96BB-CED541C68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490709-059C-4E8B-A50B-47A394AC9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FCF1CD-C787-486E-8B39-AFF907004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335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Left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erlay">
            <a:extLst>
              <a:ext uri="{FF2B5EF4-FFF2-40B4-BE49-F238E27FC236}">
                <a16:creationId xmlns:a16="http://schemas.microsoft.com/office/drawing/2014/main" id="{89790728-0DD7-1F42-9A48-48A941B20D9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6" name="Gold Bar">
            <a:extLst>
              <a:ext uri="{FF2B5EF4-FFF2-40B4-BE49-F238E27FC236}">
                <a16:creationId xmlns:a16="http://schemas.microsoft.com/office/drawing/2014/main" id="{C4B2230D-595B-5246-A3B2-FB53F20DDBA8}"/>
              </a:ext>
            </a:extLst>
          </p:cNvPr>
          <p:cNvSpPr/>
          <p:nvPr userDrawn="1"/>
        </p:nvSpPr>
        <p:spPr>
          <a:xfrm>
            <a:off x="792677" y="3883983"/>
            <a:ext cx="1178336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8" name="Text Placeholder 18">
            <a:extLst>
              <a:ext uri="{FF2B5EF4-FFF2-40B4-BE49-F238E27FC236}">
                <a16:creationId xmlns:a16="http://schemas.microsoft.com/office/drawing/2014/main" id="{2A1C6F64-979F-8D40-A629-0132753DB79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61999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chemeClr val="bg1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9" name="Text Placeholder 20">
            <a:extLst>
              <a:ext uri="{FF2B5EF4-FFF2-40B4-BE49-F238E27FC236}">
                <a16:creationId xmlns:a16="http://schemas.microsoft.com/office/drawing/2014/main" id="{1F6599DE-5FEF-F349-BA19-07E55E1740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62000" y="4189206"/>
            <a:ext cx="7696200" cy="535194"/>
          </a:xfrm>
          <a:prstGeom prst="rect">
            <a:avLst/>
          </a:prstGeom>
        </p:spPr>
        <p:txBody>
          <a:bodyPr anchor="t"/>
          <a:lstStyle>
            <a:lvl1pPr marL="0" indent="0" algn="l">
              <a:buNone/>
              <a:defRPr sz="33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subhead</a:t>
            </a:r>
          </a:p>
        </p:txBody>
      </p:sp>
    </p:spTree>
    <p:extLst>
      <p:ext uri="{BB962C8B-B14F-4D97-AF65-F5344CB8AC3E}">
        <p14:creationId xmlns:p14="http://schemas.microsoft.com/office/powerpoint/2010/main" val="855432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A707A-6BF3-7F41-BF25-D121B80B631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199" y="365126"/>
            <a:ext cx="8653041" cy="665022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E18DA7-EB25-0A4D-AFFE-9F109FA79F9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198" y="1331088"/>
            <a:ext cx="5354255" cy="484587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29560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96692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3145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304865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mple Corporate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54698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5334000" y="3048000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-1" y="1362736"/>
            <a:ext cx="12174807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SINGLE LINE CONTENT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1147763" y="3763982"/>
            <a:ext cx="9845675" cy="20415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FontTx/>
              <a:buNone/>
              <a:defRPr sz="2400"/>
            </a:lvl2pPr>
            <a:lvl3pPr marL="914400" indent="0" algn="ctr">
              <a:buFontTx/>
              <a:buNone/>
              <a:defRPr sz="2400"/>
            </a:lvl3pPr>
            <a:lvl4pPr marL="1371600" indent="0" algn="ctr">
              <a:buFontTx/>
              <a:buNone/>
              <a:defRPr sz="2400"/>
            </a:lvl4pPr>
            <a:lvl5pPr marL="1828800" indent="0" algn="ctr">
              <a:buFontTx/>
              <a:buNone/>
              <a:defRPr sz="2400"/>
            </a:lvl5pPr>
          </a:lstStyle>
          <a:p>
            <a:pPr lvl="0"/>
            <a:r>
              <a:rPr lang="en-US" dirty="0"/>
              <a:t>Click to edit Master text styles</a:t>
            </a:r>
            <a:br>
              <a:rPr lang="en-US" dirty="0"/>
            </a:br>
            <a:r>
              <a:rPr lang="en-US" dirty="0"/>
              <a:t>Second level</a:t>
            </a:r>
            <a:br>
              <a:rPr lang="en-US" dirty="0"/>
            </a:br>
            <a:r>
              <a:rPr lang="en-US" dirty="0"/>
              <a:t>Third level</a:t>
            </a:r>
            <a:br>
              <a:rPr lang="en-US" dirty="0"/>
            </a:br>
            <a:r>
              <a:rPr lang="en-US" dirty="0"/>
              <a:t>Fourth level</a:t>
            </a:r>
            <a:br>
              <a:rPr lang="en-US" dirty="0"/>
            </a:br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3088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732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BB1C42-7421-4BD5-8BD7-BF5AD46CC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EFF6D-9ABA-455B-B848-ED061D8C4A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FB1D46-30D6-4DF4-9B74-C2F82ED76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29DF1B-C6F3-4CE5-92D1-3336A3E8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9867B6-90B9-446B-BB0B-1196B5DBD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0299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864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CC6FFA-9190-C446-B892-8505F567962E}"/>
              </a:ext>
            </a:extLst>
          </p:cNvPr>
          <p:cNvSpPr/>
          <p:nvPr userDrawn="1"/>
        </p:nvSpPr>
        <p:spPr bwMode="auto">
          <a:xfrm>
            <a:off x="0" y="0"/>
            <a:ext cx="4281142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endParaRPr kumimoji="0" lang="en-US" sz="3000" b="0" i="0" u="none" strike="noStrike" cap="none" normalizeH="0" dirty="0" err="1">
              <a:ln>
                <a:noFill/>
              </a:ln>
              <a:solidFill>
                <a:srgbClr val="404040"/>
              </a:solidFill>
              <a:effectLst/>
              <a:ea typeface="ヒラギノ角ゴ Pro W3" pitchFamily="84" charset="-128"/>
            </a:endParaRPr>
          </a:p>
        </p:txBody>
      </p:sp>
      <p:pic>
        <p:nvPicPr>
          <p:cNvPr id="6" name="Picture 5" descr="lionlogo_white.eps">
            <a:extLst>
              <a:ext uri="{FF2B5EF4-FFF2-40B4-BE49-F238E27FC236}">
                <a16:creationId xmlns:a16="http://schemas.microsoft.com/office/drawing/2014/main" id="{351EE3E6-C00E-3840-AE2F-425380247DD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2" y="-457200"/>
            <a:ext cx="8686802" cy="8473974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ABCF45D-15BA-F544-A2F1-1B5A8159B3D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9600" y="2743200"/>
            <a:ext cx="3276600" cy="11430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400" b="1">
                <a:solidFill>
                  <a:srgbClr val="0A5496"/>
                </a:solidFill>
              </a:defRPr>
            </a:lvl1pPr>
          </a:lstStyle>
          <a:p>
            <a:pPr lvl="0"/>
            <a:r>
              <a:rPr lang="en-US" dirty="0"/>
              <a:t>Title here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795C4B-63C3-3242-871B-1253E5636AB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48200" y="381000"/>
            <a:ext cx="7239000" cy="601972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r>
              <a:rPr lang="en-US" sz="2000" dirty="0"/>
              <a:t>Lorem ipsum dolor sit amet, </a:t>
            </a:r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, </a:t>
            </a:r>
            <a:r>
              <a:rPr lang="en-US" sz="2000" dirty="0" err="1"/>
              <a:t>sed</a:t>
            </a:r>
            <a:r>
              <a:rPr lang="en-US" sz="2000" dirty="0"/>
              <a:t> do </a:t>
            </a:r>
            <a:r>
              <a:rPr lang="en-US" sz="2000" dirty="0" err="1"/>
              <a:t>eiusmod</a:t>
            </a:r>
            <a:r>
              <a:rPr lang="en-US" sz="2000" dirty="0"/>
              <a:t> </a:t>
            </a:r>
            <a:r>
              <a:rPr lang="en-US" sz="2000" dirty="0" err="1"/>
              <a:t>tempor</a:t>
            </a:r>
            <a:r>
              <a:rPr lang="en-US" sz="2000" dirty="0"/>
              <a:t> </a:t>
            </a:r>
            <a:r>
              <a:rPr lang="en-US" sz="2000" dirty="0" err="1"/>
              <a:t>incididunt</a:t>
            </a:r>
            <a:r>
              <a:rPr lang="en-US" sz="2000" dirty="0"/>
              <a:t> </a:t>
            </a:r>
            <a:r>
              <a:rPr lang="en-US" sz="2000" dirty="0" err="1"/>
              <a:t>ut</a:t>
            </a:r>
            <a:r>
              <a:rPr lang="en-US" sz="2000" dirty="0"/>
              <a:t> </a:t>
            </a:r>
            <a:r>
              <a:rPr lang="en-US" sz="2000" dirty="0" err="1"/>
              <a:t>labore</a:t>
            </a:r>
            <a:r>
              <a:rPr lang="en-US" sz="2000" dirty="0"/>
              <a:t> et </a:t>
            </a:r>
            <a:r>
              <a:rPr lang="en-US" sz="2000" dirty="0" err="1"/>
              <a:t>dolore</a:t>
            </a:r>
            <a:r>
              <a:rPr lang="en-US" sz="2000" dirty="0"/>
              <a:t> magna </a:t>
            </a:r>
            <a:r>
              <a:rPr lang="en-US" sz="2000" dirty="0" err="1"/>
              <a:t>aliqua</a:t>
            </a:r>
            <a:r>
              <a:rPr lang="en-US" sz="2000" dirty="0"/>
              <a:t>. Semper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 cursus. </a:t>
            </a:r>
            <a:r>
              <a:rPr lang="en-US" sz="2000" dirty="0" err="1"/>
              <a:t>Scelerisque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</a:t>
            </a:r>
            <a:r>
              <a:rPr lang="en-US" sz="2000" dirty="0" err="1"/>
              <a:t>pulvinar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 err="1"/>
              <a:t>Consectetur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</a:t>
            </a:r>
            <a:r>
              <a:rPr lang="en-US" sz="2000" dirty="0" err="1"/>
              <a:t>elit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 habitant </a:t>
            </a:r>
            <a:r>
              <a:rPr lang="en-US" sz="2000" dirty="0" err="1"/>
              <a:t>morbi</a:t>
            </a:r>
            <a:r>
              <a:rPr lang="en-US" sz="2000" dirty="0"/>
              <a:t> </a:t>
            </a:r>
            <a:r>
              <a:rPr lang="en-US" sz="2000" dirty="0" err="1"/>
              <a:t>tristique</a:t>
            </a:r>
            <a:r>
              <a:rPr lang="en-US" sz="2000" dirty="0"/>
              <a:t> </a:t>
            </a:r>
            <a:r>
              <a:rPr lang="en-US" sz="2000" dirty="0" err="1"/>
              <a:t>senectus</a:t>
            </a:r>
            <a:r>
              <a:rPr lang="en-US" sz="2000" dirty="0"/>
              <a:t> et </a:t>
            </a:r>
            <a:r>
              <a:rPr lang="en-US" sz="2000" dirty="0" err="1"/>
              <a:t>netus</a:t>
            </a:r>
            <a:r>
              <a:rPr lang="en-US" sz="2000" dirty="0"/>
              <a:t>. </a:t>
            </a:r>
            <a:r>
              <a:rPr lang="en-US" sz="2000" dirty="0" err="1"/>
              <a:t>Curabitur</a:t>
            </a:r>
            <a:r>
              <a:rPr lang="en-US" sz="2000" dirty="0"/>
              <a:t> vitae </a:t>
            </a:r>
            <a:r>
              <a:rPr lang="en-US" sz="2000" dirty="0" err="1"/>
              <a:t>nunc</a:t>
            </a:r>
            <a:r>
              <a:rPr lang="en-US" sz="2000" dirty="0"/>
              <a:t> </a:t>
            </a:r>
            <a:r>
              <a:rPr lang="en-US" sz="2000" dirty="0" err="1"/>
              <a:t>sed</a:t>
            </a:r>
            <a:r>
              <a:rPr lang="en-US" sz="2000" dirty="0"/>
              <a:t> </a:t>
            </a:r>
            <a:r>
              <a:rPr lang="en-US" sz="2000" dirty="0" err="1"/>
              <a:t>velit</a:t>
            </a:r>
            <a:r>
              <a:rPr lang="en-US" sz="2000" dirty="0"/>
              <a:t> </a:t>
            </a:r>
            <a:r>
              <a:rPr lang="en-US" sz="2000" dirty="0" err="1"/>
              <a:t>dignissim</a:t>
            </a:r>
            <a:r>
              <a:rPr lang="en-US" sz="2000" dirty="0"/>
              <a:t> </a:t>
            </a:r>
            <a:r>
              <a:rPr lang="en-US" sz="2000" dirty="0" err="1"/>
              <a:t>sodales</a:t>
            </a:r>
            <a:r>
              <a:rPr lang="en-US" sz="2000" dirty="0"/>
              <a:t>. </a:t>
            </a:r>
            <a:r>
              <a:rPr lang="en-US" sz="2000" dirty="0" err="1"/>
              <a:t>Consequat</a:t>
            </a:r>
            <a:r>
              <a:rPr lang="en-US" sz="2000" dirty="0"/>
              <a:t> ac </a:t>
            </a:r>
            <a:r>
              <a:rPr lang="en-US" sz="2000" dirty="0" err="1"/>
              <a:t>felis</a:t>
            </a:r>
            <a:r>
              <a:rPr lang="en-US" sz="2000" dirty="0"/>
              <a:t> </a:t>
            </a:r>
            <a:r>
              <a:rPr lang="en-US" sz="2000" dirty="0" err="1"/>
              <a:t>donec</a:t>
            </a:r>
            <a:r>
              <a:rPr lang="en-US" sz="2000" dirty="0"/>
              <a:t> et </a:t>
            </a:r>
            <a:r>
              <a:rPr lang="en-US" sz="2000" dirty="0" err="1"/>
              <a:t>odio</a:t>
            </a:r>
            <a:r>
              <a:rPr lang="en-US" sz="2000" dirty="0"/>
              <a:t> </a:t>
            </a:r>
            <a:r>
              <a:rPr lang="en-US" sz="2000" dirty="0" err="1"/>
              <a:t>pellentesque</a:t>
            </a:r>
            <a:r>
              <a:rPr lang="en-US" sz="2000" dirty="0"/>
              <a:t>. At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urna</a:t>
            </a:r>
            <a:r>
              <a:rPr lang="en-US" sz="2000" dirty="0"/>
              <a:t> </a:t>
            </a:r>
            <a:r>
              <a:rPr lang="en-US" sz="2000" dirty="0" err="1"/>
              <a:t>duis</a:t>
            </a:r>
            <a:r>
              <a:rPr lang="en-US" sz="2000" dirty="0"/>
              <a:t> convallis. </a:t>
            </a:r>
            <a:r>
              <a:rPr lang="en-US" sz="2000" dirty="0" err="1"/>
              <a:t>Commodo</a:t>
            </a:r>
            <a:r>
              <a:rPr lang="en-US" sz="2000" dirty="0"/>
              <a:t>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facilisi</a:t>
            </a:r>
            <a:r>
              <a:rPr lang="en-US" sz="2000" dirty="0"/>
              <a:t> </a:t>
            </a:r>
            <a:r>
              <a:rPr lang="en-US" sz="2000" dirty="0" err="1"/>
              <a:t>nullam</a:t>
            </a:r>
            <a:r>
              <a:rPr lang="en-US" sz="2000" dirty="0"/>
              <a:t> </a:t>
            </a:r>
            <a:r>
              <a:rPr lang="en-US" sz="2000" dirty="0" err="1"/>
              <a:t>vehicula</a:t>
            </a:r>
            <a:r>
              <a:rPr lang="en-US" sz="2000" dirty="0"/>
              <a:t> ipsum. Nunc </a:t>
            </a:r>
            <a:r>
              <a:rPr lang="en-US" sz="2000" dirty="0" err="1"/>
              <a:t>lobortis</a:t>
            </a:r>
            <a:r>
              <a:rPr lang="en-US" sz="2000" dirty="0"/>
              <a:t> </a:t>
            </a:r>
            <a:r>
              <a:rPr lang="en-US" sz="2000" dirty="0" err="1"/>
              <a:t>mattis</a:t>
            </a:r>
            <a:r>
              <a:rPr lang="en-US" sz="2000" dirty="0"/>
              <a:t> </a:t>
            </a:r>
            <a:r>
              <a:rPr lang="en-US" sz="2000" dirty="0" err="1"/>
              <a:t>aliquam</a:t>
            </a:r>
            <a:r>
              <a:rPr lang="en-US" sz="2000" dirty="0"/>
              <a:t> </a:t>
            </a:r>
            <a:r>
              <a:rPr lang="en-US" sz="2000" dirty="0" err="1"/>
              <a:t>faucibus</a:t>
            </a:r>
            <a:r>
              <a:rPr lang="en-US" sz="2000" dirty="0"/>
              <a:t> </a:t>
            </a:r>
            <a:r>
              <a:rPr lang="en-US" sz="2000" dirty="0" err="1"/>
              <a:t>purus</a:t>
            </a:r>
            <a:r>
              <a:rPr lang="en-US" sz="2000" dirty="0"/>
              <a:t> in </a:t>
            </a:r>
            <a:r>
              <a:rPr lang="en-US" sz="2000" dirty="0" err="1"/>
              <a:t>massa</a:t>
            </a:r>
            <a:r>
              <a:rPr lang="en-US" sz="2000" dirty="0"/>
              <a:t>. </a:t>
            </a:r>
          </a:p>
          <a:p>
            <a:endParaRPr lang="en-US" sz="2000" dirty="0"/>
          </a:p>
          <a:p>
            <a:r>
              <a:rPr lang="en-US" sz="2000" dirty="0"/>
              <a:t>Nunc </a:t>
            </a:r>
            <a:r>
              <a:rPr lang="en-US" sz="2000" dirty="0" err="1"/>
              <a:t>faucibus</a:t>
            </a:r>
            <a:r>
              <a:rPr lang="en-US" sz="2000" dirty="0"/>
              <a:t> a </a:t>
            </a:r>
            <a:r>
              <a:rPr lang="en-US" sz="2000" dirty="0" err="1"/>
              <a:t>pellentesque</a:t>
            </a:r>
            <a:r>
              <a:rPr lang="en-US" sz="2000" dirty="0"/>
              <a:t> sit amet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eget</a:t>
            </a:r>
            <a:r>
              <a:rPr lang="en-US" sz="2000" dirty="0"/>
              <a:t> dolor </a:t>
            </a:r>
            <a:r>
              <a:rPr lang="en-US" sz="2000" dirty="0" err="1"/>
              <a:t>morbi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nam</a:t>
            </a:r>
            <a:r>
              <a:rPr lang="en-US" sz="2000" dirty="0"/>
              <a:t> libero </a:t>
            </a:r>
            <a:r>
              <a:rPr lang="en-US" sz="2000" dirty="0" err="1"/>
              <a:t>justo</a:t>
            </a:r>
            <a:r>
              <a:rPr lang="en-US" sz="2000" dirty="0"/>
              <a:t> </a:t>
            </a:r>
            <a:r>
              <a:rPr lang="en-US" sz="2000" dirty="0" err="1"/>
              <a:t>laoreet</a:t>
            </a:r>
            <a:r>
              <a:rPr lang="en-US" sz="2000" dirty="0"/>
              <a:t> sit amet. </a:t>
            </a:r>
            <a:r>
              <a:rPr lang="en-US" sz="2000" dirty="0" err="1"/>
              <a:t>Malesuada</a:t>
            </a:r>
            <a:r>
              <a:rPr lang="en-US" sz="2000" dirty="0"/>
              <a:t> fames ac </a:t>
            </a:r>
            <a:r>
              <a:rPr lang="en-US" sz="2000" dirty="0" err="1"/>
              <a:t>turpis</a:t>
            </a:r>
            <a:r>
              <a:rPr lang="en-US" sz="2000" dirty="0"/>
              <a:t> </a:t>
            </a:r>
            <a:r>
              <a:rPr lang="en-US" sz="2000" dirty="0" err="1"/>
              <a:t>egestas</a:t>
            </a:r>
            <a:r>
              <a:rPr lang="en-US" sz="2000" dirty="0"/>
              <a:t> integer </a:t>
            </a:r>
            <a:r>
              <a:rPr lang="en-US" sz="2000" dirty="0" err="1"/>
              <a:t>eget</a:t>
            </a:r>
            <a:r>
              <a:rPr lang="en-US" sz="2000" dirty="0"/>
              <a:t> </a:t>
            </a:r>
            <a:r>
              <a:rPr lang="en-US" sz="2000" dirty="0" err="1"/>
              <a:t>aliquet</a:t>
            </a:r>
            <a:r>
              <a:rPr lang="en-US" sz="2000" dirty="0"/>
              <a:t> </a:t>
            </a:r>
            <a:r>
              <a:rPr lang="en-US" sz="2000" dirty="0" err="1"/>
              <a:t>nibh</a:t>
            </a:r>
            <a:r>
              <a:rPr lang="en-US" sz="2000" dirty="0"/>
              <a:t>. </a:t>
            </a:r>
            <a:r>
              <a:rPr lang="en-US" sz="2000" dirty="0" err="1"/>
              <a:t>Viverra</a:t>
            </a:r>
            <a:r>
              <a:rPr lang="en-US" sz="2000" dirty="0"/>
              <a:t> </a:t>
            </a:r>
            <a:r>
              <a:rPr lang="en-US" sz="2000" dirty="0" err="1"/>
              <a:t>adipiscing</a:t>
            </a:r>
            <a:r>
              <a:rPr lang="en-US" sz="2000" dirty="0"/>
              <a:t> at in </a:t>
            </a:r>
            <a:r>
              <a:rPr lang="en-US" sz="2000" dirty="0" err="1"/>
              <a:t>tellus</a:t>
            </a:r>
            <a:r>
              <a:rPr lang="en-US" sz="2000" dirty="0"/>
              <a:t> integer. Quam </a:t>
            </a:r>
            <a:r>
              <a:rPr lang="en-US" sz="2000" dirty="0" err="1"/>
              <a:t>nulla</a:t>
            </a:r>
            <a:r>
              <a:rPr lang="en-US" sz="2000" dirty="0"/>
              <a:t> </a:t>
            </a:r>
            <a:r>
              <a:rPr lang="en-US" sz="2000" dirty="0" err="1"/>
              <a:t>porttitor</a:t>
            </a:r>
            <a:r>
              <a:rPr lang="en-US" sz="2000" dirty="0"/>
              <a:t> </a:t>
            </a:r>
            <a:r>
              <a:rPr lang="en-US" sz="2000" dirty="0" err="1"/>
              <a:t>massa</a:t>
            </a:r>
            <a:r>
              <a:rPr lang="en-US" sz="2000" dirty="0"/>
              <a:t> id </a:t>
            </a:r>
            <a:r>
              <a:rPr lang="en-US" sz="2000" dirty="0" err="1"/>
              <a:t>neque</a:t>
            </a:r>
            <a:r>
              <a:rPr lang="en-US" sz="2000" dirty="0"/>
              <a:t>. Pretium </a:t>
            </a:r>
            <a:r>
              <a:rPr lang="en-US" sz="2000" dirty="0" err="1"/>
              <a:t>aenean</a:t>
            </a:r>
            <a:r>
              <a:rPr lang="en-US" sz="2000" dirty="0"/>
              <a:t> pharetra magna ac </a:t>
            </a:r>
            <a:r>
              <a:rPr lang="en-US" sz="2000" dirty="0" err="1"/>
              <a:t>placerat</a:t>
            </a:r>
            <a:r>
              <a:rPr lang="en-US" sz="2000" dirty="0"/>
              <a:t> </a:t>
            </a:r>
            <a:r>
              <a:rPr lang="en-US" sz="2000" dirty="0" err="1"/>
              <a:t>vestibulum</a:t>
            </a:r>
            <a:r>
              <a:rPr lang="en-US" sz="2000" dirty="0"/>
              <a:t> </a:t>
            </a:r>
            <a:r>
              <a:rPr lang="en-US" sz="2000" dirty="0" err="1"/>
              <a:t>lectus</a:t>
            </a:r>
            <a:r>
              <a:rPr lang="en-US" sz="2000" dirty="0"/>
              <a:t> </a:t>
            </a:r>
            <a:r>
              <a:rPr lang="en-US" sz="2000" dirty="0" err="1"/>
              <a:t>mauris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8619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pic>
        <p:nvPicPr>
          <p:cNvPr id="4" name="Picture 3" descr="lionlogo_white.eps">
            <a:extLst>
              <a:ext uri="{FF2B5EF4-FFF2-40B4-BE49-F238E27FC236}">
                <a16:creationId xmlns:a16="http://schemas.microsoft.com/office/drawing/2014/main" id="{684A4C76-6039-804D-8CB8-106542C85D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0"/>
            <a:ext cx="7280754" cy="710237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19138A4-B106-5647-9E25-A0B9EA158B40}"/>
              </a:ext>
            </a:extLst>
          </p:cNvPr>
          <p:cNvCxnSpPr/>
          <p:nvPr userDrawn="1"/>
        </p:nvCxnSpPr>
        <p:spPr>
          <a:xfrm>
            <a:off x="838200" y="1219200"/>
            <a:ext cx="5029200" cy="0"/>
          </a:xfrm>
          <a:prstGeom prst="line">
            <a:avLst/>
          </a:prstGeom>
          <a:ln w="76200">
            <a:solidFill>
              <a:srgbClr val="FFD12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A19E429-053A-3346-AB28-6614388486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41946"/>
            <a:ext cx="964932" cy="914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Session title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9D66FD4-71EE-4B42-B6B1-1C529A8A8BF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535008"/>
            <a:ext cx="5943600" cy="1143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pl-PL" sz="2400" b="1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Date</a:t>
            </a:r>
            <a:endParaRPr lang="pl-PL" sz="2400" b="1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r>
              <a:rPr lang="pl-PL" sz="1800" dirty="0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00:00-00:00 </a:t>
            </a:r>
          </a:p>
          <a:p>
            <a:r>
              <a:rPr lang="pl-PL" sz="1800" dirty="0" err="1">
                <a:solidFill>
                  <a:srgbClr val="0A5496"/>
                </a:solidFill>
                <a:ea typeface="Arial Hebrew Scholar" charset="-79"/>
                <a:cs typeface="Arial" panose="020B0604020202020204" pitchFamily="34" charset="0"/>
              </a:rPr>
              <a:t>Location</a:t>
            </a:r>
            <a:endParaRPr lang="en-US" sz="1800" dirty="0">
              <a:solidFill>
                <a:srgbClr val="0A5496"/>
              </a:solidFill>
              <a:ea typeface="Arial Hebrew Scholar" charset="-79"/>
              <a:cs typeface="Arial" panose="020B0604020202020204" pitchFamily="34" charset="0"/>
            </a:endParaRPr>
          </a:p>
          <a:p>
            <a:pPr lvl="0"/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013E082-34F3-3748-A287-98FA86956B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3124200"/>
            <a:ext cx="8763000" cy="1981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519099" indent="0">
              <a:buNone/>
              <a:defRPr sz="2400"/>
            </a:lvl2pPr>
            <a:lvl3pPr marL="914377" indent="0">
              <a:buNone/>
              <a:defRPr sz="2400"/>
            </a:lvl3pPr>
            <a:lvl4pPr marL="1371565" indent="0">
              <a:buNone/>
              <a:defRPr sz="2400"/>
            </a:lvl4pPr>
            <a:lvl5pPr marL="1828755" indent="0">
              <a:buNone/>
              <a:defRPr sz="2400"/>
            </a:lvl5pPr>
          </a:lstStyle>
          <a:p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4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4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4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2200" dirty="0">
              <a:solidFill>
                <a:schemeClr val="accent6">
                  <a:lumMod val="50000"/>
                  <a:lumOff val="50000"/>
                </a:schemeClr>
              </a:solidFill>
              <a:latin typeface="Arial Hebrew Scholar" charset="-79"/>
              <a:ea typeface="Arial Hebrew Scholar" charset="-79"/>
              <a:cs typeface="Arial Hebrew Scholar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7649947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4F2B938-A092-8A40-BA9E-36EB895796A6}"/>
              </a:ext>
            </a:extLst>
          </p:cNvPr>
          <p:cNvSpPr txBox="1"/>
          <p:nvPr userDrawn="1"/>
        </p:nvSpPr>
        <p:spPr>
          <a:xfrm>
            <a:off x="342901" y="385480"/>
            <a:ext cx="3505200" cy="6247864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en-US" sz="40000" dirty="0">
                <a:solidFill>
                  <a:srgbClr val="FFFFFF"/>
                </a:solidFill>
                <a:latin typeface="Arial" charset="0"/>
                <a:ea typeface="Arial" charset="0"/>
                <a:cs typeface="Arial" charset="0"/>
              </a:rPr>
              <a:t>#</a:t>
            </a:r>
          </a:p>
        </p:txBody>
      </p:sp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E3315EA2-0FCF-964A-B51F-29EF0E9D77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2000" y="444078"/>
            <a:ext cx="8686801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</a:lstStyle>
          <a:p>
            <a:r>
              <a:rPr lang="en-US" dirty="0"/>
              <a:t>Insert headline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CD10A15-415D-E249-9DE4-AB27B911E08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038600" y="1828800"/>
            <a:ext cx="7848600" cy="3276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  <a:lvl2pPr marL="519099" indent="0">
              <a:buNone/>
              <a:defRPr sz="2000"/>
            </a:lvl2pPr>
            <a:lvl3pPr marL="914377" indent="0">
              <a:buNone/>
              <a:defRPr sz="2000"/>
            </a:lvl3pPr>
            <a:lvl4pPr marL="1371565" indent="0">
              <a:buNone/>
              <a:defRPr sz="2000"/>
            </a:lvl4pPr>
            <a:lvl5pPr marL="1828755" indent="0">
              <a:buNone/>
              <a:defRPr sz="2000"/>
            </a:lvl5pPr>
          </a:lstStyle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b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2000" kern="0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Font typeface="Arial" charset="0"/>
              <a:buChar char="•"/>
            </a:pP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b="1" kern="0" dirty="0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non </a:t>
            </a:r>
            <a:r>
              <a:rPr lang="en-US" sz="2000" b="1" kern="0" dirty="0" err="1">
                <a:solidFill>
                  <a:srgbClr val="0A5496"/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2000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2000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94097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E74D1AD-D57F-5440-BE7B-98B13C10EC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8869BDF-F147-3242-B3B9-51909D49BAB7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0F68A244-CECA-F041-AD70-910F56A47209}"/>
              </a:ext>
            </a:extLst>
          </p:cNvPr>
          <p:cNvSpPr/>
          <p:nvPr userDrawn="1"/>
        </p:nvSpPr>
        <p:spPr bwMode="auto">
          <a:xfrm>
            <a:off x="8763000" y="3064705"/>
            <a:ext cx="2398894" cy="2398894"/>
          </a:xfrm>
          <a:prstGeom prst="ellipse">
            <a:avLst/>
          </a:prstGeom>
          <a:solidFill>
            <a:srgbClr val="10233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609600" indent="-609600" algn="ctr">
              <a:buFont typeface="Helvetica" pitchFamily="84" charset="0"/>
              <a:buNone/>
            </a:pPr>
            <a:endParaRPr lang="en-US" sz="3000" dirty="0" err="1">
              <a:solidFill>
                <a:srgbClr val="4040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60D8B9-AE71-4842-9AE0-E07B8750490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371600" y="3587437"/>
            <a:ext cx="6172200" cy="1447800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2pPr>
            <a:lvl3pPr marL="914377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3pPr>
            <a:lvl4pPr marL="137156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4pPr>
            <a:lvl5pPr marL="1828755" indent="0">
              <a:buNone/>
              <a:defRPr sz="2400">
                <a:solidFill>
                  <a:schemeClr val="accent6">
                    <a:lumMod val="50000"/>
                    <a:lumOff val="50000"/>
                  </a:schemeClr>
                </a:solidFill>
              </a:defRPr>
            </a:lvl5pPr>
          </a:lstStyle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Excepteur</a:t>
            </a:r>
            <a:r>
              <a:rPr lang="en-US" dirty="0"/>
              <a:t> </a:t>
            </a:r>
            <a:r>
              <a:rPr lang="en-US" dirty="0" err="1"/>
              <a:t>sint</a:t>
            </a:r>
            <a:r>
              <a:rPr lang="en-US" dirty="0"/>
              <a:t> </a:t>
            </a:r>
            <a:r>
              <a:rPr lang="en-US" dirty="0" err="1"/>
              <a:t>occaecat</a:t>
            </a:r>
            <a:r>
              <a:rPr lang="en-US" dirty="0"/>
              <a:t> </a:t>
            </a:r>
            <a:r>
              <a:rPr lang="en-US" dirty="0" err="1"/>
              <a:t>cupidatat</a:t>
            </a:r>
            <a:endParaRPr lang="en-US" dirty="0"/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lang="en-US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9BE79663-AD90-FF47-A2BC-2688925AA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201150" y="4343400"/>
            <a:ext cx="1619250" cy="533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19099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377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56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755" indent="0"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Descriptor copy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651F41AD-9823-E448-BF4A-350AC5B7E5F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9708356" y="3168337"/>
            <a:ext cx="604837" cy="1143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6400" b="1">
                <a:solidFill>
                  <a:schemeClr val="bg1"/>
                </a:solidFill>
              </a:defRPr>
            </a:lvl1pPr>
            <a:lvl2pPr>
              <a:defRPr sz="4800" b="1"/>
            </a:lvl2pPr>
            <a:lvl3pPr>
              <a:defRPr sz="4800" b="1"/>
            </a:lvl3pPr>
            <a:lvl4pPr>
              <a:defRPr sz="4800" b="1"/>
            </a:lvl4pPr>
            <a:lvl5pPr>
              <a:defRPr sz="4800" b="1"/>
            </a:lvl5pPr>
          </a:lstStyle>
          <a:p>
            <a:pPr lvl="0"/>
            <a:r>
              <a:rPr 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3224993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8527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1384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FCF6221C-0E44-F44E-8595-80D0F82E78C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23898" y="2209800"/>
            <a:ext cx="10744199" cy="83820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5000"/>
              </a:lnSpc>
              <a:spcAft>
                <a:spcPts val="600"/>
              </a:spcAft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marL="0" indent="0" algn="ctr">
              <a:lnSpc>
                <a:spcPct val="105000"/>
              </a:lnSpc>
              <a:spcAft>
                <a:spcPts val="600"/>
              </a:spcAft>
              <a:buNone/>
            </a:pP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sint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occaecat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cupidatat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non </a:t>
            </a:r>
            <a:r>
              <a:rPr lang="en-US" kern="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kern="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dirty="0">
              <a:solidFill>
                <a:schemeClr val="accent6">
                  <a:lumMod val="50000"/>
                  <a:lumOff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 Placeholder 18">
            <a:extLst>
              <a:ext uri="{FF2B5EF4-FFF2-40B4-BE49-F238E27FC236}">
                <a16:creationId xmlns:a16="http://schemas.microsoft.com/office/drawing/2014/main" id="{D4277D64-B959-AC48-B275-075752BD12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991185" y="1219200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600" b="1">
                <a:solidFill>
                  <a:schemeClr val="accent6">
                    <a:lumMod val="50000"/>
                    <a:lumOff val="50000"/>
                  </a:schemeClr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CB5BA6-37A1-F640-A8DA-26F2DD3B24E2}"/>
              </a:ext>
            </a:extLst>
          </p:cNvPr>
          <p:cNvSpPr/>
          <p:nvPr userDrawn="1"/>
        </p:nvSpPr>
        <p:spPr>
          <a:xfrm>
            <a:off x="5370871" y="1975122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51423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</p:spTree>
    <p:extLst>
      <p:ext uri="{BB962C8B-B14F-4D97-AF65-F5344CB8AC3E}">
        <p14:creationId xmlns:p14="http://schemas.microsoft.com/office/powerpoint/2010/main" val="1500469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0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496553C-DF57-164B-9450-8F4D3684B2B3}"/>
              </a:ext>
            </a:extLst>
          </p:cNvPr>
          <p:cNvSpPr/>
          <p:nvPr userDrawn="1"/>
        </p:nvSpPr>
        <p:spPr>
          <a:xfrm>
            <a:off x="0" y="762000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Text Placeholder 18">
            <a:extLst>
              <a:ext uri="{FF2B5EF4-FFF2-40B4-BE49-F238E27FC236}">
                <a16:creationId xmlns:a16="http://schemas.microsoft.com/office/drawing/2014/main" id="{947430FC-FE32-B74E-974B-43A4E64504E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5800" y="724626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600" b="1">
                <a:solidFill>
                  <a:srgbClr val="0A5496"/>
                </a:solidFill>
              </a:defRPr>
            </a:lvl1pPr>
            <a:lvl2pPr marL="519099" indent="0" algn="ctr">
              <a:buNone/>
              <a:defRPr sz="4000">
                <a:solidFill>
                  <a:srgbClr val="F0C300"/>
                </a:solidFill>
              </a:defRPr>
            </a:lvl2pPr>
            <a:lvl3pPr marL="914377" indent="0" algn="ctr">
              <a:buNone/>
              <a:defRPr sz="4000">
                <a:solidFill>
                  <a:srgbClr val="F0C300"/>
                </a:solidFill>
              </a:defRPr>
            </a:lvl3pPr>
            <a:lvl4pPr marL="1371565" indent="0" algn="ctr">
              <a:buNone/>
              <a:defRPr sz="4000">
                <a:solidFill>
                  <a:srgbClr val="F0C300"/>
                </a:solidFill>
              </a:defRPr>
            </a:lvl4pPr>
            <a:lvl5pPr marL="1828755" indent="0" algn="ctr">
              <a:buNone/>
              <a:defRPr sz="4000">
                <a:solidFill>
                  <a:srgbClr val="F0C300"/>
                </a:solidFill>
              </a:defRPr>
            </a:lvl5pPr>
          </a:lstStyle>
          <a:p>
            <a:pPr lvl="0"/>
            <a:r>
              <a:rPr lang="en-US" dirty="0"/>
              <a:t>Insert headline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4507B777-698F-C84A-A526-2C7A61B44535}"/>
              </a:ext>
            </a:extLst>
          </p:cNvPr>
          <p:cNvSpPr/>
          <p:nvPr userDrawn="1"/>
        </p:nvSpPr>
        <p:spPr bwMode="auto">
          <a:xfrm>
            <a:off x="1295400" y="40386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2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0AE14C-9AFE-DA4F-9E4D-93339D4463E8}"/>
              </a:ext>
            </a:extLst>
          </p:cNvPr>
          <p:cNvSpPr/>
          <p:nvPr userDrawn="1"/>
        </p:nvSpPr>
        <p:spPr bwMode="auto">
          <a:xfrm>
            <a:off x="1295400" y="32004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028AB64-FBC6-364F-9A39-9AD2A09396CE}"/>
              </a:ext>
            </a:extLst>
          </p:cNvPr>
          <p:cNvSpPr/>
          <p:nvPr userDrawn="1"/>
        </p:nvSpPr>
        <p:spPr bwMode="auto">
          <a:xfrm>
            <a:off x="1295400" y="4876800"/>
            <a:ext cx="451104" cy="451104"/>
          </a:xfrm>
          <a:prstGeom prst="ellipse">
            <a:avLst/>
          </a:prstGeom>
          <a:solidFill>
            <a:srgbClr val="E6583D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609600" marR="0" indent="-609600" algn="ctr" defTabSz="914400" rtl="0" eaLnBrk="1" fontAlgn="base" latinLnBrk="0" hangingPunct="1">
              <a:spcAft>
                <a:spcPct val="0"/>
              </a:spcAft>
              <a:buClrTx/>
              <a:buSzTx/>
              <a:buFont typeface="Helvetica" pitchFamily="84" charset="0"/>
              <a:buNone/>
              <a:tabLst/>
            </a:pPr>
            <a:r>
              <a:rPr kumimoji="0" lang="en-US" sz="2000" b="1" i="0" u="none" strike="noStrike" cap="none" normalizeH="0" dirty="0">
                <a:ln>
                  <a:noFill/>
                </a:ln>
                <a:solidFill>
                  <a:schemeClr val="bg1"/>
                </a:solidFill>
                <a:effectLst/>
                <a:ea typeface="ヒラギノ角ゴ Pro W3" pitchFamily="84" charset="-128"/>
              </a:rPr>
              <a:t>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3170CF0-CEE5-7147-949E-C2EFC81673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29801" y="2359152"/>
            <a:ext cx="10019199" cy="381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  <a:lvl2pPr marL="687392" indent="0">
              <a:buNone/>
              <a:defRPr/>
            </a:lvl2pPr>
          </a:lstStyle>
          <a:p>
            <a:pPr>
              <a:lnSpc>
                <a:spcPts val="2880"/>
              </a:lnSpc>
              <a:spcBef>
                <a:spcPts val="0"/>
              </a:spcBef>
              <a:spcAft>
                <a:spcPts val="3000"/>
              </a:spcAft>
            </a:pPr>
            <a:r>
              <a:rPr lang="en-US" sz="2200" b="1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Insert subhead</a:t>
            </a: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</a:p>
          <a:p>
            <a:pPr marL="914400" lvl="1">
              <a:spcAft>
                <a:spcPts val="3000"/>
              </a:spcAft>
            </a:pP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br>
              <a:rPr lang="en-US" sz="1600" dirty="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</a:b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914400" lvl="1">
              <a:spcAft>
                <a:spcPts val="3000"/>
              </a:spcAft>
            </a:pP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Excepteur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proident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sunt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in culpa qui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officia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deserunt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mollit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anim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est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600" dirty="0" err="1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laborum</a:t>
            </a:r>
            <a:r>
              <a:rPr lang="en-US" sz="1600" dirty="0">
                <a:solidFill>
                  <a:schemeClr val="accent6">
                    <a:lumMod val="50000"/>
                    <a:lumOff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br>
              <a:rPr lang="en-US" sz="1600" dirty="0">
                <a:latin typeface="Arial" charset="0"/>
                <a:ea typeface="Arial" charset="0"/>
                <a:cs typeface="Arial" charset="0"/>
              </a:rPr>
            </a:br>
            <a:endParaRPr lang="en-US" sz="1600" b="1" dirty="0">
              <a:solidFill>
                <a:schemeClr val="bg1">
                  <a:lumMod val="50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27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D0A5-4813-49EC-9ADB-44DD569B8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0DE027-F3B6-4B56-AF1D-F0C0ABA1D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DE0C7E-1C54-49CA-A831-74C025F30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18D25A-3800-4E64-A0F7-8AD6CCE46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5C7EAD-25DA-4C1A-AF38-45F9A286D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26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527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Custom Layout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A366BBF-229C-C44C-AF59-4ACC2BB0C3B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3"/>
          <a:stretch/>
        </p:blipFill>
        <p:spPr>
          <a:xfrm>
            <a:off x="-1" y="1"/>
            <a:ext cx="12189522" cy="2057400"/>
          </a:xfrm>
          <a:prstGeom prst="rect">
            <a:avLst/>
          </a:prstGeom>
        </p:spPr>
      </p:pic>
      <p:sp>
        <p:nvSpPr>
          <p:cNvPr id="3" name="Text Box 9"/>
          <p:cNvSpPr txBox="1">
            <a:spLocks noChangeArrowheads="1"/>
          </p:cNvSpPr>
          <p:nvPr userDrawn="1"/>
        </p:nvSpPr>
        <p:spPr bwMode="auto">
          <a:xfrm>
            <a:off x="11328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A5496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A5496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B2DAA68-1FEC-B844-9D68-5B89C97E05F6}"/>
              </a:ext>
            </a:extLst>
          </p:cNvPr>
          <p:cNvSpPr/>
          <p:nvPr userDrawn="1"/>
        </p:nvSpPr>
        <p:spPr>
          <a:xfrm>
            <a:off x="0" y="0"/>
            <a:ext cx="12189524" cy="2057401"/>
          </a:xfrm>
          <a:prstGeom prst="rect">
            <a:avLst/>
          </a:prstGeom>
          <a:solidFill>
            <a:schemeClr val="tx1">
              <a:lumMod val="75000"/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>
                <a:solidFill>
                  <a:schemeClr val="lt1">
                    <a:alpha val="44000"/>
                  </a:schemeClr>
                </a:solidFill>
              </a:rPr>
              <a:t>    </a:t>
            </a:r>
          </a:p>
        </p:txBody>
      </p:sp>
    </p:spTree>
    <p:extLst>
      <p:ext uri="{BB962C8B-B14F-4D97-AF65-F5344CB8AC3E}">
        <p14:creationId xmlns:p14="http://schemas.microsoft.com/office/powerpoint/2010/main" val="360903266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Only">
    <p:bg>
      <p:bgPr>
        <a:solidFill>
          <a:schemeClr val="accent6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 userDrawn="1"/>
        </p:nvSpPr>
        <p:spPr bwMode="auto">
          <a:xfrm>
            <a:off x="114300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algn="r"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algn="r" eaLnBrk="0" hangingPunct="0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28284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Vision break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age number">
            <a:extLst>
              <a:ext uri="{FF2B5EF4-FFF2-40B4-BE49-F238E27FC236}">
                <a16:creationId xmlns:a16="http://schemas.microsoft.com/office/drawing/2014/main" id="{7C1B2E00-2594-E34D-8908-64A6305E3BA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2014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chemeClr val="bg1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2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15FD972-74F9-423B-BCAB-F9F27FDDC9CD}" type="datetimeFigureOut">
              <a:rPr lang="en-US" smtClean="0"/>
              <a:t>8/18/2022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96765CD-2BAC-4018-A365-9F6F70F76EA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523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C718D991-A658-0043-AB29-265FB30E766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CDA2F72-4EA8-6D4A-BFB2-84062B27892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038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1958413-8A5B-5142-993B-12C819BE0E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801EA269-B3E8-9A4F-B9ED-56B7A140C4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288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78B187B-C80F-9B43-A099-990310FAE82A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BBB0E497-248E-BB4C-8CD3-E7A60AB61C0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6013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A1DC4FB-701C-5943-8749-3EBEB04ACCA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7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6024FA1D-AB20-914C-9052-6E1E93668BF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75768" y="2272770"/>
            <a:ext cx="4895850" cy="2968625"/>
          </a:xfrm>
        </p:spPr>
        <p:txBody>
          <a:bodyPr>
            <a:spAutoFit/>
          </a:bodyPr>
          <a:lstStyle>
            <a:lvl1pPr marL="0" indent="0">
              <a:spcBef>
                <a:spcPts val="1800"/>
              </a:spcBef>
              <a:buNone/>
              <a:defRPr sz="1800" b="0" i="0">
                <a:solidFill>
                  <a:schemeClr val="bg1"/>
                </a:solidFill>
                <a:latin typeface="Avenir Next LT Pro" panose="020B0504020202020204" pitchFamily="34" charset="77"/>
              </a:defRPr>
            </a:lvl1pPr>
            <a:lvl2pPr marL="606140" indent="0">
              <a:buNone/>
              <a:defRPr/>
            </a:lvl2pPr>
            <a:lvl3pPr marL="1212082" indent="0">
              <a:buNone/>
              <a:defRPr/>
            </a:lvl3pPr>
            <a:lvl4pPr marL="1818359" indent="0">
              <a:buNone/>
              <a:defRPr/>
            </a:lvl4pPr>
            <a:lvl5pPr marL="2424404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355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8F508-BECD-B14E-A6AA-AE920307CF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1A66C9E-942F-8146-B2DD-2E1035A37A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E1F70A-E8C0-2845-B1EF-ADA7EBBC7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0FC421-F233-9742-A922-BE0497743F1C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B2CB5C-40D1-CE4B-9C3A-8C5E1F7D4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C0E6DE-1DE9-2443-AEA8-8254038B3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8787F5-7CEB-0B44-A2CC-0F46313C6E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543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DA56A-CC3D-464D-A4AC-9FD9016C9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237A2-1EE4-480B-86A8-65030ACF9A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8F64F9-A9A7-454E-8385-446DB4D06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7ACF1E-18B4-45BB-8CD0-EF1F6A51E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F87E0F-61F6-460F-A060-F178D6BED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6262F0-5F3B-4FF1-8ECA-579A91C45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8442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82485-F715-2545-A042-20E332614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9793B-1ED8-9344-894B-CBBE54EC5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760757-816D-9546-A305-4DD07F277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4DEFD-A829-8F46-91CB-161EF8D8F9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BC02BB-08D8-8D4E-80A5-E4A4507FF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547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CEE5-31EF-174B-AAC6-D328EDA68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5DE3E4-958C-5D4F-B814-DFE946C82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1E6A97-AE8A-CE4D-A25F-DDF906AC1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AC915-F913-5747-A19E-8F1726F95D85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510A77-7AAE-3F44-8867-B5C00E7A2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2D789-9C1B-7E47-A8C0-6C6E4F13F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768D0-8C1A-8642-B977-F049EFFBCD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8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43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704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 xmlns:p14="http://schemas.microsoft.com/office/powerpoint/2010/main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633F9F-77BF-C144-BDE2-5ED3D34C3947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95000"/>
            </a:schemeClr>
          </a:solidFill>
        </p:spPr>
        <p:txBody>
          <a:bodyPr bIns="100584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377218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Yellow Blo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0">
            <a:extLst>
              <a:ext uri="{FF2B5EF4-FFF2-40B4-BE49-F238E27FC236}">
                <a16:creationId xmlns:a16="http://schemas.microsoft.com/office/drawing/2014/main" id="{772B2235-EC6F-D641-B01C-70A1E83C02C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35121" y="228600"/>
            <a:ext cx="4524977" cy="6400800"/>
          </a:xfrm>
          <a:solidFill>
            <a:schemeClr val="bg2"/>
          </a:solidFill>
        </p:spPr>
        <p:txBody>
          <a:bodyPr lIns="0" tIns="0" rIns="0" bIns="731520" anchor="ctr">
            <a:normAutofit/>
          </a:bodyPr>
          <a:lstStyle>
            <a:lvl1pPr marL="0" indent="0" algn="ctr">
              <a:buNone/>
              <a:defRPr sz="1600"/>
            </a:lvl1pPr>
          </a:lstStyle>
          <a:p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33A529-6E8F-9148-A3D1-432B3D6E350C}"/>
              </a:ext>
            </a:extLst>
          </p:cNvPr>
          <p:cNvSpPr/>
          <p:nvPr userDrawn="1"/>
        </p:nvSpPr>
        <p:spPr>
          <a:xfrm>
            <a:off x="284813" y="228600"/>
            <a:ext cx="6910466" cy="6400800"/>
          </a:xfrm>
          <a:prstGeom prst="rect">
            <a:avLst/>
          </a:prstGeom>
          <a:gradFill flip="none" rotWithShape="1">
            <a:gsLst>
              <a:gs pos="87000">
                <a:srgbClr val="FFC000">
                  <a:shade val="67500"/>
                  <a:satMod val="115000"/>
                  <a:lumMod val="56000"/>
                  <a:lumOff val="44000"/>
                </a:srgbClr>
              </a:gs>
              <a:gs pos="0">
                <a:srgbClr val="FFFF00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468A1E-B954-544B-AFB8-86C39FBC2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62" y="432329"/>
            <a:ext cx="6491276" cy="739246"/>
          </a:xfrm>
        </p:spPr>
        <p:txBody>
          <a:bodyPr anchor="t"/>
          <a:lstStyle>
            <a:lvl1pPr>
              <a:defRPr b="1">
                <a:solidFill>
                  <a:srgbClr val="0047B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EFE1D6-8F2C-1E4D-A7F5-364AAB0E78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4952B4-0F6C-F042-908B-2B9EF5DEC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05CA3B-E764-C14C-BC43-AAB0B1B8B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FC8817-8303-0E4C-B3DA-CAEB0316DF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45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16="http://schemas.microsoft.com/office/drawing/2014/main">
      <p:transition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wide photo, 4 p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0" y="1320271"/>
            <a:ext cx="12192000" cy="2286000"/>
          </a:xfrm>
          <a:solidFill>
            <a:schemeClr val="bg2"/>
          </a:solidFill>
        </p:spPr>
        <p:txBody>
          <a:bodyPr tIns="54864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grpSp>
        <p:nvGrpSpPr>
          <p:cNvPr id="8" name="Group 7"/>
          <p:cNvGrpSpPr/>
          <p:nvPr userDrawn="1"/>
        </p:nvGrpSpPr>
        <p:grpSpPr>
          <a:xfrm>
            <a:off x="3016838" y="3816753"/>
            <a:ext cx="6149423" cy="1770987"/>
            <a:chOff x="3620205" y="4223628"/>
            <a:chExt cx="7379308" cy="248166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3620205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730699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10999513" y="4223628"/>
              <a:ext cx="0" cy="248166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2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3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44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291292"/>
            <a:ext cx="2751667" cy="737927"/>
          </a:xfrm>
        </p:spPr>
        <p:txBody>
          <a:bodyPr wrap="square" anchor="t">
            <a:spAutoFit/>
          </a:bodyPr>
          <a:lstStyle>
            <a:lvl1pPr marL="0" indent="0" algn="ctr">
              <a:buNone/>
              <a:defRPr lang="en-US" sz="2000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70888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>
      <p:transition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v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82A63E3-6380-914B-ACB9-B357E23F73FB}"/>
              </a:ext>
            </a:extLst>
          </p:cNvPr>
          <p:cNvSpPr/>
          <p:nvPr userDrawn="1"/>
        </p:nvSpPr>
        <p:spPr>
          <a:xfrm>
            <a:off x="457200" y="480349"/>
            <a:ext cx="11277600" cy="58973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Picture Placeholder 22">
            <a:extLst>
              <a:ext uri="{FF2B5EF4-FFF2-40B4-BE49-F238E27FC236}">
                <a16:creationId xmlns:a16="http://schemas.microsoft.com/office/drawing/2014/main" id="{DF8D9543-9F27-4A4C-8153-001F83C9978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457200 w 12192000"/>
              <a:gd name="connsiteY0" fmla="*/ 480350 h 6858000"/>
              <a:gd name="connsiteX1" fmla="*/ 457200 w 12192000"/>
              <a:gd name="connsiteY1" fmla="*/ 6377651 h 6858000"/>
              <a:gd name="connsiteX2" fmla="*/ 11734800 w 12192000"/>
              <a:gd name="connsiteY2" fmla="*/ 6377651 h 6858000"/>
              <a:gd name="connsiteX3" fmla="*/ 11734800 w 12192000"/>
              <a:gd name="connsiteY3" fmla="*/ 48035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457200" y="480350"/>
                </a:moveTo>
                <a:lnTo>
                  <a:pt x="457200" y="6377651"/>
                </a:lnTo>
                <a:lnTo>
                  <a:pt x="11734800" y="6377651"/>
                </a:lnTo>
                <a:lnTo>
                  <a:pt x="11734800" y="48035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1005840" anchor="ctr">
            <a:noAutofit/>
          </a:bodyPr>
          <a:lstStyle>
            <a:lvl1pPr marL="0" indent="0" algn="ctr">
              <a:buNone/>
              <a:defRPr sz="1600"/>
            </a:lvl1pPr>
          </a:lstStyle>
          <a:p>
            <a:r>
              <a:rPr lang="en-US" dirty="0"/>
              <a:t>Image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B1BDD53-0B93-49E2-930A-55D2B89CD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62025" y="932446"/>
            <a:ext cx="10268712" cy="1010653"/>
          </a:xfrm>
        </p:spPr>
        <p:txBody>
          <a:bodyPr/>
          <a:lstStyle/>
          <a:p>
            <a:r>
              <a:rPr lang="en-US" dirty="0"/>
              <a:t>Click to edit title</a:t>
            </a:r>
            <a:endParaRPr lang="th-TH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3D7DD48-717C-4782-8E78-C949BC28E8F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963781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5198554-80F4-44B3-9AB7-799C38713C05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5908242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1CE045F-3315-432D-BF13-518D02B7FA5D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8064438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4E04ADC9-1680-4AAD-AB35-84BADB399D96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3752046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643838C-0BD3-4319-96C9-A8A045A45A3E}"/>
              </a:ext>
            </a:extLst>
          </p:cNvPr>
          <p:cNvCxnSpPr>
            <a:cxnSpLocks/>
          </p:cNvCxnSpPr>
          <p:nvPr userDrawn="1"/>
        </p:nvCxnSpPr>
        <p:spPr>
          <a:xfrm rot="5400000">
            <a:off x="1595850" y="3649665"/>
            <a:ext cx="2530477" cy="0"/>
          </a:xfrm>
          <a:prstGeom prst="straightConnector1">
            <a:avLst/>
          </a:prstGeom>
          <a:ln w="28575" cap="flat">
            <a:solidFill>
              <a:schemeClr val="bg2"/>
            </a:solidFill>
            <a:prstDash val="solid"/>
            <a:headEnd type="none" w="lg" len="sm"/>
            <a:tailEnd type="none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958B8546-1CDE-FF49-A92E-6C3DC8CCAA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19978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5" name="Text Placeholder 5">
            <a:extLst>
              <a:ext uri="{FF2B5EF4-FFF2-40B4-BE49-F238E27FC236}">
                <a16:creationId xmlns:a16="http://schemas.microsoft.com/office/drawing/2014/main" id="{01C1041D-EF55-9B40-BF9B-83371A7889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276175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126045A2-1D33-824F-8C14-7B9F5B32D4F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432372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5346A475-0FD0-0F4A-AD4C-F8394A62BBA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588567" y="2384425"/>
            <a:ext cx="1642170" cy="2530478"/>
          </a:xfrm>
        </p:spPr>
        <p:txBody>
          <a:bodyPr/>
          <a:lstStyle>
            <a:lvl1pPr marL="0" indent="0">
              <a:buNone/>
              <a:defRPr sz="1800" b="1" i="0">
                <a:latin typeface="Gill Sans Nova" panose="020B0602020104020203" pitchFamily="34" charset="0"/>
              </a:defRPr>
            </a:lvl1pPr>
            <a:lvl2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2pPr>
            <a:lvl3pPr marL="20638" indent="0">
              <a:buNone/>
              <a:tabLst/>
              <a:defRPr sz="2000" b="0" i="0">
                <a:latin typeface="Gill Sans Nova Light" panose="020B0302020104020203" pitchFamily="34" charset="0"/>
              </a:defRPr>
            </a:lvl3pPr>
          </a:lstStyle>
          <a:p>
            <a:r>
              <a:rPr lang="en-US" dirty="0"/>
              <a:t>Subhead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2541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a16="http://schemas.microsoft.com/office/drawing/2014/main">
      <p:transition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4 Squar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-396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3070930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6145829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18288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9220728" y="1889125"/>
            <a:ext cx="2971272" cy="2438136"/>
          </a:xfrm>
          <a:solidFill>
            <a:schemeClr val="bg2"/>
          </a:solidFill>
          <a:ln>
            <a:noFill/>
          </a:ln>
        </p:spPr>
        <p:txBody>
          <a:bodyPr tIns="548640" bIns="274320" anchor="t" anchorCtr="0">
            <a:normAutofit/>
          </a:bodyPr>
          <a:lstStyle>
            <a:lvl1pPr marL="0" indent="0" algn="ctr">
              <a:buNone/>
              <a:defRPr sz="2000"/>
            </a:lvl1pPr>
          </a:lstStyle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/>
          <a:lstStyle>
            <a:lvl1pPr algn="ctr">
              <a:defRPr b="1" cap="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11624869" y="6148134"/>
            <a:ext cx="389018" cy="365125"/>
          </a:xfrm>
          <a:prstGeom prst="rect">
            <a:avLst/>
          </a:prstGeom>
        </p:spPr>
        <p:txBody>
          <a:bodyPr/>
          <a:lstStyle/>
          <a:p>
            <a:pPr algn="r"/>
            <a:fld id="{56A2E62A-5E30-4BF8-9E9F-2193062D3C2E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20" name="Text Placeholder 40"/>
          <p:cNvSpPr>
            <a:spLocks noGrp="1"/>
          </p:cNvSpPr>
          <p:nvPr>
            <p:ph type="body" sz="quarter" idx="20"/>
          </p:nvPr>
        </p:nvSpPr>
        <p:spPr>
          <a:xfrm>
            <a:off x="102455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1" name="Text Placeholder 40"/>
          <p:cNvSpPr>
            <a:spLocks noGrp="1"/>
          </p:cNvSpPr>
          <p:nvPr>
            <p:ph type="body" sz="quarter" idx="21"/>
          </p:nvPr>
        </p:nvSpPr>
        <p:spPr>
          <a:xfrm>
            <a:off x="318280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2" name="Text Placeholder 40"/>
          <p:cNvSpPr>
            <a:spLocks noGrp="1"/>
          </p:cNvSpPr>
          <p:nvPr>
            <p:ph type="body" sz="quarter" idx="22"/>
          </p:nvPr>
        </p:nvSpPr>
        <p:spPr>
          <a:xfrm>
            <a:off x="6268839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  <p:sp>
        <p:nvSpPr>
          <p:cNvPr id="23" name="Text Placeholder 40"/>
          <p:cNvSpPr>
            <a:spLocks noGrp="1"/>
          </p:cNvSpPr>
          <p:nvPr>
            <p:ph type="body" sz="quarter" idx="23"/>
          </p:nvPr>
        </p:nvSpPr>
        <p:spPr>
          <a:xfrm>
            <a:off x="9345938" y="4511978"/>
            <a:ext cx="2751667" cy="701763"/>
          </a:xfrm>
        </p:spPr>
        <p:txBody>
          <a:bodyPr wrap="square" anchor="t">
            <a:sp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lang="en-US" sz="2333" b="0" smtClean="0">
                <a:solidFill>
                  <a:schemeClr val="tx2"/>
                </a:solidFill>
              </a:defRPr>
            </a:lvl1pPr>
            <a:lvl2pPr>
              <a:defRPr lang="en-US" sz="1833" smtClean="0"/>
            </a:lvl2pPr>
            <a:lvl3pPr>
              <a:defRPr lang="en-US" sz="1833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lvl="0" algn="ctr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772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D302CD-C4BF-4FA5-81D2-D1233CB1F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A701D4-FE4A-4BD4-8062-A0388AA828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B19071-5955-425A-947E-CFBD4D8E66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0D332E-95AE-47DB-BC68-F160F7C3E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D72BB-3166-402C-9621-6568D0AE7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1AA89A-8970-4982-9199-219CCB7EB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8E18BB-7E7E-4984-A107-D44165A12A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036993B-6647-4258-A794-75C3A756C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207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7687BF-ACA0-4A62-AB42-DE102233F6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ED29D-4A97-4E44-9F4D-78BBF965F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2000A5-C381-4A28-A3A0-2B10463176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FAD314-911F-46DF-A7FB-062EDF524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941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D7007CB-A595-484C-BB70-AD77C0101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85646FE-85EC-469D-9C7E-F7D6997B30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E40A9-20B9-4190-9CE2-DE78D284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12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EE261-A667-45A0-9690-5C4647549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86BF92-B00E-42CE-A12E-7569A2B759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BA4462-1E02-47CD-9373-6ED2F81C56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AE8BB76-19A2-4943-A0B9-4093ECFF0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7187F-1BF7-4E92-8C31-EF19187E3F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A5D7D2-A22E-4AD9-A062-DEE141531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492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B7C74F-C472-4A03-B170-F41E14D0D7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1C40ED-BF6A-4157-A05A-57BDE6F64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95500B-579E-48B5-A3EA-D2CE07603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F6206-462C-498A-9CCD-9DA8D87BE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0E5E23-9CCD-49CD-B71B-C222DDAC1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E51B27-38DA-479F-BC4A-FF2B1C1C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335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35A21E-0176-4B1E-A82B-1DCCCFCC39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BC7D88-3E8F-404C-9A5B-BF06C232D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9978A7-B804-4B4E-9F0A-EB0A0AF6A2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A2DDDB-AA61-437D-B84F-F266A92EF81A}" type="datetimeFigureOut">
              <a:rPr lang="en-US" smtClean="0"/>
              <a:t>8/18/2022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4A7A3D-285A-4F71-854E-B46A31987F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FA96B7-B549-48D9-9E41-A5311EE828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A167F2-343A-4F9F-A552-62C4B5A11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112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98" r:id="rId15"/>
    <p:sldLayoutId id="2147483699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9"/>
          <p:cNvSpPr txBox="1">
            <a:spLocks noChangeArrowheads="1"/>
          </p:cNvSpPr>
          <p:nvPr/>
        </p:nvSpPr>
        <p:spPr bwMode="auto">
          <a:xfrm>
            <a:off x="11226800" y="6400726"/>
            <a:ext cx="558800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125" charset="-128"/>
              </a:defRPr>
            </a:lvl9pPr>
          </a:lstStyle>
          <a:p>
            <a:pPr algn="r">
              <a:spcBef>
                <a:spcPct val="50000"/>
              </a:spcBef>
              <a:defRPr/>
            </a:pPr>
            <a:fld id="{27288A19-C912-48FD-BBDD-B6C475FAB7E0}" type="slidenum">
              <a:rPr lang="en-US" sz="1000" smtClean="0">
                <a:solidFill>
                  <a:srgbClr val="00338D"/>
                </a:solidFill>
              </a:rPr>
              <a:pPr algn="r">
                <a:spcBef>
                  <a:spcPct val="50000"/>
                </a:spcBef>
                <a:defRPr/>
              </a:pPr>
              <a:t>‹#›</a:t>
            </a:fld>
            <a:endParaRPr lang="en-US" sz="1000" dirty="0">
              <a:solidFill>
                <a:srgbClr val="00338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2924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</p:sldLayoutIdLst>
  <p:hf sldNum="0" hdr="0" dt="0"/>
  <p:txStyles>
    <p:titleStyle>
      <a:lvl1pPr algn="ctr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chemeClr val="accent6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338D"/>
          </a:solidFill>
          <a:latin typeface="Arial" charset="0"/>
          <a:ea typeface="ヒラギノ角ゴ Pro W3" charset="0"/>
          <a:cs typeface="ヒラギノ角ゴ Pro W3" charset="0"/>
        </a:defRPr>
      </a:lvl5pPr>
      <a:lvl6pPr marL="457189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6pPr>
      <a:lvl7pPr marL="914377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7pPr>
      <a:lvl8pPr marL="1371566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8pPr>
      <a:lvl9pPr marL="1828754" algn="l" rtl="0" eaLnBrk="1" fontAlgn="base" hangingPunct="1">
        <a:spcBef>
          <a:spcPct val="0"/>
        </a:spcBef>
        <a:spcAft>
          <a:spcPct val="0"/>
        </a:spcAft>
        <a:defRPr sz="2400">
          <a:solidFill>
            <a:schemeClr val="tx2"/>
          </a:solidFill>
          <a:latin typeface="Arial" charset="0"/>
        </a:defRPr>
      </a:lvl9pPr>
    </p:titleStyle>
    <p:bodyStyle>
      <a:lvl1pPr marL="230182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•"/>
        <a:defRPr sz="18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1pPr>
      <a:lvl2pPr marL="746107" indent="-227008" algn="l" rtl="0" eaLnBrk="1" fontAlgn="base" hangingPunct="1">
        <a:spcBef>
          <a:spcPct val="20000"/>
        </a:spcBef>
        <a:spcAft>
          <a:spcPct val="0"/>
        </a:spcAft>
        <a:buFont typeface="Segoe UI" panose="020B0502040204020203" pitchFamily="34" charset="0"/>
        <a:buChar char="—"/>
        <a:defRPr sz="16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2pPr>
      <a:lvl3pPr marL="1144559" indent="-230182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>
          <a:solidFill>
            <a:schemeClr val="tx1"/>
          </a:solidFill>
          <a:latin typeface="Arial" panose="020B0604020202020204" pitchFamily="34" charset="0"/>
          <a:ea typeface="ヒラギノ角ゴ Pro W3" charset="0"/>
          <a:cs typeface="Arial" panose="020B0604020202020204" pitchFamily="34" charset="0"/>
        </a:defRPr>
      </a:lvl3pPr>
      <a:lvl4pPr marL="1598573" indent="-227008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▫"/>
        <a:defRPr>
          <a:solidFill>
            <a:schemeClr val="tx1"/>
          </a:solidFill>
          <a:latin typeface="+mn-lt"/>
          <a:ea typeface="ヒラギノ角ゴ Pro W3" charset="0"/>
        </a:defRPr>
      </a:lvl4pPr>
      <a:lvl5pPr marL="2058937" indent="-230182" algn="l" rtl="0" eaLnBrk="1" fontAlgn="base" hangingPunct="1">
        <a:spcBef>
          <a:spcPct val="20000"/>
        </a:spcBef>
        <a:spcAft>
          <a:spcPct val="0"/>
        </a:spcAft>
        <a:buFont typeface="Arial" pitchFamily="34" charset="0"/>
        <a:buChar char="◦"/>
        <a:defRPr sz="1600">
          <a:solidFill>
            <a:schemeClr val="tx1"/>
          </a:solidFill>
          <a:latin typeface="+mn-lt"/>
          <a:ea typeface="ヒラギノ角ゴ Pro W3" charset="0"/>
        </a:defRPr>
      </a:lvl5pPr>
      <a:lvl6pPr marL="2285943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6pPr>
      <a:lvl7pPr marL="2743131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7pPr>
      <a:lvl8pPr marL="3200320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8pPr>
      <a:lvl9pPr marL="3657509" algn="l" rtl="0" eaLnBrk="1" fontAlgn="base" hangingPunct="1"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424">
          <p15:clr>
            <a:srgbClr val="F26B43"/>
          </p15:clr>
        </p15:guide>
        <p15:guide id="3" pos="25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black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2" y="275167"/>
            <a:ext cx="10972801" cy="1143000"/>
          </a:xfrm>
          <a:prstGeom prst="rect">
            <a:avLst/>
          </a:prstGeom>
        </p:spPr>
        <p:txBody>
          <a:bodyPr vert="horz" lIns="121189" tIns="60595" rIns="121189" bIns="6059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2" y="1600264"/>
            <a:ext cx="10972801" cy="4525433"/>
          </a:xfrm>
          <a:prstGeom prst="rect">
            <a:avLst/>
          </a:prstGeom>
        </p:spPr>
        <p:txBody>
          <a:bodyPr vert="horz" lIns="121189" tIns="60595" rIns="121189" bIns="60595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6E839B42-D03D-7C48-9EBB-071F942521F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8/18/2022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13" y="6356611"/>
            <a:ext cx="3860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14" y="6356611"/>
            <a:ext cx="2844800" cy="366183"/>
          </a:xfrm>
          <a:prstGeom prst="rect">
            <a:avLst/>
          </a:prstGeom>
        </p:spPr>
        <p:txBody>
          <a:bodyPr vert="horz" lIns="121189" tIns="60595" rIns="121189" bIns="60595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defTabSz="605978"/>
            <a:fld id="{C891367B-2F94-0045-9E90-12CE5969633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59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228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</p:sldLayoutIdLst>
  <mc:AlternateContent xmlns:mc="http://schemas.openxmlformats.org/markup-compatibility/2006" xmlns:p14="http://schemas.microsoft.com/office/powerpoint/2010/main">
    <mc:Choice Requires="p14">
      <p:transition p14:dur="400">
        <p:fade/>
      </p:transition>
    </mc:Choice>
    <mc:Fallback xmlns="" xmlns:p15="http://schemas.microsoft.com/office/powerpoint/2012/main" xmlns:a16="http://schemas.microsoft.com/office/drawing/2014/main">
      <p:transition xmlns:p14="http://schemas.microsoft.com/office/powerpoint/2010/main">
        <p:fade/>
      </p:transition>
    </mc:Fallback>
  </mc:AlternateContent>
  <p:txStyles>
    <p:titleStyle>
      <a:lvl1pPr algn="l" defTabSz="606125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544" indent="-454544" algn="l" defTabSz="606125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84946" indent="-378806" algn="l" defTabSz="606125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15233" indent="-303151" algn="l" defTabSz="606125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2121510" indent="-303151" algn="l" defTabSz="60612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27555" indent="-303151" algn="l" defTabSz="60612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33617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39850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5924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2013" indent="-303151" algn="l" defTabSz="606125" rtl="0" eaLnBrk="1" latinLnBrk="0" hangingPunct="1">
        <a:spcBef>
          <a:spcPct val="20000"/>
        </a:spcBef>
        <a:buFont typeface="Arial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125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224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837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4494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0606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6743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2867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48969" algn="l" defTabSz="60612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26B43"/>
          </p15:clr>
        </p15:guide>
        <p15:guide id="2" pos="7678">
          <p15:clr>
            <a:srgbClr val="F26B43"/>
          </p15:clr>
        </p15:guide>
        <p15:guide id="3" pos="144">
          <p15:clr>
            <a:srgbClr val="F26B43"/>
          </p15:clr>
        </p15:guide>
        <p15:guide id="4" pos="2607">
          <p15:clr>
            <a:srgbClr val="F26B43"/>
          </p15:clr>
        </p15:guide>
        <p15:guide id="5" pos="5070">
          <p15:clr>
            <a:srgbClr val="F26B43"/>
          </p15:clr>
        </p15:guide>
        <p15:guide id="6" pos="7534">
          <p15:clr>
            <a:srgbClr val="F26B43"/>
          </p15:clr>
        </p15:guide>
        <p15:guide id="7" orient="horz">
          <p15:clr>
            <a:srgbClr val="F26B43"/>
          </p15:clr>
        </p15:guide>
        <p15:guide id="8" orient="horz" pos="4320">
          <p15:clr>
            <a:srgbClr val="F26B43"/>
          </p15:clr>
        </p15:guide>
        <p15:guide id="9" orient="horz" pos="144">
          <p15:clr>
            <a:srgbClr val="F26B43"/>
          </p15:clr>
        </p15:guide>
        <p15:guide id="10" orient="horz" pos="1152">
          <p15:clr>
            <a:srgbClr val="F26B43"/>
          </p15:clr>
        </p15:guide>
        <p15:guide id="11" orient="horz" pos="2160">
          <p15:clr>
            <a:srgbClr val="F26B43"/>
          </p15:clr>
        </p15:guide>
        <p15:guide id="12" orient="horz" pos="3168">
          <p15:clr>
            <a:srgbClr val="F26B43"/>
          </p15:clr>
        </p15:guide>
        <p15:guide id="13" orient="horz" pos="417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Relationship Id="rId4" Type="http://schemas.openxmlformats.org/officeDocument/2006/relationships/hyperlink" Target="http://www.lionsclubs.org/en/club-branch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42E036F-009F-CD43-957F-2E812C55D31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658760" y="2452850"/>
            <a:ext cx="6209629" cy="1360903"/>
          </a:xfrm>
        </p:spPr>
        <p:txBody>
          <a:bodyPr>
            <a:normAutofit/>
          </a:bodyPr>
          <a:lstStyle/>
          <a:p>
            <a:r>
              <a:rPr lang="de-DE" sz="7200">
                <a:latin typeface="Arial" panose="020B0604020202020204" pitchFamily="34" charset="0"/>
                <a:cs typeface="Arial" panose="020B0604020202020204" pitchFamily="34" charset="0"/>
              </a:rPr>
              <a:t>Clubzweig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5E50CF-CA04-D840-AB93-8D56723FCA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4366182"/>
            <a:ext cx="7696200" cy="535194"/>
          </a:xfrm>
        </p:spPr>
        <p:txBody>
          <a:bodyPr>
            <a:normAutofit fontScale="85000" lnSpcReduction="10000"/>
          </a:bodyPr>
          <a:lstStyle/>
          <a:p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</a:rPr>
              <a:t>Engagement für die Mitgliedschaftsentwicklung 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B2E15D2A-4B2B-C21C-D70A-96790B868A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4509" y="3478130"/>
            <a:ext cx="3233880" cy="30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280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6" r="5566"/>
          <a:stretch/>
        </p:blipFill>
        <p:spPr>
          <a:xfrm flipH="1">
            <a:off x="0" y="-12445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2199357" y="-13174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327751" y="1380672"/>
            <a:ext cx="693373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Wie betreibt und verwaltet man einen Clubzweig?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512334" y="4479005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CEE728C0-D9D7-2D8E-8D31-E9D2B25D09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924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-2102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BE5B1B19-CDB9-4DD9-926B-A4B6D15AC64D}"/>
              </a:ext>
            </a:extLst>
          </p:cNvPr>
          <p:cNvSpPr txBox="1">
            <a:spLocks/>
          </p:cNvSpPr>
          <p:nvPr/>
        </p:nvSpPr>
        <p:spPr>
          <a:xfrm>
            <a:off x="3211503" y="1314917"/>
            <a:ext cx="8325653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Abläufe in einem Clubzweig verstehen:</a:t>
            </a:r>
          </a:p>
        </p:txBody>
      </p:sp>
      <p:sp>
        <p:nvSpPr>
          <p:cNvPr id="12" name="Headline">
            <a:extLst>
              <a:ext uri="{FF2B5EF4-FFF2-40B4-BE49-F238E27FC236}">
                <a16:creationId xmlns:a16="http://schemas.microsoft.com/office/drawing/2014/main" id="{C4BD4F5D-90A1-4FA7-80CA-5EAE72D7EF26}"/>
              </a:ext>
            </a:extLst>
          </p:cNvPr>
          <p:cNvSpPr txBox="1">
            <a:spLocks/>
          </p:cNvSpPr>
          <p:nvPr/>
        </p:nvSpPr>
        <p:spPr>
          <a:xfrm>
            <a:off x="3290986" y="2682034"/>
            <a:ext cx="7584080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de-DE" sz="20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 des Clubzweigs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de-DE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Aufgaben und Verantwortlichkeiten des Exekutivausschusses des Clubzweigs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de-DE" sz="20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Mitgliedschaft im Clubzweig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de-DE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Beiträge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Anmeldung eines neuen Mitglieds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de-DE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Änderungen bei der Mitgliedschaft</a:t>
            </a:r>
          </a:p>
          <a:p>
            <a:pPr marL="457200" indent="-457200">
              <a:buClr>
                <a:srgbClr val="FFC000"/>
              </a:buClr>
              <a:buFont typeface="+mj-lt"/>
              <a:buAutoNum type="arabicPeriod"/>
              <a:defRPr/>
            </a:pPr>
            <a:r>
              <a:rPr lang="de-DE" sz="2000" b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Aktivitäten des Clubzweigs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Treffen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de-DE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Satzung und Zusatzbestimmungen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Kommunikation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de-DE" sz="1400" b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Mitgliedschaftsentwicklung</a:t>
            </a:r>
          </a:p>
          <a:p>
            <a:pPr marL="914400" lvl="1" indent="-457200">
              <a:buClr>
                <a:srgbClr val="FFC000"/>
              </a:buClr>
              <a:buFont typeface="+mj-lt"/>
              <a:buAutoNum type="romanLcPeriod"/>
              <a:defRPr/>
            </a:pPr>
            <a:r>
              <a:rPr lang="de-DE"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Finanzen des Clubzweigs</a:t>
            </a:r>
          </a:p>
          <a:p>
            <a:pPr>
              <a:buClr>
                <a:srgbClr val="FFC000"/>
              </a:buClr>
              <a:defRPr/>
            </a:pPr>
            <a:endParaRPr lang="en-US" sz="2400" b="0" kern="0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endParaRPr lang="en-US" sz="24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7FE4F99-2A26-4A03-B205-6B709B8DE110}"/>
              </a:ext>
            </a:extLst>
          </p:cNvPr>
          <p:cNvSpPr/>
          <p:nvPr/>
        </p:nvSpPr>
        <p:spPr>
          <a:xfrm>
            <a:off x="5821672" y="1831545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C02141FF-5C31-D8FD-68C8-BD4324E186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0988" y="644229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4A8895F-4F4E-CDB0-5B3F-46A26D6A1E8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7722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ckground - Solid">
            <a:extLst>
              <a:ext uri="{FF2B5EF4-FFF2-40B4-BE49-F238E27FC236}">
                <a16:creationId xmlns:a16="http://schemas.microsoft.com/office/drawing/2014/main" id="{52DEFE07-AD15-6465-5542-C63C11FD4A6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>
              <a:alpha val="7515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6" name="Text Placeholder 18">
            <a:extLst>
              <a:ext uri="{FF2B5EF4-FFF2-40B4-BE49-F238E27FC236}">
                <a16:creationId xmlns:a16="http://schemas.microsoft.com/office/drawing/2014/main" id="{4BF09BEA-ED09-2643-B726-1DEF0CEEF4CD}"/>
              </a:ext>
            </a:extLst>
          </p:cNvPr>
          <p:cNvSpPr txBox="1">
            <a:spLocks/>
          </p:cNvSpPr>
          <p:nvPr/>
        </p:nvSpPr>
        <p:spPr>
          <a:xfrm>
            <a:off x="978196" y="3206478"/>
            <a:ext cx="10593034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>
                <a:solidFill>
                  <a:srgbClr val="FFC000"/>
                </a:solidFill>
              </a:rPr>
              <a:t>Möchten Sie mehr erfahren?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de-DE">
                <a:solidFill>
                  <a:srgbClr val="FFC000"/>
                </a:solidFill>
              </a:rPr>
              <a:t>Kontaktieren Sie uns unter </a:t>
            </a:r>
            <a:r>
              <a:rPr lang="de-DE"/>
              <a:t>Membership@lionsclubs.org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de-DE" sz="4000" u="none" strike="noStrike" cap="none" normalizeH="0" baseline="0" noProof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</a:rPr>
              <a:t>Besuchen Sie die Webseite</a:t>
            </a:r>
            <a:r>
              <a:rPr kumimoji="0" lang="de-DE" sz="400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r>
              <a:rPr kumimoji="0" lang="de-DE" sz="4000" u="none" strike="noStrike" cap="none" normalizeH="0" baseline="0" noProof="0">
                <a:ln>
                  <a:noFill/>
                </a:ln>
                <a:effectLst/>
                <a:uLnTx/>
                <a:uFillTx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www.lionsclubs.org/en/club-branch</a:t>
            </a:r>
            <a:r>
              <a:rPr kumimoji="0" lang="de-DE" sz="4000" u="none" strike="noStrike" cap="none" normalizeH="0" baseline="0" noProof="0">
                <a:ln>
                  <a:noFill/>
                </a:ln>
                <a:effectLst/>
                <a:uLnTx/>
                <a:uFillTx/>
              </a:rPr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C6FCA2-405B-8E47-A863-E4A30197C9B6}"/>
              </a:ext>
            </a:extLst>
          </p:cNvPr>
          <p:cNvSpPr/>
          <p:nvPr/>
        </p:nvSpPr>
        <p:spPr>
          <a:xfrm>
            <a:off x="5233306" y="532069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6765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75" b="3998"/>
          <a:stretch/>
        </p:blipFill>
        <p:spPr>
          <a:xfrm>
            <a:off x="-1" y="-10343"/>
            <a:ext cx="6427237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1671812" y="712"/>
            <a:ext cx="8845831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B738BE4-85F2-B44C-AB59-5A2471BB97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8" name="Body Copy">
            <a:extLst>
              <a:ext uri="{FF2B5EF4-FFF2-40B4-BE49-F238E27FC236}">
                <a16:creationId xmlns:a16="http://schemas.microsoft.com/office/drawing/2014/main" id="{C864EBC4-1C1F-4F2D-8FFF-2C9A859149A3}"/>
              </a:ext>
            </a:extLst>
          </p:cNvPr>
          <p:cNvSpPr txBox="1">
            <a:spLocks/>
          </p:cNvSpPr>
          <p:nvPr/>
        </p:nvSpPr>
        <p:spPr>
          <a:xfrm>
            <a:off x="5901422" y="1873511"/>
            <a:ext cx="6972950" cy="1013207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lang="de-DE" sz="6000" b="1">
                <a:solidFill>
                  <a:prstClr val="white"/>
                </a:solidFill>
                <a:latin typeface="Arial" charset="0"/>
                <a:ea typeface="Arial" charset="0"/>
                <a:cs typeface="Arial" charset="0"/>
              </a:rPr>
              <a:t>Was ist ein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Pct val="120000"/>
              <a:buFont typeface="Arial" pitchFamily="34" charset="0"/>
              <a:buNone/>
              <a:tabLst/>
              <a:defRPr/>
            </a:pPr>
            <a:r>
              <a:rPr kumimoji="0" lang="de-DE" sz="6000" b="1" i="0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Clubzweig</a:t>
            </a:r>
          </a:p>
        </p:txBody>
      </p:sp>
      <p:sp>
        <p:nvSpPr>
          <p:cNvPr id="9" name="Yellow Bar">
            <a:extLst>
              <a:ext uri="{FF2B5EF4-FFF2-40B4-BE49-F238E27FC236}">
                <a16:creationId xmlns:a16="http://schemas.microsoft.com/office/drawing/2014/main" id="{F31F86D3-EB9C-4CC3-A252-0ADB606CE15A}"/>
              </a:ext>
            </a:extLst>
          </p:cNvPr>
          <p:cNvSpPr/>
          <p:nvPr/>
        </p:nvSpPr>
        <p:spPr>
          <a:xfrm>
            <a:off x="5992764" y="403509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F7D8A989-A1C4-45EC-E57E-EBEA4940A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99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Background - Solid">
            <a:extLst>
              <a:ext uri="{FF2B5EF4-FFF2-40B4-BE49-F238E27FC236}">
                <a16:creationId xmlns:a16="http://schemas.microsoft.com/office/drawing/2014/main" id="{635F39A6-3ED7-FB4C-9115-D9429F346B3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solidFill>
                  <a:schemeClr val="lt1">
                    <a:alpha val="44000"/>
                  </a:schemeClr>
                </a:solidFill>
              </a:rPr>
              <a:t> </a:t>
            </a:r>
          </a:p>
        </p:txBody>
      </p:sp>
      <p:sp>
        <p:nvSpPr>
          <p:cNvPr id="10" name="Page Number - Blue">
            <a:extLst>
              <a:ext uri="{FF2B5EF4-FFF2-40B4-BE49-F238E27FC236}">
                <a16:creationId xmlns:a16="http://schemas.microsoft.com/office/drawing/2014/main" id="{53B5B03E-747E-6841-9369-154FEA0CEA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>
              <a:solidFill>
                <a:schemeClr val="bg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F9F14A3E-E35D-614B-8464-A669E547DFC3}"/>
              </a:ext>
            </a:extLst>
          </p:cNvPr>
          <p:cNvSpPr/>
          <p:nvPr/>
        </p:nvSpPr>
        <p:spPr>
          <a:xfrm>
            <a:off x="0" y="765048"/>
            <a:ext cx="457200" cy="37029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6" name="Text Placeholder 18">
            <a:extLst>
              <a:ext uri="{FF2B5EF4-FFF2-40B4-BE49-F238E27FC236}">
                <a16:creationId xmlns:a16="http://schemas.microsoft.com/office/drawing/2014/main" id="{906FAD10-5F3C-7846-B832-46BBE5AD8021}"/>
              </a:ext>
            </a:extLst>
          </p:cNvPr>
          <p:cNvSpPr txBox="1">
            <a:spLocks/>
          </p:cNvSpPr>
          <p:nvPr/>
        </p:nvSpPr>
        <p:spPr>
          <a:xfrm>
            <a:off x="685800" y="727674"/>
            <a:ext cx="7676322" cy="445043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>
                <a:solidFill>
                  <a:srgbClr val="FFC000"/>
                </a:solidFill>
              </a:rPr>
              <a:t>Wissenswerte Fakten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3B051D-59AC-2542-87E2-B4DFEC29F89C}"/>
              </a:ext>
            </a:extLst>
          </p:cNvPr>
          <p:cNvSpPr/>
          <p:nvPr/>
        </p:nvSpPr>
        <p:spPr>
          <a:xfrm>
            <a:off x="1556239" y="1900391"/>
            <a:ext cx="8906607" cy="3484993"/>
          </a:xfrm>
          <a:prstGeom prst="rect">
            <a:avLst/>
          </a:prstGeom>
          <a:noFill/>
        </p:spPr>
        <p:txBody>
          <a:bodyPr wrap="square" numCol="1" spcCol="381000" anchor="t">
            <a:spAutoFit/>
          </a:bodyPr>
          <a:lstStyle/>
          <a:p>
            <a:pPr>
              <a:lnSpc>
                <a:spcPts val="3200"/>
              </a:lnSpc>
              <a:spcAft>
                <a:spcPts val="1200"/>
              </a:spcAft>
            </a:pPr>
            <a:r>
              <a:rPr lang="de-DE" sz="3200" b="1" dirty="0">
                <a:solidFill>
                  <a:srgbClr val="FFC000"/>
                </a:solidFill>
                <a:latin typeface="Arial" charset="0"/>
                <a:ea typeface="Arial" charset="0"/>
                <a:cs typeface="Arial" charset="0"/>
              </a:rPr>
              <a:t>Clubzweig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Ist Teil eines bestehenden Stammclubs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Mindestens fünf neue oder gegenwärtige Mitglieder sind erforderlich 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Abhalten unabhängiger Treffen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Ermöglicht es, Hilfeleistung in neue Bereiche auszuweiten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Geht auf die Bedürfnisse der Mitglieder ein</a:t>
            </a:r>
          </a:p>
          <a:p>
            <a:pPr marL="342900" indent="-342900">
              <a:lnSpc>
                <a:spcPts val="3200"/>
              </a:lnSpc>
              <a:buClr>
                <a:srgbClr val="FFC000"/>
              </a:buClr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Hilft dabei, Lions-Clubmitglieder zu fördern und das Mitgliederprofil zu diversifizieren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831151F-B24F-5850-830B-7B73499BAD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64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41"/>
          <a:stretch/>
        </p:blipFill>
        <p:spPr>
          <a:xfrm>
            <a:off x="3440924" y="-729"/>
            <a:ext cx="8751076" cy="6858729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>
            <a:off x="599527" y="-730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467592" y="1789288"/>
            <a:ext cx="6493648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Welche Art von Clubzweig </a:t>
            </a:r>
          </a:p>
          <a:p>
            <a:r>
              <a:rPr lang="de-D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kann gegründet werden?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619927" y="5607781"/>
            <a:ext cx="3395133" cy="129472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187A1E-3F37-EDEE-46FC-3993377C59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F1E60FA9-79AB-CBA9-898C-7025D7F60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/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167697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Placeholder 26">
            <a:extLst>
              <a:ext uri="{FF2B5EF4-FFF2-40B4-BE49-F238E27FC236}">
                <a16:creationId xmlns:a16="http://schemas.microsoft.com/office/drawing/2014/main" id="{B594A9F2-F275-1546-A7F2-DCA913C3DD7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61" b="19261"/>
          <a:stretch/>
        </p:blipFill>
        <p:spPr>
          <a:xfrm>
            <a:off x="-1" y="-1"/>
            <a:ext cx="12192001" cy="6858001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718E854-FF03-405E-91C5-E388CBE6DEC9}"/>
              </a:ext>
            </a:extLst>
          </p:cNvPr>
          <p:cNvGrpSpPr/>
          <p:nvPr/>
        </p:nvGrpSpPr>
        <p:grpSpPr>
          <a:xfrm>
            <a:off x="7213241" y="754745"/>
            <a:ext cx="4250381" cy="5079880"/>
            <a:chOff x="7393994" y="563359"/>
            <a:chExt cx="4250381" cy="5079880"/>
          </a:xfrm>
          <a:solidFill>
            <a:srgbClr val="21304D"/>
          </a:solidFill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2CEC36D-EDD1-4507-9D3F-47D57CE05C7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9585509" y="3921881"/>
              <a:ext cx="2043074" cy="1721358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u="none" strike="noStrike" cap="none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Kultur</a:t>
              </a: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A65E9A7-6B45-4329-BC82-FD78999F277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409762" y="2249087"/>
              <a:ext cx="2048205" cy="1615605"/>
            </a:xfrm>
            <a:prstGeom prst="rect">
              <a:avLst/>
            </a:prstGeom>
            <a:grpFill/>
            <a:effectLst>
              <a:innerShdw blurRad="927100" dist="101600" dir="2700000">
                <a:prstClr val="black">
                  <a:alpha val="25000"/>
                </a:prstClr>
              </a:innerShdw>
            </a:effectLst>
          </p:spPr>
          <p:txBody>
            <a:bodyPr wrap="none" lIns="0" tIns="0" rIns="0" bIns="0" anchor="ctr">
              <a:noAutofit/>
            </a:bodyPr>
            <a:lstStyle/>
            <a:p>
              <a:pPr marL="0" marR="0" lvl="0" indent="0" algn="ctr" defTabSz="914323" eaLnBrk="1" fontAlgn="auto" latinLnBrk="0" hangingPunct="1">
                <a:lnSpc>
                  <a:spcPct val="6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2400" u="none" strike="noStrike" cap="none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Leo-Lions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339A6689-080A-4FB7-AD11-67E7F7BF97DE}"/>
                </a:ext>
              </a:extLst>
            </p:cNvPr>
            <p:cNvGrpSpPr/>
            <p:nvPr/>
          </p:nvGrpSpPr>
          <p:grpSpPr>
            <a:xfrm>
              <a:off x="7393994" y="563359"/>
              <a:ext cx="4250381" cy="5079879"/>
              <a:chOff x="6707796" y="2763550"/>
              <a:chExt cx="4356444" cy="5180379"/>
            </a:xfrm>
            <a:grpFill/>
          </p:grpSpPr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BAC8A9DF-C69E-3744-A8A4-1A8FE043F6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53997" y="2767888"/>
                <a:ext cx="2110243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240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Junge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Berufstätige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286B60AD-9692-DC48-9D29-E3D59AA4CA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07796" y="2763550"/>
                <a:ext cx="2115477" cy="1656437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400" u="none" strike="noStrike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Familien</a:t>
                </a: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8641945A-223C-DD41-8E85-09A6309868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8936962" y="4482628"/>
                <a:ext cx="2110243" cy="1635239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de-DE" sz="2400" u="none" strike="noStrike" cap="none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Community-</a:t>
                </a:r>
              </a:p>
              <a:p>
                <a:pPr marL="0" marR="0" lvl="0" indent="0" algn="ctr" defTabSz="914323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gruppen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87CE96E5-0792-EA4F-BB4F-F668846B12F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723957" y="6188516"/>
                <a:ext cx="2083153" cy="1755413"/>
              </a:xfrm>
              <a:prstGeom prst="rect">
                <a:avLst/>
              </a:prstGeom>
              <a:grpFill/>
              <a:effectLst>
                <a:innerShdw blurRad="927100" dist="101600" dir="2700000">
                  <a:prstClr val="black">
                    <a:alpha val="25000"/>
                  </a:prstClr>
                </a:innerShdw>
              </a:effectLst>
            </p:spPr>
            <p:txBody>
              <a:bodyPr wrap="none" lIns="0" tIns="0" rIns="0" bIns="0" anchor="ctr">
                <a:noAutofit/>
              </a:bodyPr>
              <a:lstStyle/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Virtuelles </a:t>
                </a:r>
              </a:p>
              <a:p>
                <a:pPr marL="0" marR="0" lvl="0" indent="0" algn="ctr" defTabSz="914323" eaLnBrk="1" fontAlgn="auto" latinLnBrk="0" hangingPunct="1">
                  <a:lnSpc>
                    <a:spcPct val="6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de-DE" sz="2400" dirty="0">
                    <a:solidFill>
                      <a:prstClr val="white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Format</a:t>
                </a: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01D2C82-B7C9-D6B9-E5B0-C34ECB23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25921F01-8EEF-206C-B33D-4C4E8D6E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1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 xmlns:ahyp="http://schemas.microsoft.com/office/drawing/2018/hyperlinkcolor" xmlns:a16="http://schemas.microsoft.com/office/drawing/2014/main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22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16" r="11502"/>
          <a:stretch/>
        </p:blipFill>
        <p:spPr>
          <a:xfrm>
            <a:off x="-1" y="-731"/>
            <a:ext cx="6501769" cy="68587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4184747" y="-1"/>
            <a:ext cx="6801907" cy="6858729"/>
          </a:xfrm>
          <a:prstGeom prst="rect">
            <a:avLst/>
          </a:prstGeom>
          <a:gradFill>
            <a:gsLst>
              <a:gs pos="85000">
                <a:srgbClr val="0D2140">
                  <a:alpha val="57000"/>
                </a:srgbClr>
              </a:gs>
              <a:gs pos="80527">
                <a:srgbClr val="0D2140"/>
              </a:gs>
              <a:gs pos="64000">
                <a:srgbClr val="0D2140">
                  <a:alpha val="87000"/>
                </a:srgbClr>
              </a:gs>
              <a:gs pos="52000">
                <a:srgbClr val="0D2140"/>
              </a:gs>
              <a:gs pos="93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" name="Large #">
            <a:extLst>
              <a:ext uri="{FF2B5EF4-FFF2-40B4-BE49-F238E27FC236}">
                <a16:creationId xmlns:a16="http://schemas.microsoft.com/office/drawing/2014/main" id="{12D868CD-B140-4F49-97D1-2A7F80C77922}"/>
              </a:ext>
            </a:extLst>
          </p:cNvPr>
          <p:cNvSpPr txBox="1"/>
          <p:nvPr/>
        </p:nvSpPr>
        <p:spPr>
          <a:xfrm>
            <a:off x="6160543" y="1518025"/>
            <a:ext cx="6126483" cy="28623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Welche Vorteile haben Clubzweige?</a:t>
            </a: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330A8580-5D1C-4A0E-A9F9-AB4851137DD3}"/>
              </a:ext>
            </a:extLst>
          </p:cNvPr>
          <p:cNvSpPr/>
          <p:nvPr/>
        </p:nvSpPr>
        <p:spPr>
          <a:xfrm>
            <a:off x="6342066" y="463112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21D527-ACAD-EC41-68EC-5D9F268D7BD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3" name="Page Number - Blue">
            <a:extLst>
              <a:ext uri="{FF2B5EF4-FFF2-40B4-BE49-F238E27FC236}">
                <a16:creationId xmlns:a16="http://schemas.microsoft.com/office/drawing/2014/main" id="{7F46F0F0-87D9-D0F3-A241-7E84D4DAE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5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66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1BF8E21-33A9-6D43-AB3A-B420B9F885E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90" b="14890"/>
          <a:stretch/>
        </p:blipFill>
        <p:spPr>
          <a:xfrm>
            <a:off x="0" y="1098597"/>
            <a:ext cx="12192000" cy="2286000"/>
          </a:xfrm>
        </p:spPr>
      </p:pic>
      <p:sp>
        <p:nvSpPr>
          <p:cNvPr id="8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102455" y="3982020"/>
            <a:ext cx="2751667" cy="886397"/>
          </a:xfrm>
        </p:spPr>
        <p:txBody>
          <a:bodyPr lIns="0" tIns="0" rIns="0" bIns="0"/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Ein Clubzweig ermöglicht es Ihrem Club, Hilfsangebote auszuweiten, um mehr Menschen zu helfen.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21"/>
          </p:nvPr>
        </p:nvSpPr>
        <p:spPr>
          <a:xfrm>
            <a:off x="3182809" y="3967273"/>
            <a:ext cx="2751667" cy="1107996"/>
          </a:xfrm>
        </p:spPr>
        <p:txBody>
          <a:bodyPr lIns="0" tIns="0" rIns="0" bIns="0"/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Die Gründung eines Clubzweigs erweitert den Pool an Führungskräften in Ihrem Club und bietet zusätzliche Führungs- und Entwicklungsmöglichkeiten.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22"/>
          </p:nvPr>
        </p:nvSpPr>
        <p:spPr>
          <a:xfrm>
            <a:off x="6268839" y="3967273"/>
            <a:ext cx="2751667" cy="1329595"/>
          </a:xfrm>
        </p:spPr>
        <p:txBody>
          <a:bodyPr lIns="0" tIns="0" rIns="0" bIns="0"/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Ein Clubzweig hilft </a:t>
            </a:r>
            <a:b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die Vision eines Stammclubs zu erweitern und gleichzeitig die öffentliche Wahrnehmung, das Engagement und die Beziehung zu Ihrem</a:t>
            </a:r>
            <a:b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Lions Club.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3365315"/>
            <a:ext cx="12192000" cy="40105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374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100" b="1" u="none" strike="noStrike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Erweiterung der Mitgliedschaft! Das bedeutet Folgendes: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2BA28EC-A6E8-6341-86E8-B69B203A4CB9}"/>
              </a:ext>
            </a:extLst>
          </p:cNvPr>
          <p:cNvSpPr/>
          <p:nvPr/>
        </p:nvSpPr>
        <p:spPr>
          <a:xfrm>
            <a:off x="0" y="6858000"/>
            <a:ext cx="4572000" cy="27699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r>
              <a:rPr lang="de-DE" sz="1200">
                <a:solidFill>
                  <a:schemeClr val="bg1">
                    <a:lumMod val="50000"/>
                  </a:schemeClr>
                </a:solidFill>
              </a:rPr>
              <a:t>Foto Google Suche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A52B19-1059-4A71-B603-E79A1C7FC6F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9345938" y="3982021"/>
            <a:ext cx="2751667" cy="535531"/>
          </a:xfrm>
        </p:spPr>
        <p:txBody>
          <a:bodyPr/>
          <a:lstStyle/>
          <a:p>
            <a:r>
              <a:rPr lang="de-DE" sz="1600">
                <a:latin typeface="Arial" panose="020B0604020202020204" pitchFamily="34" charset="0"/>
                <a:cs typeface="Arial" panose="020B0604020202020204" pitchFamily="34" charset="0"/>
              </a:rPr>
              <a:t>Fördert die Gemeinschaft in Ihrem Club</a:t>
            </a:r>
          </a:p>
        </p:txBody>
      </p:sp>
      <p:sp>
        <p:nvSpPr>
          <p:cNvPr id="4" name="Page Number - Blue">
            <a:extLst>
              <a:ext uri="{FF2B5EF4-FFF2-40B4-BE49-F238E27FC236}">
                <a16:creationId xmlns:a16="http://schemas.microsoft.com/office/drawing/2014/main" id="{97BB1BA1-6EAB-74F3-9184-1E70B5EB36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67881" y="6331450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D2240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>
              <a:solidFill>
                <a:srgbClr val="0D22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8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:a16="http://schemas.microsoft.com/office/drawing/2014/main" xmlns:ahyp="http://schemas.microsoft.com/office/drawing/2018/hyperlinkcolor"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C7FE4D0-2E1A-F94B-87F8-638D6555D3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2078"/>
          <a:stretch/>
        </p:blipFill>
        <p:spPr>
          <a:xfrm flipH="1">
            <a:off x="-29603" y="0"/>
            <a:ext cx="9143998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8C6605FE-E6C9-FF49-BE4C-3FC59532F816}"/>
              </a:ext>
            </a:extLst>
          </p:cNvPr>
          <p:cNvSpPr/>
          <p:nvPr/>
        </p:nvSpPr>
        <p:spPr>
          <a:xfrm rot="10800000">
            <a:off x="827745" y="-729"/>
            <a:ext cx="9930295" cy="6858729"/>
          </a:xfrm>
          <a:prstGeom prst="rect">
            <a:avLst/>
          </a:prstGeom>
          <a:gradFill>
            <a:gsLst>
              <a:gs pos="81000">
                <a:srgbClr val="0D2140">
                  <a:alpha val="57000"/>
                </a:srgbClr>
              </a:gs>
              <a:gs pos="59000">
                <a:srgbClr val="0D2140">
                  <a:alpha val="87000"/>
                </a:srgbClr>
              </a:gs>
              <a:gs pos="39000">
                <a:srgbClr val="0D2140"/>
              </a:gs>
              <a:gs pos="100000">
                <a:srgbClr val="0D2140">
                  <a:alpha val="0"/>
                </a:srgbClr>
              </a:gs>
            </a:gsLst>
            <a:lin ang="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entury Gothic" panose="020F0302020204030204"/>
              <a:ea typeface="+mn-ea"/>
              <a:cs typeface="+mn-cs"/>
            </a:endParaRPr>
          </a:p>
        </p:txBody>
      </p:sp>
      <p:sp>
        <p:nvSpPr>
          <p:cNvPr id="25" name="Slide Number Placeholder 19">
            <a:extLst>
              <a:ext uri="{FF2B5EF4-FFF2-40B4-BE49-F238E27FC236}">
                <a16:creationId xmlns:a16="http://schemas.microsoft.com/office/drawing/2014/main" id="{176D4429-31A5-EC46-BF9E-4C09CB3574E3}"/>
              </a:ext>
            </a:extLst>
          </p:cNvPr>
          <p:cNvSpPr txBox="1">
            <a:spLocks/>
          </p:cNvSpPr>
          <p:nvPr/>
        </p:nvSpPr>
        <p:spPr>
          <a:xfrm>
            <a:off x="253705" y="6364039"/>
            <a:ext cx="1148081" cy="365125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9D2149-6FA0-4B4E-8818-1AEC2B97CF46}" type="slidenum">
              <a:rPr kumimoji="0" lang="en-US" sz="11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Large #">
            <a:extLst>
              <a:ext uri="{FF2B5EF4-FFF2-40B4-BE49-F238E27FC236}">
                <a16:creationId xmlns:a16="http://schemas.microsoft.com/office/drawing/2014/main" id="{5139481C-F7B1-4889-9ABB-6880A9168058}"/>
              </a:ext>
            </a:extLst>
          </p:cNvPr>
          <p:cNvSpPr txBox="1"/>
          <p:nvPr/>
        </p:nvSpPr>
        <p:spPr>
          <a:xfrm>
            <a:off x="5416038" y="1740662"/>
            <a:ext cx="6340411" cy="193899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de-D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Wie man einen </a:t>
            </a:r>
            <a:br>
              <a:rPr lang="de-D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de-DE" sz="6000" b="1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Clubzweig gründet</a:t>
            </a:r>
          </a:p>
        </p:txBody>
      </p:sp>
      <p:sp>
        <p:nvSpPr>
          <p:cNvPr id="11" name="Yellow Bar">
            <a:extLst>
              <a:ext uri="{FF2B5EF4-FFF2-40B4-BE49-F238E27FC236}">
                <a16:creationId xmlns:a16="http://schemas.microsoft.com/office/drawing/2014/main" id="{61A8C922-195A-4C1C-AEAB-CC2581D09CF3}"/>
              </a:ext>
            </a:extLst>
          </p:cNvPr>
          <p:cNvSpPr/>
          <p:nvPr/>
        </p:nvSpPr>
        <p:spPr>
          <a:xfrm>
            <a:off x="5628460" y="4703880"/>
            <a:ext cx="3395133" cy="121776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de-DE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E5F013-BADC-163E-0C83-E5F4618A2C6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0526234" y="352225"/>
            <a:ext cx="1169773" cy="1169773"/>
          </a:xfrm>
          <a:prstGeom prst="rect">
            <a:avLst/>
          </a:prstGeom>
        </p:spPr>
      </p:pic>
      <p:sp>
        <p:nvSpPr>
          <p:cNvPr id="5" name="Page Number - Blue">
            <a:extLst>
              <a:ext uri="{FF2B5EF4-FFF2-40B4-BE49-F238E27FC236}">
                <a16:creationId xmlns:a16="http://schemas.microsoft.com/office/drawing/2014/main" id="{5F7F2ADE-437C-430F-3752-51901DAC26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6" y="634530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17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Background - Solid">
            <a:extLst>
              <a:ext uri="{FF2B5EF4-FFF2-40B4-BE49-F238E27FC236}">
                <a16:creationId xmlns:a16="http://schemas.microsoft.com/office/drawing/2014/main" id="{4F86686E-73C1-A249-8758-EFC42D77ED89}"/>
              </a:ext>
            </a:extLst>
          </p:cNvPr>
          <p:cNvSpPr/>
          <p:nvPr/>
        </p:nvSpPr>
        <p:spPr>
          <a:xfrm>
            <a:off x="0" y="-21020"/>
            <a:ext cx="12192000" cy="69683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cap="none" normalizeH="0" baseline="0" noProof="0">
                <a:ln>
                  <a:noFill/>
                </a:ln>
                <a:solidFill>
                  <a:prstClr val="white">
                    <a:alpha val="44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aa</a:t>
            </a:r>
          </a:p>
        </p:txBody>
      </p:sp>
      <p:sp>
        <p:nvSpPr>
          <p:cNvPr id="23" name="Slice - Solid">
            <a:extLst>
              <a:ext uri="{FF2B5EF4-FFF2-40B4-BE49-F238E27FC236}">
                <a16:creationId xmlns:a16="http://schemas.microsoft.com/office/drawing/2014/main" id="{ED6672AA-F9ED-E64C-88F1-7FBAACAE2E93}"/>
              </a:ext>
            </a:extLst>
          </p:cNvPr>
          <p:cNvSpPr/>
          <p:nvPr/>
        </p:nvSpPr>
        <p:spPr>
          <a:xfrm>
            <a:off x="1533997" y="0"/>
            <a:ext cx="10658003" cy="6968358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81962F-67D4-FD44-86D5-55EBF96E0DB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338D"/>
                </a:solidFill>
                <a:effectLst/>
                <a:uLnTx/>
                <a:uFillTx/>
                <a:latin typeface="Arial" charset="0"/>
                <a:ea typeface="ヒラギノ角ゴ Pro W3" charset="0"/>
              </a:rPr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338D"/>
              </a:solidFill>
              <a:effectLst/>
              <a:uLnTx/>
              <a:uFillTx/>
              <a:latin typeface="Arial" charset="0"/>
              <a:ea typeface="ヒラギノ角ゴ Pro W3" charset="0"/>
            </a:endParaRPr>
          </a:p>
        </p:txBody>
      </p:sp>
      <p:sp>
        <p:nvSpPr>
          <p:cNvPr id="37" name="Headline">
            <a:extLst>
              <a:ext uri="{FF2B5EF4-FFF2-40B4-BE49-F238E27FC236}">
                <a16:creationId xmlns:a16="http://schemas.microsoft.com/office/drawing/2014/main" id="{9CE82B49-0294-4040-AE0F-BA692752E6D5}"/>
              </a:ext>
            </a:extLst>
          </p:cNvPr>
          <p:cNvSpPr txBox="1">
            <a:spLocks/>
          </p:cNvSpPr>
          <p:nvPr/>
        </p:nvSpPr>
        <p:spPr>
          <a:xfrm>
            <a:off x="3856552" y="1597620"/>
            <a:ext cx="7190676" cy="446609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0" marR="0" lvl="0" indent="0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e-DE" sz="32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Sechs Schritte zur Gründung eines Clubzweigs:</a:t>
            </a:r>
          </a:p>
        </p:txBody>
      </p:sp>
      <p:sp>
        <p:nvSpPr>
          <p:cNvPr id="38" name="Headline">
            <a:extLst>
              <a:ext uri="{FF2B5EF4-FFF2-40B4-BE49-F238E27FC236}">
                <a16:creationId xmlns:a16="http://schemas.microsoft.com/office/drawing/2014/main" id="{084CAFD0-43A6-4039-BF39-C9E790DBA7B0}"/>
              </a:ext>
            </a:extLst>
          </p:cNvPr>
          <p:cNvSpPr txBox="1">
            <a:spLocks/>
          </p:cNvSpPr>
          <p:nvPr/>
        </p:nvSpPr>
        <p:spPr>
          <a:xfrm>
            <a:off x="3856552" y="2619648"/>
            <a:ext cx="8050556" cy="554476"/>
          </a:xfrm>
          <a:prstGeom prst="rect">
            <a:avLst/>
          </a:prstGeom>
        </p:spPr>
        <p:txBody>
          <a:bodyPr>
            <a:no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 1: </a:t>
            </a:r>
            <a:r>
              <a:rPr lang="de-DE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Distrikt-Governor benachrichtigen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 2: </a:t>
            </a:r>
            <a:r>
              <a:rPr lang="de-DE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für den Clubzweig mithilfe der folgenden Überlegungen erstellen: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 wird der Clubzweig ansässig sein?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Welche Mitglieder wird der Clubzweig haben?</a:t>
            </a:r>
          </a:p>
          <a:p>
            <a:pPr marL="800100" lvl="1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16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Wird der Clubzweig ein besonderes Anliegen haben?</a:t>
            </a:r>
          </a:p>
          <a:p>
            <a:pPr lvl="1">
              <a:buClr>
                <a:srgbClr val="FFC000"/>
              </a:buClr>
              <a:defRPr/>
            </a:pPr>
            <a:endParaRPr lang="en-US" sz="1600" b="0" kern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 3: </a:t>
            </a:r>
            <a:r>
              <a:rPr lang="de-DE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Mitgliedergewinnung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 4: </a:t>
            </a:r>
            <a:r>
              <a:rPr lang="de-DE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Informationsveranstaltung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 5: </a:t>
            </a:r>
            <a:r>
              <a:rPr lang="de-DE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Organisationstreffen</a:t>
            </a:r>
          </a:p>
          <a:p>
            <a:pPr marL="342900" indent="-342900">
              <a:buClr>
                <a:srgbClr val="FFC000"/>
              </a:buClr>
              <a:buFont typeface="Arial" panose="020B0604020202020204" pitchFamily="34" charset="0"/>
              <a:buChar char="•"/>
              <a:defRPr/>
            </a:pPr>
            <a:r>
              <a:rPr lang="de-DE" sz="2400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Schritt 6: </a:t>
            </a:r>
            <a:r>
              <a:rPr lang="de-DE" sz="2400" b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Formular zur Meldung eines Zweigclubs einreichen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55908C8-00BC-484D-9745-5F08BA2D17F2}"/>
              </a:ext>
            </a:extLst>
          </p:cNvPr>
          <p:cNvSpPr/>
          <p:nvPr/>
        </p:nvSpPr>
        <p:spPr>
          <a:xfrm>
            <a:off x="4114441" y="2546888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Page Number - Blue">
            <a:extLst>
              <a:ext uri="{FF2B5EF4-FFF2-40B4-BE49-F238E27FC236}">
                <a16:creationId xmlns:a16="http://schemas.microsoft.com/office/drawing/2014/main" id="{A85803EF-45E7-5E7B-4F4E-B017654217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81737" y="6428432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51DCE0F-3A2F-9F9C-3ED4-982614B6FA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67592" y="359770"/>
            <a:ext cx="1169773" cy="1169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6038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lue Page Number">
  <a:themeElements>
    <a:clrScheme name="Lions Club International">
      <a:dk1>
        <a:srgbClr val="33373B"/>
      </a:dk1>
      <a:lt1>
        <a:sysClr val="window" lastClr="FFFFFF"/>
      </a:lt1>
      <a:dk2>
        <a:srgbClr val="002F87"/>
      </a:dk2>
      <a:lt2>
        <a:srgbClr val="FFD000"/>
      </a:lt2>
      <a:accent1>
        <a:srgbClr val="FFC000"/>
      </a:accent1>
      <a:accent2>
        <a:srgbClr val="D9D9D9"/>
      </a:accent2>
      <a:accent3>
        <a:srgbClr val="00A7DC"/>
      </a:accent3>
      <a:accent4>
        <a:srgbClr val="F65126"/>
      </a:accent4>
      <a:accent5>
        <a:srgbClr val="00AF66"/>
      </a:accent5>
      <a:accent6>
        <a:srgbClr val="000000"/>
      </a:accent6>
      <a:hlink>
        <a:srgbClr val="C3C3C3"/>
      </a:hlink>
      <a:folHlink>
        <a:srgbClr val="D9D9D9"/>
      </a:folHlink>
    </a:clrScheme>
    <a:fontScheme name="Custom 1">
      <a:majorFont>
        <a:latin typeface="Segoe UI Light"/>
        <a:ea typeface=""/>
        <a:cs typeface=""/>
      </a:majorFont>
      <a:minorFont>
        <a:latin typeface="Segoe UI Semi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rgbClr val="FFFF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rtlCol="0" anchor="t" anchorCtr="0" compatLnSpc="1">
        <a:prstTxWarp prst="textNoShape">
          <a:avLst/>
        </a:prstTxWarp>
      </a:bodyPr>
      <a:lstStyle>
        <a:defPPr marL="609600" marR="0" indent="-609600" algn="ctr" defTabSz="914400" rtl="0" eaLnBrk="1" fontAlgn="base" latinLnBrk="0" hangingPunct="1">
          <a:spcAft>
            <a:spcPct val="0"/>
          </a:spcAft>
          <a:buClrTx/>
          <a:buSzTx/>
          <a:buFont typeface="Helvetica" pitchFamily="84" charset="0"/>
          <a:buNone/>
          <a:tabLst/>
          <a:defRPr kumimoji="0" sz="3000" b="0" i="0" u="none" strike="noStrike" cap="none" normalizeH="0" dirty="0" err="1" smtClean="0">
            <a:ln>
              <a:noFill/>
            </a:ln>
            <a:solidFill>
              <a:srgbClr val="404040"/>
            </a:solidFill>
            <a:effectLst/>
            <a:ea typeface="ヒラギノ角ゴ Pro W3" pitchFamily="8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609600" marR="0" indent="-609600" algn="r" defTabSz="914400" rtl="0" eaLnBrk="1" fontAlgn="base" latinLnBrk="0" hangingPunct="1">
          <a:lnSpc>
            <a:spcPct val="90000"/>
          </a:lnSpc>
          <a:spcBef>
            <a:spcPct val="20000"/>
          </a:spcBef>
          <a:spcAft>
            <a:spcPct val="0"/>
          </a:spcAft>
          <a:buClrTx/>
          <a:buSzTx/>
          <a:buFont typeface="Helvetica" pitchFamily="84" charset="0"/>
          <a:buNone/>
          <a:tabLst/>
          <a:defRPr kumimoji="0" lang="en-US" sz="3200" b="0" i="0" u="none" strike="noStrike" cap="none" normalizeH="0" baseline="-25000" smtClean="0">
            <a:ln>
              <a:noFill/>
            </a:ln>
            <a:solidFill>
              <a:srgbClr val="404040"/>
            </a:solidFill>
            <a:effectLst/>
            <a:latin typeface="Helvetica" pitchFamily="84" charset="0"/>
            <a:ea typeface="ヒラギノ角ゴ Pro W3" pitchFamily="84" charset="-128"/>
          </a:defRPr>
        </a:defPPr>
      </a:lstStyle>
    </a:lnDef>
    <a:txDef>
      <a:spPr>
        <a:noFill/>
      </a:spPr>
      <a:bodyPr wrap="square" rtlCol="0">
        <a:spAutoFit/>
      </a:bodyPr>
      <a:lstStyle>
        <a:defPPr>
          <a:defRPr sz="3000" dirty="0" err="1" smtClean="0"/>
        </a:defPPr>
      </a:lstStyle>
    </a:tx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PresentYourData">
  <a:themeElements>
    <a:clrScheme name="Better Deck Deck">
      <a:dk1>
        <a:srgbClr val="1A1A1A"/>
      </a:dk1>
      <a:lt1>
        <a:srgbClr val="FFFFFF"/>
      </a:lt1>
      <a:dk2>
        <a:srgbClr val="2A3856"/>
      </a:dk2>
      <a:lt2>
        <a:srgbClr val="EBEBEB"/>
      </a:lt2>
      <a:accent1>
        <a:srgbClr val="F3703A"/>
      </a:accent1>
      <a:accent2>
        <a:srgbClr val="3A9E61"/>
      </a:accent2>
      <a:accent3>
        <a:srgbClr val="CA4053"/>
      </a:accent3>
      <a:accent4>
        <a:srgbClr val="4276AC"/>
      </a:accent4>
      <a:accent5>
        <a:srgbClr val="4BACC6"/>
      </a:accent5>
      <a:accent6>
        <a:srgbClr val="E46C0A"/>
      </a:accent6>
      <a:hlink>
        <a:srgbClr val="FEFFFF"/>
      </a:hlink>
      <a:folHlink>
        <a:srgbClr val="EAEAEA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5875">
          <a:solidFill>
            <a:schemeClr val="tx1">
              <a:lumMod val="65000"/>
              <a:lumOff val="35000"/>
            </a:schemeClr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29737</TotalTime>
  <Words>493</Words>
  <Application>Microsoft Office PowerPoint</Application>
  <PresentationFormat>Widescreen</PresentationFormat>
  <Paragraphs>104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9" baseType="lpstr">
      <vt:lpstr>Arial</vt:lpstr>
      <vt:lpstr>Arial Hebrew Scholar</vt:lpstr>
      <vt:lpstr>Avenir Next LT Pro</vt:lpstr>
      <vt:lpstr>Calibri</vt:lpstr>
      <vt:lpstr>Calibri Light</vt:lpstr>
      <vt:lpstr>Century Gothic</vt:lpstr>
      <vt:lpstr>Gill Sans Nova</vt:lpstr>
      <vt:lpstr>Gill Sans Nova Light</vt:lpstr>
      <vt:lpstr>Helvetica</vt:lpstr>
      <vt:lpstr>Helvetica Neue</vt:lpstr>
      <vt:lpstr>HelveticaNeueLT Std Lt</vt:lpstr>
      <vt:lpstr>Segoe UI</vt:lpstr>
      <vt:lpstr>Segoe UI Semibold</vt:lpstr>
      <vt:lpstr>Tw Cen MT</vt:lpstr>
      <vt:lpstr>Office Theme</vt:lpstr>
      <vt:lpstr>Blue Page Number</vt:lpstr>
      <vt:lpstr>PresentYourData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Castillo, Richard</dc:creator>
  <cp:lastModifiedBy>Barsema, Cheryl</cp:lastModifiedBy>
  <cp:revision>127</cp:revision>
  <dcterms:created xsi:type="dcterms:W3CDTF">2022-01-27T16:22:54Z</dcterms:created>
  <dcterms:modified xsi:type="dcterms:W3CDTF">2022-08-18T19:27:52Z</dcterms:modified>
</cp:coreProperties>
</file>