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zh-hant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zh-TW" sz="40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全球新會擴展團隊（GET）</a:t>
            </a:r>
            <a:br>
              <a:rPr lang="en-US" altLang="zh-TW" sz="40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</a:br>
            <a:r>
              <a:rPr lang="zh-TW" sz="40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區協調員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000">
                <a:solidFill>
                  <a:srgbClr val="00338D"/>
                </a:solidFill>
                <a:latin typeface="Helvetica Neue"/>
                <a:ea typeface="PMingLiU"/>
              </a:rPr>
              <a:t>為何授證新分會很重要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授證導致會員成長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94%達到或超過其會員成長目標的區也達到或超過其新分會目標。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授證會員佔所有新會員的60%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增加新會員使新分會能夠提供更多的服務，並提供財務保障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分會取消，需要更換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如果沒有新的分會，10年後貴區會是什麼樣子？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9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GET 區協調員是區 GAT 中的一個可選職位，專門負責授證分會。</a:t>
            </a:r>
            <a:br>
              <a:rPr lang="en-US" altLang="zh-TW" sz="19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</a:br>
            <a:r>
              <a:rPr lang="zh-TW" sz="19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它將授證職責從 GMT 協調員中分離出來。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sz="300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GET 協調員能為您做什麼？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>
                <a:solidFill>
                  <a:schemeClr val="bg1"/>
                </a:solidFill>
              </a:rPr>
              <a:t>授證的專業知識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chemeClr val="bg1"/>
                </a:solidFill>
              </a:rPr>
              <a:t>熟悉政策、最佳做法和策略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chemeClr val="bg1"/>
                </a:solidFill>
              </a:rPr>
              <a:t>回答問題並提供指導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>
                <a:solidFill>
                  <a:schemeClr val="bg1"/>
                </a:solidFill>
                <a:latin typeface="Arial"/>
                <a:ea typeface="PMingLiU"/>
                <a:cs typeface="Arial"/>
              </a:rPr>
              <a:t>團隊建設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chemeClr val="bg1"/>
                </a:solidFill>
              </a:rPr>
              <a:t>招募和培訓團隊來組建新分會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>
                <a:solidFill>
                  <a:schemeClr val="bg1"/>
                </a:solidFill>
              </a:rPr>
              <a:t>規劃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chemeClr val="bg1"/>
                </a:solidFill>
              </a:rPr>
              <a:t>確認成立新會的機會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chemeClr val="bg1"/>
                </a:solidFill>
              </a:rPr>
              <a:t>制定有凝聚力的策略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>
                <a:solidFill>
                  <a:schemeClr val="bg1"/>
                </a:solidFill>
              </a:rPr>
              <a:t>管理申請流程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chemeClr val="bg1"/>
                </a:solidFill>
              </a:rPr>
              <a:t>確保申請是完整、準確和及時的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rgbClr val="55565A"/>
                </a:solidFill>
              </a:rPr>
              <a:t>顯示分會授證是區的優先工作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rgbClr val="55565A"/>
                </a:solidFill>
              </a:rPr>
              <a:t>增加貴區每年可成立的分會數量的能力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>
                <a:solidFill>
                  <a:srgbClr val="55565A"/>
                </a:solidFill>
              </a:rPr>
              <a:t>允許 GMT 協調員專注於招募新會員，並為現有會員提供良好的分會體驗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有 GET 協調員的益處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zh-TW" sz="4000">
                <a:solidFill>
                  <a:schemeClr val="bg1"/>
                </a:solidFill>
              </a:rPr>
              <a:t>您在尋找誰？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導獅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前 GMT 協調員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授證會員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任何對新分會發展有熱忱的人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zh-TW">
                <a:solidFill>
                  <a:schemeClr val="bg1"/>
                </a:solidFill>
                <a:latin typeface="Arial"/>
                <a:ea typeface="PMingLiU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成立新分會的網頁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zh-TW">
                <a:solidFill>
                  <a:schemeClr val="bg1"/>
                </a:solidFill>
                <a:latin typeface="Arial"/>
                <a:ea typeface="PMingLiU"/>
                <a:cs typeface="Arial"/>
              </a:rPr>
              <a:t>獅子會學習中心的課程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zh-TW">
                <a:solidFill>
                  <a:schemeClr val="bg1"/>
                </a:solidFill>
                <a:latin typeface="Arial"/>
                <a:ea typeface="PMingLiU"/>
                <a:cs typeface="Arial"/>
              </a:rPr>
              <a:t>會員發展司的季度電子郵件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6000" b="1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資源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>
                <a:solidFill>
                  <a:schemeClr val="bg1"/>
                </a:solidFill>
                <a:latin typeface="Arial"/>
                <a:ea typeface="PMingLiU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6000" b="1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有問題嗎？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471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275</cp:revision>
  <dcterms:created xsi:type="dcterms:W3CDTF">2022-03-24T21:28:49Z</dcterms:created>
  <dcterms:modified xsi:type="dcterms:W3CDTF">2022-06-13T13:50:27Z</dcterms:modified>
</cp:coreProperties>
</file>