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59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EEC100"/>
    <a:srgbClr val="D6AD00"/>
    <a:srgbClr val="FFD105"/>
    <a:srgbClr val="3D3E41"/>
    <a:srgbClr val="55565A"/>
    <a:srgbClr val="AE1F2D"/>
    <a:srgbClr val="004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24" autoAdjust="0"/>
  </p:normalViewPr>
  <p:slideViewPr>
    <p:cSldViewPr snapToGrid="0">
      <p:cViewPr varScale="1">
        <p:scale>
          <a:sx n="90" d="100"/>
          <a:sy n="90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9B644-D21D-43B9-B955-EBB914E44CB5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6F905-D66D-489B-AB9D-662204EC2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1pPr>
    <a:lvl2pPr marL="365714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2pPr>
    <a:lvl3pPr marL="731429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3pPr>
    <a:lvl4pPr marL="1097143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4pPr>
    <a:lvl5pPr marL="1462857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5pPr>
    <a:lvl6pPr marL="1828571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6pPr>
    <a:lvl7pPr marL="2194286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7pPr>
    <a:lvl8pPr marL="2560000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8pPr>
    <a:lvl9pPr marL="2925714" algn="l" defTabSz="731429" rtl="0" eaLnBrk="1" latinLnBrk="0" hangingPunct="1">
      <a:defRPr sz="9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6F905-D66D-489B-AB9D-662204EC2A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7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5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39FF-118C-4AA1-BB36-90FC71438EB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76D3-4CCD-458E-A183-3389BACE8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59B3-7061-40B7-BABA-EA06687D7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067"/>
            <a:ext cx="4597401" cy="49360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EN: </a:t>
            </a:r>
            <a:r>
              <a:rPr lang="en-US" sz="900" dirty="0"/>
              <a:t>This presentation includes a variety of templates for promoting your GAT success story webinar on Twitter.</a:t>
            </a:r>
          </a:p>
          <a:p>
            <a:pPr marL="228600" lvl="1" indent="0">
              <a:buNone/>
            </a:pPr>
            <a:r>
              <a:rPr lang="en-US" sz="900" dirty="0"/>
              <a:t>Step 1: Insert or edit the text for the desired ad as necessary</a:t>
            </a:r>
          </a:p>
          <a:p>
            <a:pPr marL="228600" lvl="1" indent="0">
              <a:buNone/>
            </a:pPr>
            <a:r>
              <a:rPr lang="en-US" sz="900" dirty="0"/>
              <a:t>Step 2: Save the slide as a JPEG or PNG file to upload to social media</a:t>
            </a:r>
          </a:p>
          <a:p>
            <a:pPr marL="0" lvl="1" indent="0">
              <a:buNone/>
            </a:pPr>
            <a:r>
              <a:rPr lang="de-DE" sz="1200" b="1" dirty="0"/>
              <a:t>DE: </a:t>
            </a:r>
            <a:r>
              <a:rPr lang="de-DE" sz="900" dirty="0"/>
              <a:t>Dieses Dokument beinhaltet mehrere Vorlagen, mit denen Sie Ihr Webinar "GAT-Erfolgsberichte" auf Twitter promoten können. </a:t>
            </a:r>
          </a:p>
          <a:p>
            <a:pPr marL="228600" lvl="1" indent="0">
              <a:buNone/>
            </a:pPr>
            <a:r>
              <a:rPr lang="de-DE" sz="900" dirty="0"/>
              <a:t>Schritt 1: Entsprechenden Text einfügen (und ggf. anpassen) </a:t>
            </a:r>
          </a:p>
          <a:p>
            <a:pPr marL="228600" lvl="1" indent="0">
              <a:buNone/>
            </a:pPr>
            <a:r>
              <a:rPr lang="de-DE" sz="900" dirty="0"/>
              <a:t>Schritt 2: Als JPEG- oder PNG-Datei speichern und auf Social Media hochladen</a:t>
            </a:r>
          </a:p>
          <a:p>
            <a:pPr marL="0" lvl="1" indent="0">
              <a:buNone/>
            </a:pPr>
            <a:r>
              <a:rPr lang="es-ES" sz="1200" b="1" dirty="0"/>
              <a:t>ES: </a:t>
            </a:r>
            <a:r>
              <a:rPr lang="es-ES" sz="900" dirty="0"/>
              <a:t>Esta presentación incluye diferentes plantillas para promocionar el </a:t>
            </a:r>
            <a:r>
              <a:rPr lang="es-ES" sz="900" dirty="0" err="1"/>
              <a:t>webinar</a:t>
            </a:r>
            <a:r>
              <a:rPr lang="es-ES" sz="900" dirty="0"/>
              <a:t> sobre historias de éxito del GAT en Twitter.</a:t>
            </a:r>
          </a:p>
          <a:p>
            <a:pPr marL="228600" lvl="1" indent="0">
              <a:buNone/>
            </a:pPr>
            <a:r>
              <a:rPr lang="es-ES" sz="900" dirty="0"/>
              <a:t>Paso 1: Insertar o editar el texto del anuncio deseado según proceda</a:t>
            </a:r>
          </a:p>
          <a:p>
            <a:pPr marL="228600" lvl="1" indent="0">
              <a:buNone/>
            </a:pPr>
            <a:r>
              <a:rPr lang="es-ES" sz="900" dirty="0"/>
              <a:t>Paso 2: Guardar la diapositiva como archivo JPEG o PNG para cargarla en las redes sociales</a:t>
            </a:r>
          </a:p>
          <a:p>
            <a:pPr marL="0" lvl="1" indent="0">
              <a:buNone/>
            </a:pPr>
            <a:r>
              <a:rPr lang="es-ES" sz="1200" b="1" dirty="0"/>
              <a:t>FI: </a:t>
            </a:r>
            <a:r>
              <a:rPr lang="fi-FI" sz="900" dirty="0"/>
              <a:t>Tämä esitelmä sisältää useita eri malleja GAT-menestystarinoihin liittyvän verkkoseminaarin mainostamiseksi Twitterissä.</a:t>
            </a:r>
          </a:p>
          <a:p>
            <a:pPr marL="228600" lvl="1" indent="0">
              <a:buNone/>
            </a:pPr>
            <a:r>
              <a:rPr lang="fi-FI" sz="900" dirty="0"/>
              <a:t>Vaihe 1: Lisää tai muokkaa tekstiä tarpeen mukaan</a:t>
            </a:r>
          </a:p>
          <a:p>
            <a:pPr marL="228600" lvl="1" indent="0">
              <a:buNone/>
            </a:pPr>
            <a:r>
              <a:rPr lang="fi-FI" sz="900" dirty="0"/>
              <a:t>Vaihe 2: Tallenna dia JPEG- tai PNG-tiedostona ja lataa se sosiaaliseen mediaan</a:t>
            </a:r>
          </a:p>
          <a:p>
            <a:pPr marL="0" lvl="1" indent="0">
              <a:buNone/>
            </a:pPr>
            <a:r>
              <a:rPr lang="fi-FI" sz="1200" b="1" dirty="0"/>
              <a:t>FR: </a:t>
            </a:r>
            <a:r>
              <a:rPr lang="fr-FR" sz="900" dirty="0"/>
              <a:t>Cette présentation inclut plusieurs modèles de messages pour promouvoir votre webinaire sur les réussites SMA sur Twitter.</a:t>
            </a:r>
          </a:p>
          <a:p>
            <a:pPr marL="228600" lvl="1" indent="0">
              <a:buNone/>
            </a:pPr>
            <a:r>
              <a:rPr lang="fr-FR" sz="900" dirty="0"/>
              <a:t>1 : Insérer ou modifier le texte du message</a:t>
            </a:r>
          </a:p>
          <a:p>
            <a:pPr marL="228600" lvl="1" indent="0">
              <a:buNone/>
            </a:pPr>
            <a:r>
              <a:rPr lang="fr-FR" sz="900" dirty="0"/>
              <a:t>2 : Sauvegarder le fichier au format JPEG ou PNG pour le mettre en ligne sur le réseau social choisi.</a:t>
            </a:r>
          </a:p>
          <a:p>
            <a:pPr marL="0" lvl="1" indent="0">
              <a:buNone/>
            </a:pPr>
            <a:r>
              <a:rPr lang="en-US" sz="1200" b="1" dirty="0"/>
              <a:t>HI: </a:t>
            </a:r>
            <a:r>
              <a:rPr lang="hi-IN" sz="900" dirty="0"/>
              <a:t>इस प्रस्तुति में आपके जीएटी सफलता की कहानी वेबिनार को बढ़ावा देने के लिए</a:t>
            </a:r>
            <a:r>
              <a:rPr lang="en-US" sz="900" dirty="0"/>
              <a:t> </a:t>
            </a:r>
            <a:r>
              <a:rPr lang="hi-IN" sz="900" dirty="0"/>
              <a:t>ट्विटर पर प्रचार करने के लिए कई प्रकार के टेम्पलेट्स शामिल हैं। </a:t>
            </a:r>
            <a:endParaRPr lang="en-US" sz="900" dirty="0"/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hi-IN" sz="900" dirty="0"/>
              <a:t>स्टेप 1: वांछित विज्ञापन हेतु आवश्यकतानुसार टेक्स्ट लिखें अथवा संपादित करें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hi-IN" sz="900" dirty="0"/>
              <a:t>स्टेप 2: स्लाइड को सोशल मीडिया पर अपलोड करने के लिए एक जेपीईजी अथवा पीएनजी फाइल के रूप में सेव करें</a:t>
            </a:r>
            <a:endParaRPr lang="en-US" sz="9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29921F-81A4-4352-8E11-EF338DCBCB76}"/>
              </a:ext>
            </a:extLst>
          </p:cNvPr>
          <p:cNvSpPr txBox="1">
            <a:spLocks/>
          </p:cNvSpPr>
          <p:nvPr/>
        </p:nvSpPr>
        <p:spPr>
          <a:xfrm>
            <a:off x="4572000" y="110067"/>
            <a:ext cx="4572000" cy="4936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sz="1200" b="1" dirty="0"/>
              <a:t>IT: </a:t>
            </a:r>
            <a:r>
              <a:rPr lang="it-IT" sz="900" dirty="0"/>
              <a:t>La presentazione comprende una varietà di modelli per la promozione del tuo webinar sulle storie di successo del GAT su  Twitter.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it-IT" sz="900" dirty="0"/>
              <a:t>1: Inserisci o modifica il testo come necessario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it-IT" sz="900" dirty="0"/>
              <a:t>2: Salva la slide in formato JPEG o PNG  per caricarla sui social</a:t>
            </a:r>
            <a:endParaRPr lang="it-IT" sz="900" b="1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it-IT" sz="1200" b="1" dirty="0"/>
              <a:t>JA: </a:t>
            </a:r>
            <a:r>
              <a:rPr lang="ja-JP" altLang="en-US" sz="900" dirty="0"/>
              <a:t>このプレゼンテーションには、</a:t>
            </a:r>
            <a:r>
              <a:rPr lang="en-US" altLang="ja-JP" sz="900" dirty="0"/>
              <a:t>Twitter</a:t>
            </a:r>
            <a:r>
              <a:rPr lang="ja-JP" altLang="en-US" sz="900" dirty="0"/>
              <a:t>で</a:t>
            </a:r>
            <a:r>
              <a:rPr lang="en-US" altLang="ja-JP" sz="900" dirty="0"/>
              <a:t>GAT</a:t>
            </a:r>
            <a:r>
              <a:rPr lang="ja-JP" altLang="en-US" sz="900" dirty="0"/>
              <a:t>サクセスストーリー・ウェビナーを宣伝するための様々なテンプレートが含まれています。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ja-JP" altLang="en-US" sz="900" dirty="0"/>
              <a:t>ステップ</a:t>
            </a:r>
            <a:r>
              <a:rPr lang="en-US" altLang="ja-JP" sz="900" dirty="0"/>
              <a:t>1</a:t>
            </a:r>
            <a:r>
              <a:rPr lang="ja-JP" altLang="en-US" sz="900" dirty="0"/>
              <a:t>：必要に応じて、ご希望の広告のテキストを編集し す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ja-JP" altLang="en-US" sz="900" dirty="0"/>
              <a:t>ステップ</a:t>
            </a:r>
            <a:r>
              <a:rPr lang="en-US" altLang="ja-JP" sz="900" dirty="0"/>
              <a:t>2</a:t>
            </a:r>
            <a:r>
              <a:rPr lang="ja-JP" altLang="en-US" sz="900" dirty="0"/>
              <a:t>：スライドを</a:t>
            </a:r>
            <a:r>
              <a:rPr lang="en-US" altLang="ja-JP" sz="900" dirty="0"/>
              <a:t>JPEG</a:t>
            </a:r>
            <a:r>
              <a:rPr lang="ja-JP" altLang="en-US" sz="900" dirty="0"/>
              <a:t>または</a:t>
            </a:r>
            <a:r>
              <a:rPr lang="en-US" altLang="ja-JP" sz="900" dirty="0"/>
              <a:t>PNG</a:t>
            </a:r>
            <a:r>
              <a:rPr lang="ja-JP" altLang="en-US" sz="900" dirty="0"/>
              <a:t>ファイルとして保存して、ソーシャルメディアにアップロードしてください</a:t>
            </a:r>
            <a:endParaRPr lang="en-US" altLang="ja-JP" sz="9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ja-JP" sz="1200" b="1" dirty="0"/>
              <a:t>KO: </a:t>
            </a:r>
            <a:r>
              <a:rPr lang="ko-KR" altLang="en-US" sz="900" dirty="0"/>
              <a:t>본 프레젠테이션에는 트위터에서 </a:t>
            </a:r>
            <a:r>
              <a:rPr lang="en-US" altLang="ko-KR" sz="900" dirty="0"/>
              <a:t>GAT </a:t>
            </a:r>
            <a:r>
              <a:rPr lang="ko-KR" altLang="en-US" sz="900" dirty="0"/>
              <a:t>성공 사례 웨비나를 홍보할 수 있는 다양한 견본이 포함되어 있습니다</a:t>
            </a:r>
            <a:r>
              <a:rPr lang="en-US" altLang="ko-KR" sz="900" dirty="0"/>
              <a:t>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altLang="ko-KR" sz="900" dirty="0"/>
              <a:t>1</a:t>
            </a:r>
            <a:r>
              <a:rPr lang="ko-KR" altLang="en-US" sz="900" dirty="0"/>
              <a:t>단계</a:t>
            </a:r>
            <a:r>
              <a:rPr lang="en-US" altLang="ko-KR" sz="900" dirty="0"/>
              <a:t>: </a:t>
            </a:r>
            <a:r>
              <a:rPr lang="ko-KR" altLang="en-US" sz="900" dirty="0"/>
              <a:t>원하는 광고 문구를 입력하거나 수정합니다</a:t>
            </a:r>
            <a:r>
              <a:rPr lang="en-US" altLang="ko-KR" sz="900" dirty="0"/>
              <a:t>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altLang="ko-KR" sz="900" dirty="0"/>
              <a:t>2</a:t>
            </a:r>
            <a:r>
              <a:rPr lang="ko-KR" altLang="en-US" sz="900" dirty="0"/>
              <a:t>단계</a:t>
            </a:r>
            <a:r>
              <a:rPr lang="en-US" altLang="ko-KR" sz="900" dirty="0"/>
              <a:t>: </a:t>
            </a:r>
            <a:r>
              <a:rPr lang="ko-KR" altLang="en-US" sz="900" dirty="0"/>
              <a:t>슬라이드를 </a:t>
            </a:r>
            <a:r>
              <a:rPr lang="en-US" altLang="ko-KR" sz="900" dirty="0"/>
              <a:t>JPEG </a:t>
            </a:r>
            <a:r>
              <a:rPr lang="ko-KR" altLang="en-US" sz="900" dirty="0"/>
              <a:t>또는 </a:t>
            </a:r>
            <a:r>
              <a:rPr lang="en-US" altLang="ko-KR" sz="900" dirty="0"/>
              <a:t>PNG </a:t>
            </a:r>
            <a:r>
              <a:rPr lang="ko-KR" altLang="en-US" sz="900" dirty="0"/>
              <a:t>파일로 저장하여 소셜미디어에 업로드합니다</a:t>
            </a:r>
            <a:r>
              <a:rPr lang="en-US" altLang="ko-KR" sz="900" dirty="0"/>
              <a:t>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ja-JP" sz="1200" b="1" dirty="0"/>
              <a:t>PT: </a:t>
            </a:r>
            <a:r>
              <a:rPr lang="pt-BR" altLang="ja-JP" sz="900" dirty="0"/>
              <a:t>Esta apresentação inclui uma variedade de modelos para promover seu webinar de história de sucesso da GAT no Twitter.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pt-BR" altLang="ja-JP" sz="900" dirty="0"/>
              <a:t>1ª etapa: Insira ou edite o texto do anúncio desejado conforme necessário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pt-BR" altLang="ja-JP" sz="900" dirty="0"/>
              <a:t>2ª etapa: Salve o slide como um arquivo JPEG ou PNG para fazer o upload nas redes sociais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altLang="ja-JP" sz="1200" b="1" dirty="0"/>
              <a:t>SV: </a:t>
            </a:r>
            <a:r>
              <a:rPr lang="sv-SE" altLang="ja-JP" sz="900" dirty="0"/>
              <a:t>Denna presentation innehåller ett flertal mallar att marknadsföra framgångarna med ditt webbseminarium om GAT på Twitter.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sv-SE" altLang="ja-JP" sz="900" dirty="0"/>
              <a:t>Steg 1: Infoga eller ändra text för önskad annons på lämpligt sätt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sv-SE" altLang="ja-JP" sz="900" dirty="0"/>
              <a:t>Steg 2: Spara bilden som JPEG eller PNG och ladda upp till sociala medier</a:t>
            </a:r>
            <a:endParaRPr lang="pt-BR" altLang="ja-JP" sz="9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pt-BR" sz="1200" b="1" dirty="0"/>
              <a:t>ZH-HANS: </a:t>
            </a:r>
            <a:r>
              <a:rPr lang="zh-CN" altLang="en-US" sz="900" dirty="0"/>
              <a:t>此简报包括各种模板，用于在 推特上宣传您的 </a:t>
            </a:r>
            <a:r>
              <a:rPr lang="en-US" altLang="zh-CN" sz="900" dirty="0"/>
              <a:t>GAT </a:t>
            </a:r>
            <a:r>
              <a:rPr lang="zh-CN" altLang="en-US" sz="900" dirty="0"/>
              <a:t>成功故事网络研讨会。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CN" altLang="en-US" sz="900" dirty="0"/>
              <a:t>步骤一：根据需要插入或编辑所需广告的文字 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CN" altLang="en-US" sz="900" dirty="0"/>
              <a:t>步骤二：将幻灯片存作 </a:t>
            </a:r>
            <a:r>
              <a:rPr lang="en-US" altLang="zh-CN" sz="900" dirty="0"/>
              <a:t>JPEG </a:t>
            </a:r>
            <a:r>
              <a:rPr lang="zh-CN" altLang="en-US" sz="900" dirty="0"/>
              <a:t>或 </a:t>
            </a:r>
            <a:r>
              <a:rPr lang="en-US" altLang="zh-CN" sz="900" dirty="0"/>
              <a:t>PNG </a:t>
            </a:r>
            <a:r>
              <a:rPr lang="zh-CN" altLang="en-US" sz="900" dirty="0"/>
              <a:t>文件，上传至社交媒体</a:t>
            </a:r>
            <a:endParaRPr lang="en-US" altLang="zh-CN" sz="900" dirty="0"/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200" b="1" dirty="0"/>
              <a:t>ZH-HANT: </a:t>
            </a:r>
            <a:r>
              <a:rPr lang="zh-TW" altLang="en-US" sz="900" dirty="0"/>
              <a:t>此簡報包括各種範本，用於在 推特上宣傳您的 </a:t>
            </a:r>
            <a:r>
              <a:rPr lang="en-US" altLang="zh-TW" sz="900" dirty="0"/>
              <a:t>GAT </a:t>
            </a:r>
            <a:r>
              <a:rPr lang="zh-TW" altLang="en-US" sz="900" dirty="0"/>
              <a:t>成功故事網路研討會。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TW" altLang="en-US" sz="900" dirty="0"/>
              <a:t>步驟一：根據需要插入或編輯所需廣告的文字</a:t>
            </a: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zh-TW" altLang="en-US" sz="900" dirty="0"/>
              <a:t>步驟二：將投影片存作 </a:t>
            </a:r>
            <a:r>
              <a:rPr lang="en-US" altLang="zh-TW" sz="900" dirty="0"/>
              <a:t>JPEG </a:t>
            </a:r>
            <a:r>
              <a:rPr lang="zh-TW" altLang="en-US" sz="900" dirty="0"/>
              <a:t>或 </a:t>
            </a:r>
            <a:r>
              <a:rPr lang="en-US" altLang="zh-TW" sz="900" dirty="0"/>
              <a:t>PNG </a:t>
            </a:r>
            <a:r>
              <a:rPr lang="zh-TW" altLang="en-US" sz="900" dirty="0"/>
              <a:t>文檔，上傳至社交媒體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15662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17B34C1-98CF-40E8-AD08-8B5A6D339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D0571-C566-4C98-93CB-B9205BE46124}"/>
              </a:ext>
            </a:extLst>
          </p:cNvPr>
          <p:cNvSpPr txBox="1"/>
          <p:nvPr/>
        </p:nvSpPr>
        <p:spPr>
          <a:xfrm>
            <a:off x="531075" y="1369555"/>
            <a:ext cx="28254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Invited</a:t>
            </a: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37E37EE5-E203-4DB9-A959-D77D1F44F9B6}"/>
              </a:ext>
            </a:extLst>
          </p:cNvPr>
          <p:cNvSpPr/>
          <p:nvPr/>
        </p:nvSpPr>
        <p:spPr>
          <a:xfrm>
            <a:off x="1422370" y="2795653"/>
            <a:ext cx="860569" cy="40904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9314" tIns="24657" rIns="49314" bIns="24657" rtlCol="0" anchor="ctr"/>
          <a:lstStyle/>
          <a:p>
            <a:pPr algn="ctr"/>
            <a:endParaRPr lang="en-US" sz="7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7A05B-8AB4-4990-876B-ED9AF927C54C}"/>
              </a:ext>
            </a:extLst>
          </p:cNvPr>
          <p:cNvSpPr txBox="1"/>
          <p:nvPr/>
        </p:nvSpPr>
        <p:spPr>
          <a:xfrm rot="20192426">
            <a:off x="3855720" y="1825044"/>
            <a:ext cx="3967931" cy="66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9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1999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713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  <a:endParaRPr lang="en-US" sz="1999" b="1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1F7A5A1-6D8A-4F47-A0B8-436BF9152BDB}"/>
              </a:ext>
            </a:extLst>
          </p:cNvPr>
          <p:cNvSpPr txBox="1">
            <a:spLocks/>
          </p:cNvSpPr>
          <p:nvPr/>
        </p:nvSpPr>
        <p:spPr>
          <a:xfrm rot="20198278">
            <a:off x="4990467" y="3110702"/>
            <a:ext cx="2834652" cy="56290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07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07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7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1458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41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A965F53-401F-4F78-8562-B0C5B2E67D16}"/>
              </a:ext>
            </a:extLst>
          </p:cNvPr>
          <p:cNvSpPr txBox="1">
            <a:spLocks/>
          </p:cNvSpPr>
          <p:nvPr/>
        </p:nvSpPr>
        <p:spPr>
          <a:xfrm rot="20207124">
            <a:off x="4966235" y="2425709"/>
            <a:ext cx="2430781" cy="62467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749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713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713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1458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041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A22FB4D1-0827-4314-BABF-AB089E37F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77A95-169C-4FBF-9DD3-C31E461BD388}"/>
              </a:ext>
            </a:extLst>
          </p:cNvPr>
          <p:cNvSpPr txBox="1"/>
          <p:nvPr/>
        </p:nvSpPr>
        <p:spPr>
          <a:xfrm>
            <a:off x="2990214" y="63809"/>
            <a:ext cx="46818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Your Calendars</a:t>
            </a:r>
            <a:br>
              <a:rPr lang="en-US" sz="3600" b="1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next chapter of…</a:t>
            </a:r>
            <a:endParaRPr lang="en-US" sz="360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DF2C4E27-E68B-4C5D-AD34-35B992775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322">
            <a:off x="539166" y="3763970"/>
            <a:ext cx="686167" cy="6861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CE1E3-8A15-4257-BD16-926E9774228E}"/>
              </a:ext>
            </a:extLst>
          </p:cNvPr>
          <p:cNvSpPr txBox="1"/>
          <p:nvPr/>
        </p:nvSpPr>
        <p:spPr>
          <a:xfrm>
            <a:off x="3902927" y="2033141"/>
            <a:ext cx="4982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36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3600" b="1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50C9827D-8B5E-4D92-B832-C8D4E112F705}"/>
              </a:ext>
            </a:extLst>
          </p:cNvPr>
          <p:cNvSpPr txBox="1">
            <a:spLocks/>
          </p:cNvSpPr>
          <p:nvPr/>
        </p:nvSpPr>
        <p:spPr>
          <a:xfrm>
            <a:off x="4427034" y="3288765"/>
            <a:ext cx="3934770" cy="130430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21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21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21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1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100" b="0" dirty="0">
              <a:solidFill>
                <a:srgbClr val="3D3E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7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1200" b="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2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72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37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25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82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0036D2B-39C0-4A08-A188-43F6AD954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Headline">
            <a:extLst>
              <a:ext uri="{FF2B5EF4-FFF2-40B4-BE49-F238E27FC236}">
                <a16:creationId xmlns:a16="http://schemas.microsoft.com/office/drawing/2014/main" id="{D4B2E87D-B9B0-4E69-9DAF-64D9802E52A6}"/>
              </a:ext>
            </a:extLst>
          </p:cNvPr>
          <p:cNvSpPr txBox="1">
            <a:spLocks/>
          </p:cNvSpPr>
          <p:nvPr/>
        </p:nvSpPr>
        <p:spPr>
          <a:xfrm>
            <a:off x="2018371" y="191634"/>
            <a:ext cx="6974986" cy="1915555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4800" kern="0" spc="-78" dirty="0">
                <a:solidFill>
                  <a:srgbClr val="0D2240"/>
                </a:solidFill>
              </a:rPr>
              <a:t>Join Us for a Webinar!</a:t>
            </a:r>
          </a:p>
          <a:p>
            <a:pPr>
              <a:spcBef>
                <a:spcPts val="0"/>
              </a:spcBef>
            </a:pPr>
            <a:br>
              <a:rPr lang="en-US" sz="2500" kern="0" dirty="0">
                <a:solidFill>
                  <a:srgbClr val="0D2240"/>
                </a:solidFill>
              </a:rPr>
            </a:br>
            <a:r>
              <a:rPr lang="en-US" sz="3200" kern="0" dirty="0">
                <a:solidFill>
                  <a:srgbClr val="0D2240"/>
                </a:solidFill>
              </a:rPr>
              <a:t>Global Action Team</a:t>
            </a:r>
            <a:br>
              <a:rPr lang="en-US" sz="3200" kern="0" dirty="0">
                <a:solidFill>
                  <a:srgbClr val="0D2240"/>
                </a:solidFill>
              </a:rPr>
            </a:br>
            <a:r>
              <a:rPr lang="en-US" sz="2400" kern="0" dirty="0">
                <a:solidFill>
                  <a:srgbClr val="0D2240"/>
                </a:solidFill>
              </a:rPr>
              <a:t>Stories from the Field</a:t>
            </a:r>
            <a:endParaRPr lang="en-US" sz="1875" kern="0" dirty="0">
              <a:solidFill>
                <a:srgbClr val="0D2240"/>
              </a:solidFill>
            </a:endParaRP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195BC1A4-FFB7-4ADC-B8DF-1A25C14AB895}"/>
              </a:ext>
            </a:extLst>
          </p:cNvPr>
          <p:cNvSpPr/>
          <p:nvPr/>
        </p:nvSpPr>
        <p:spPr>
          <a:xfrm>
            <a:off x="4924620" y="930934"/>
            <a:ext cx="1162487" cy="37895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9314" tIns="24657" rIns="49314" bIns="24657" rtlCol="0" anchor="ctr"/>
          <a:lstStyle/>
          <a:p>
            <a:pPr algn="ctr"/>
            <a:endParaRPr lang="en-US" sz="750"/>
          </a:p>
        </p:txBody>
      </p:sp>
      <p:sp>
        <p:nvSpPr>
          <p:cNvPr id="8" name="Headline">
            <a:extLst>
              <a:ext uri="{FF2B5EF4-FFF2-40B4-BE49-F238E27FC236}">
                <a16:creationId xmlns:a16="http://schemas.microsoft.com/office/drawing/2014/main" id="{FFFB3B93-8D56-495A-89CE-03B0648FEBA8}"/>
              </a:ext>
            </a:extLst>
          </p:cNvPr>
          <p:cNvSpPr txBox="1">
            <a:spLocks/>
          </p:cNvSpPr>
          <p:nvPr/>
        </p:nvSpPr>
        <p:spPr>
          <a:xfrm>
            <a:off x="3135461" y="2298823"/>
            <a:ext cx="4882266" cy="238675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1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1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18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9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58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58" b="0" dirty="0">
              <a:solidFill>
                <a:srgbClr val="0D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600" b="0" dirty="0">
                <a:solidFill>
                  <a:srgbClr val="0D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18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21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729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37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25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58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endParaRPr lang="en-GB" sz="125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6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16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6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GB" sz="11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1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1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 algn="ctr">
              <a:defRPr/>
            </a:pPr>
            <a:r>
              <a:rPr lang="en-GB" sz="1100" b="0" dirty="0">
                <a:solidFill>
                  <a:srgbClr val="004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  <a:endParaRPr lang="en-GB" sz="1041" b="0" dirty="0">
              <a:solidFill>
                <a:srgbClr val="004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person, indoor, young&#10;&#10;Description automatically generated">
            <a:extLst>
              <a:ext uri="{FF2B5EF4-FFF2-40B4-BE49-F238E27FC236}">
                <a16:creationId xmlns:a16="http://schemas.microsoft.com/office/drawing/2014/main" id="{B986D88D-5F77-47A6-842E-FB806EC4D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7B1E11-7B8B-4BB2-B176-0DB8B034BDA1}"/>
              </a:ext>
            </a:extLst>
          </p:cNvPr>
          <p:cNvSpPr txBox="1"/>
          <p:nvPr/>
        </p:nvSpPr>
        <p:spPr>
          <a:xfrm>
            <a:off x="1751482" y="772770"/>
            <a:ext cx="1950892" cy="1088888"/>
          </a:xfrm>
          <a:prstGeom prst="rect">
            <a:avLst/>
          </a:prstGeom>
          <a:noFill/>
          <a:scene3d>
            <a:camera prst="perspectiveContrastingLeftFacing" fov="5700000">
              <a:rot lat="0" lon="0" rev="2127556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3437"/>
              </a:lnSpc>
            </a:pPr>
            <a:r>
              <a:rPr lang="en-US" sz="4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8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0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br>
              <a:rPr lang="en-US" sz="48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</a:t>
            </a:r>
            <a:r>
              <a:rPr lang="en-US" sz="54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8000" dirty="0">
                <a:solidFill>
                  <a:srgbClr val="3D3E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64C26-6041-4681-B1A4-643CC4B6064B}"/>
              </a:ext>
            </a:extLst>
          </p:cNvPr>
          <p:cNvSpPr txBox="1"/>
          <p:nvPr/>
        </p:nvSpPr>
        <p:spPr>
          <a:xfrm>
            <a:off x="627721" y="1977750"/>
            <a:ext cx="37881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 Webinar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line">
            <a:extLst>
              <a:ext uri="{FF2B5EF4-FFF2-40B4-BE49-F238E27FC236}">
                <a16:creationId xmlns:a16="http://schemas.microsoft.com/office/drawing/2014/main" id="{5D82218F-669D-4D2B-B692-CEB53C9DB517}"/>
              </a:ext>
            </a:extLst>
          </p:cNvPr>
          <p:cNvSpPr txBox="1">
            <a:spLocks/>
          </p:cNvSpPr>
          <p:nvPr/>
        </p:nvSpPr>
        <p:spPr>
          <a:xfrm>
            <a:off x="627723" y="2811650"/>
            <a:ext cx="2731290" cy="194744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  <a:b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2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458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CAs [X] &amp; [X]</a:t>
            </a:r>
            <a:br>
              <a:rPr lang="en-GB" sz="1458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2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729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37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25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lang="en-GB" sz="1458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2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Presentations by:</a:t>
            </a:r>
            <a:br>
              <a:rPr lang="en-GB" sz="125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17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5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104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04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04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  <a:p>
            <a:pPr lvl="0">
              <a:defRPr/>
            </a:pPr>
            <a:r>
              <a:rPr lang="en-GB" sz="1041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07661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3FF3D721-F19E-458C-BBD2-1612A80D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348491-0329-400A-9D2E-DAB6E42BBCA2}"/>
              </a:ext>
            </a:extLst>
          </p:cNvPr>
          <p:cNvSpPr txBox="1"/>
          <p:nvPr/>
        </p:nvSpPr>
        <p:spPr>
          <a:xfrm>
            <a:off x="2084651" y="988498"/>
            <a:ext cx="2130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Upcoming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Webinar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CCD91-8C0E-4B5D-8010-D0822B8629D3}"/>
              </a:ext>
            </a:extLst>
          </p:cNvPr>
          <p:cNvSpPr txBox="1"/>
          <p:nvPr/>
        </p:nvSpPr>
        <p:spPr>
          <a:xfrm>
            <a:off x="2116607" y="2524935"/>
            <a:ext cx="447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Action Team 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from the Field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eadline">
            <a:extLst>
              <a:ext uri="{FF2B5EF4-FFF2-40B4-BE49-F238E27FC236}">
                <a16:creationId xmlns:a16="http://schemas.microsoft.com/office/drawing/2014/main" id="{927D4C29-5EDF-4C19-9D92-8AFDBCFA06FB}"/>
              </a:ext>
            </a:extLst>
          </p:cNvPr>
          <p:cNvSpPr txBox="1">
            <a:spLocks/>
          </p:cNvSpPr>
          <p:nvPr/>
        </p:nvSpPr>
        <p:spPr>
          <a:xfrm>
            <a:off x="2373085" y="3341968"/>
            <a:ext cx="3960808" cy="5252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en-GB" sz="18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[Day], [Date]</a:t>
            </a:r>
            <a:br>
              <a:rPr lang="en-GB" sz="18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rgbClr val="EEC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[Time][am/pm] [Time Zone]</a:t>
            </a:r>
          </a:p>
        </p:txBody>
      </p:sp>
    </p:spTree>
    <p:extLst>
      <p:ext uri="{BB962C8B-B14F-4D97-AF65-F5344CB8AC3E}">
        <p14:creationId xmlns:p14="http://schemas.microsoft.com/office/powerpoint/2010/main" val="35745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1021</Words>
  <Application>Microsoft Office PowerPoint</Application>
  <PresentationFormat>On-screen Show (16:9)</PresentationFormat>
  <Paragraphs>71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Tait, Christine</dc:creator>
  <cp:lastModifiedBy>Gaddi-DeLeon, Mylene</cp:lastModifiedBy>
  <cp:revision>20</cp:revision>
  <dcterms:created xsi:type="dcterms:W3CDTF">2020-11-30T20:11:23Z</dcterms:created>
  <dcterms:modified xsi:type="dcterms:W3CDTF">2020-12-23T19:01:16Z</dcterms:modified>
</cp:coreProperties>
</file>