
<file path=[Content_Types].xml><?xml version="1.0" encoding="utf-8"?>
<Types xmlns="http://schemas.openxmlformats.org/package/2006/content-types">
  <Default Extension="emf" ContentType="image/x-emf"/>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customXml/itemProps5.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19.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857" r:id="rId6"/>
  </p:sldMasterIdLst>
  <p:notesMasterIdLst>
    <p:notesMasterId r:id="rId43"/>
  </p:notesMasterIdLst>
  <p:handoutMasterIdLst>
    <p:handoutMasterId r:id="rId44"/>
  </p:handoutMasterIdLst>
  <p:sldIdLst>
    <p:sldId id="961" r:id="rId7"/>
    <p:sldId id="1153" r:id="rId8"/>
    <p:sldId id="1140" r:id="rId9"/>
    <p:sldId id="1141" r:id="rId10"/>
    <p:sldId id="1127" r:id="rId11"/>
    <p:sldId id="1121" r:id="rId12"/>
    <p:sldId id="1154" r:id="rId13"/>
    <p:sldId id="1143" r:id="rId14"/>
    <p:sldId id="968" r:id="rId15"/>
    <p:sldId id="1135" r:id="rId16"/>
    <p:sldId id="1136" r:id="rId17"/>
    <p:sldId id="1137" r:id="rId18"/>
    <p:sldId id="1156" r:id="rId19"/>
    <p:sldId id="1152" r:id="rId20"/>
    <p:sldId id="1158" r:id="rId21"/>
    <p:sldId id="1159" r:id="rId22"/>
    <p:sldId id="1160" r:id="rId23"/>
    <p:sldId id="1139" r:id="rId24"/>
    <p:sldId id="1161" r:id="rId25"/>
    <p:sldId id="1162" r:id="rId26"/>
    <p:sldId id="1163" r:id="rId27"/>
    <p:sldId id="1128" r:id="rId28"/>
    <p:sldId id="1164" r:id="rId29"/>
    <p:sldId id="983" r:id="rId30"/>
    <p:sldId id="1157" r:id="rId31"/>
    <p:sldId id="1165" r:id="rId32"/>
    <p:sldId id="1129" r:id="rId33"/>
    <p:sldId id="1148" r:id="rId34"/>
    <p:sldId id="1167" r:id="rId35"/>
    <p:sldId id="1132" r:id="rId36"/>
    <p:sldId id="1149" r:id="rId37"/>
    <p:sldId id="1150" r:id="rId38"/>
    <p:sldId id="1169" r:id="rId39"/>
    <p:sldId id="1133" r:id="rId40"/>
    <p:sldId id="1151" r:id="rId41"/>
    <p:sldId id="1134" r:id="rId42"/>
  </p:sldIdLst>
  <p:sldSz cx="12192000" cy="6858000"/>
  <p:notesSz cx="7315200" cy="9601200"/>
  <p:defaultTextStyle>
    <a:defPPr>
      <a:defRPr lang="en-US"/>
    </a:defPPr>
    <a:lvl1pPr algn="l" rtl="0" fontAlgn="base">
      <a:spcBef>
        <a:spcPct val="0"/>
      </a:spcBef>
      <a:spcAft>
        <a:spcPct val="0"/>
      </a:spcAft>
      <a:defRPr kern="1200">
        <a:solidFill>
          <a:schemeClr val="tx1"/>
        </a:solidFill>
        <a:latin typeface="Arial" pitchFamily="34" charset="0"/>
        <a:ea typeface="ヒラギノ角ゴ Pro W3" pitchFamily="125" charset="-128"/>
        <a:cs typeface="+mn-cs"/>
      </a:defRPr>
    </a:lvl1pPr>
    <a:lvl2pPr marL="457200" algn="l" rtl="0" fontAlgn="base">
      <a:spcBef>
        <a:spcPct val="0"/>
      </a:spcBef>
      <a:spcAft>
        <a:spcPct val="0"/>
      </a:spcAft>
      <a:defRPr kern="1200">
        <a:solidFill>
          <a:schemeClr val="tx1"/>
        </a:solidFill>
        <a:latin typeface="Arial" pitchFamily="34" charset="0"/>
        <a:ea typeface="ヒラギノ角ゴ Pro W3" pitchFamily="125" charset="-128"/>
        <a:cs typeface="+mn-cs"/>
      </a:defRPr>
    </a:lvl2pPr>
    <a:lvl3pPr marL="914400" algn="l" rtl="0" fontAlgn="base">
      <a:spcBef>
        <a:spcPct val="0"/>
      </a:spcBef>
      <a:spcAft>
        <a:spcPct val="0"/>
      </a:spcAft>
      <a:defRPr kern="1200">
        <a:solidFill>
          <a:schemeClr val="tx1"/>
        </a:solidFill>
        <a:latin typeface="Arial" pitchFamily="34" charset="0"/>
        <a:ea typeface="ヒラギノ角ゴ Pro W3" pitchFamily="125" charset="-128"/>
        <a:cs typeface="+mn-cs"/>
      </a:defRPr>
    </a:lvl3pPr>
    <a:lvl4pPr marL="1371600" algn="l" rtl="0" fontAlgn="base">
      <a:spcBef>
        <a:spcPct val="0"/>
      </a:spcBef>
      <a:spcAft>
        <a:spcPct val="0"/>
      </a:spcAft>
      <a:defRPr kern="1200">
        <a:solidFill>
          <a:schemeClr val="tx1"/>
        </a:solidFill>
        <a:latin typeface="Arial" pitchFamily="34" charset="0"/>
        <a:ea typeface="ヒラギノ角ゴ Pro W3" pitchFamily="125" charset="-128"/>
        <a:cs typeface="+mn-cs"/>
      </a:defRPr>
    </a:lvl4pPr>
    <a:lvl5pPr marL="1828800" algn="l" rtl="0" fontAlgn="base">
      <a:spcBef>
        <a:spcPct val="0"/>
      </a:spcBef>
      <a:spcAft>
        <a:spcPct val="0"/>
      </a:spcAft>
      <a:defRPr kern="1200">
        <a:solidFill>
          <a:schemeClr val="tx1"/>
        </a:solidFill>
        <a:latin typeface="Arial" pitchFamily="34" charset="0"/>
        <a:ea typeface="ヒラギノ角ゴ Pro W3" pitchFamily="125" charset="-128"/>
        <a:cs typeface="+mn-cs"/>
      </a:defRPr>
    </a:lvl5pPr>
    <a:lvl6pPr marL="2286000" algn="l" defTabSz="914400" rtl="0" eaLnBrk="1" latinLnBrk="0" hangingPunct="1">
      <a:defRPr kern="1200">
        <a:solidFill>
          <a:schemeClr val="tx1"/>
        </a:solidFill>
        <a:latin typeface="Arial" pitchFamily="34" charset="0"/>
        <a:ea typeface="ヒラギノ角ゴ Pro W3" pitchFamily="125" charset="-128"/>
        <a:cs typeface="+mn-cs"/>
      </a:defRPr>
    </a:lvl6pPr>
    <a:lvl7pPr marL="2743200" algn="l" defTabSz="914400" rtl="0" eaLnBrk="1" latinLnBrk="0" hangingPunct="1">
      <a:defRPr kern="1200">
        <a:solidFill>
          <a:schemeClr val="tx1"/>
        </a:solidFill>
        <a:latin typeface="Arial" pitchFamily="34" charset="0"/>
        <a:ea typeface="ヒラギノ角ゴ Pro W3" pitchFamily="125" charset="-128"/>
        <a:cs typeface="+mn-cs"/>
      </a:defRPr>
    </a:lvl7pPr>
    <a:lvl8pPr marL="3200400" algn="l" defTabSz="914400" rtl="0" eaLnBrk="1" latinLnBrk="0" hangingPunct="1">
      <a:defRPr kern="1200">
        <a:solidFill>
          <a:schemeClr val="tx1"/>
        </a:solidFill>
        <a:latin typeface="Arial" pitchFamily="34" charset="0"/>
        <a:ea typeface="ヒラギノ角ゴ Pro W3" pitchFamily="125" charset="-128"/>
        <a:cs typeface="+mn-cs"/>
      </a:defRPr>
    </a:lvl8pPr>
    <a:lvl9pPr marL="3657600" algn="l" defTabSz="914400" rtl="0" eaLnBrk="1" latinLnBrk="0" hangingPunct="1">
      <a:defRPr kern="1200">
        <a:solidFill>
          <a:schemeClr val="tx1"/>
        </a:solidFill>
        <a:latin typeface="Arial" pitchFamily="34" charset="0"/>
        <a:ea typeface="ヒラギノ角ゴ Pro W3" pitchFamily="125"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5" orient="horz" pos="912" userDrawn="1">
          <p15:clr>
            <a:srgbClr val="A4A3A4"/>
          </p15:clr>
        </p15:guide>
        <p15:guide id="6" orient="horz" pos="720" userDrawn="1">
          <p15:clr>
            <a:srgbClr val="A4A3A4"/>
          </p15:clr>
        </p15:guide>
        <p15:guide id="7" orient="horz" pos="4128" userDrawn="1">
          <p15:clr>
            <a:srgbClr val="A4A3A4"/>
          </p15:clr>
        </p15:guide>
        <p15:guide id="8" pos="640" userDrawn="1">
          <p15:clr>
            <a:srgbClr val="A4A3A4"/>
          </p15:clr>
        </p15:guide>
        <p15:guide id="9" pos="7040" userDrawn="1">
          <p15:clr>
            <a:srgbClr val="A4A3A4"/>
          </p15:clr>
        </p15:guide>
        <p15:guide id="10" orient="horz" pos="4032" userDrawn="1">
          <p15:clr>
            <a:srgbClr val="A4A3A4"/>
          </p15:clr>
        </p15:guide>
        <p15:guide id="11" orient="horz" pos="1584" userDrawn="1">
          <p15:clr>
            <a:srgbClr val="A4A3A4"/>
          </p15:clr>
        </p15:guide>
        <p15:guide id="12" pos="3584" userDrawn="1">
          <p15:clr>
            <a:srgbClr val="A4A3A4"/>
          </p15:clr>
        </p15:guide>
        <p15:guide id="13" pos="4096" userDrawn="1">
          <p15:clr>
            <a:srgbClr val="A4A3A4"/>
          </p15:clr>
        </p15:guide>
        <p15:guide id="14" orient="horz" pos="192"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1" name="Burns, Andrea" initials="BA [55]" lastIdx="1" clrIdx="70"/>
  <p:cmAuthor id="1" name="Tamara" initials="TO" lastIdx="2" clrIdx="0"/>
  <p:cmAuthor id="72" name="Burns, Andrea" initials="BA [56]" lastIdx="1" clrIdx="71"/>
  <p:cmAuthor id="2" name="Tamara Osheroff" initials="TO" lastIdx="2" clrIdx="1"/>
  <p:cmAuthor id="73" name="Burns, Andrea" initials="BA [57]" lastIdx="1" clrIdx="72"/>
  <p:cmAuthor id="3" name="Tamara Osheroff" initials="TO [2]" lastIdx="1" clrIdx="2"/>
  <p:cmAuthor id="74" name="Burns, Andrea" initials="BA [58]" lastIdx="1" clrIdx="73"/>
  <p:cmAuthor id="4" name="Tamara Osheroff" initials="TO [3]" lastIdx="1" clrIdx="3"/>
  <p:cmAuthor id="75" name="Burns, Andrea" initials="BA [59]" lastIdx="1" clrIdx="74"/>
  <p:cmAuthor id="5" name="Tamara Osheroff" initials="TO [4]" lastIdx="1" clrIdx="4"/>
  <p:cmAuthor id="76" name="Burns, Andrea" initials="BA [60]" lastIdx="1" clrIdx="75"/>
  <p:cmAuthor id="6" name="Tamara Osheroff" initials="TO [5]" lastIdx="1" clrIdx="5"/>
  <p:cmAuthor id="77" name="Burns, Andrea" initials="BA [61]" lastIdx="1" clrIdx="76"/>
  <p:cmAuthor id="7" name="Tamara Osheroff" initials="TO [6]" lastIdx="1" clrIdx="6"/>
  <p:cmAuthor id="78" name="Burns, Andrea" initials="BA [62]" lastIdx="1" clrIdx="77"/>
  <p:cmAuthor id="8" name="Tamara Osheroff" initials="TO [7]" lastIdx="1" clrIdx="7"/>
  <p:cmAuthor id="79" name="Burns, Andrea" initials="BA [63]" lastIdx="1" clrIdx="78"/>
  <p:cmAuthor id="9" name="Tamara Osheroff" initials="TO [8]" lastIdx="1" clrIdx="8"/>
  <p:cmAuthor id="80" name="Burns, Andrea" initials="BA [64]" lastIdx="1" clrIdx="79"/>
  <p:cmAuthor id="10" name="Tamara Osheroff" initials="TO [9]" lastIdx="1" clrIdx="9"/>
  <p:cmAuthor id="81" name="Burns, Andrea" initials="BA [65]" lastIdx="1" clrIdx="80"/>
  <p:cmAuthor id="11" name="Tamara Osheroff" initials="TO [10]" lastIdx="1" clrIdx="10"/>
  <p:cmAuthor id="82" name="Jurczynski, Crystal" initials="JC" lastIdx="3" clrIdx="81">
    <p:extLst>
      <p:ext uri="{19B8F6BF-5375-455C-9EA6-DF929625EA0E}">
        <p15:presenceInfo xmlns:p15="http://schemas.microsoft.com/office/powerpoint/2012/main" userId="S-1-5-21-1659004503-1409082233-839522115-9716" providerId="AD"/>
      </p:ext>
    </p:extLst>
  </p:cmAuthor>
  <p:cmAuthor id="12" name="Tamara Osheroff" initials="TO [11]" lastIdx="1" clrIdx="11"/>
  <p:cmAuthor id="13" name="Tamara Osheroff" initials="TO [12]" lastIdx="1" clrIdx="12"/>
  <p:cmAuthor id="14" name="Tamara Osheroff" initials="TO [13]" lastIdx="1" clrIdx="13"/>
  <p:cmAuthor id="15" name="Tamara Osheroff" initials="TO [14]" lastIdx="1" clrIdx="14"/>
  <p:cmAuthor id="16" name="Tamara Osheroff" initials="TO [14] [2]" lastIdx="1" clrIdx="15"/>
  <p:cmAuthor id="17" name="Burns, Andrea" initials="BA" lastIdx="1" clrIdx="16"/>
  <p:cmAuthor id="18" name="Burns, Andrea" initials="BA [2]" lastIdx="1" clrIdx="17"/>
  <p:cmAuthor id="19" name="Burns, Andrea" initials="BA [3]" lastIdx="1" clrIdx="18"/>
  <p:cmAuthor id="20" name="Burns, Andrea" initials="BA [4]" lastIdx="1" clrIdx="19"/>
  <p:cmAuthor id="21" name="Burns, Andrea" initials="BA [5]" lastIdx="1" clrIdx="20"/>
  <p:cmAuthor id="22" name="Burns, Andrea" initials="BA [6]" lastIdx="1" clrIdx="21"/>
  <p:cmAuthor id="23" name="Burns, Andrea" initials="BA [7]" lastIdx="1" clrIdx="22"/>
  <p:cmAuthor id="24" name="Burns, Andrea" initials="BA [8]" lastIdx="1" clrIdx="23"/>
  <p:cmAuthor id="25" name="Burns, Andrea" initials="BA [9]" lastIdx="1" clrIdx="24"/>
  <p:cmAuthor id="26" name="Burns, Andrea" initials="BA [10]" lastIdx="1" clrIdx="25"/>
  <p:cmAuthor id="27" name="Burns, Andrea" initials="BA [11]" lastIdx="1" clrIdx="26"/>
  <p:cmAuthor id="28" name="Burns, Andrea" initials="BA [12]" lastIdx="1" clrIdx="27"/>
  <p:cmAuthor id="29" name="Burns, Andrea" initials="BA [13]" lastIdx="1" clrIdx="28"/>
  <p:cmAuthor id="30" name="Burns, Andrea" initials="BA [14]" lastIdx="1" clrIdx="29"/>
  <p:cmAuthor id="31" name="Burns, Andrea" initials="BA [15]" lastIdx="1" clrIdx="30"/>
  <p:cmAuthor id="32" name="Burns, Andrea" initials="BA [16]" lastIdx="1" clrIdx="31"/>
  <p:cmAuthor id="33" name="Burns, Andrea" initials="BA [17]" lastIdx="1" clrIdx="32"/>
  <p:cmAuthor id="34" name="Burns, Andrea" initials="BA [18]" lastIdx="1" clrIdx="33"/>
  <p:cmAuthor id="35" name="Burns, Andrea" initials="BA [19]" lastIdx="1" clrIdx="34"/>
  <p:cmAuthor id="36" name="Burns, Andrea" initials="BA [20]" lastIdx="1" clrIdx="35"/>
  <p:cmAuthor id="37" name="Burns, Andrea" initials="BA [21]" lastIdx="1" clrIdx="36"/>
  <p:cmAuthor id="38" name="Burns, Andrea" initials="BA [22]" lastIdx="1" clrIdx="37"/>
  <p:cmAuthor id="39" name="Burns, Andrea" initials="BA [23]" lastIdx="1" clrIdx="38"/>
  <p:cmAuthor id="40" name="Burns, Andrea" initials="BA [24]" lastIdx="1" clrIdx="39"/>
  <p:cmAuthor id="41" name="Burns, Andrea" initials="BA [25]" lastIdx="1" clrIdx="40"/>
  <p:cmAuthor id="42" name="Burns, Andrea" initials="BA [26]" lastIdx="1" clrIdx="41"/>
  <p:cmAuthor id="43" name="Burns, Andrea" initials="BA [27]" lastIdx="1" clrIdx="42"/>
  <p:cmAuthor id="44" name="Burns, Andrea" initials="BA [28]" lastIdx="1" clrIdx="43"/>
  <p:cmAuthor id="45" name="Burns, Andrea" initials="BA [29]" lastIdx="1" clrIdx="44"/>
  <p:cmAuthor id="46" name="Burns, Andrea" initials="BA [30]" lastIdx="1" clrIdx="45"/>
  <p:cmAuthor id="47" name="Burns, Andrea" initials="BA [31]" lastIdx="1" clrIdx="46"/>
  <p:cmAuthor id="48" name="Burns, Andrea" initials="BA [32]" lastIdx="1" clrIdx="47"/>
  <p:cmAuthor id="49" name="Burns, Andrea" initials="BA [33]" lastIdx="1" clrIdx="48"/>
  <p:cmAuthor id="50" name="Burns, Andrea" initials="BA [34]" lastIdx="1" clrIdx="49"/>
  <p:cmAuthor id="51" name="Burns, Andrea" initials="BA [35]" lastIdx="0" clrIdx="50"/>
  <p:cmAuthor id="52" name="Burns, Andrea" initials="BA [36]" lastIdx="1" clrIdx="51"/>
  <p:cmAuthor id="53" name="Burns, Andrea" initials="BA [37]" lastIdx="1" clrIdx="52"/>
  <p:cmAuthor id="54" name="Burns, Andrea" initials="BA [38]" lastIdx="1" clrIdx="53"/>
  <p:cmAuthor id="55" name="Burns, Andrea" initials="BA [39]" lastIdx="1" clrIdx="54"/>
  <p:cmAuthor id="56" name="Burns, Andrea" initials="BA [40]" lastIdx="1" clrIdx="55"/>
  <p:cmAuthor id="57" name="Burns, Andrea" initials="BA [41]" lastIdx="1" clrIdx="56"/>
  <p:cmAuthor id="58" name="Burns, Andrea" initials="BA [42]" lastIdx="1" clrIdx="57"/>
  <p:cmAuthor id="59" name="Burns, Andrea" initials="BA [43]" lastIdx="1" clrIdx="58"/>
  <p:cmAuthor id="60" name="Burns, Andrea" initials="BA [44]" lastIdx="1" clrIdx="59"/>
  <p:cmAuthor id="61" name="Burns, Andrea" initials="BA [45]" lastIdx="1" clrIdx="60"/>
  <p:cmAuthor id="62" name="Burns, Andrea" initials="BA [46]" lastIdx="1" clrIdx="61"/>
  <p:cmAuthor id="63" name="Burns, Andrea" initials="BA [47]" lastIdx="1" clrIdx="62"/>
  <p:cmAuthor id="64" name="Burns, Andrea" initials="BA [48]" lastIdx="1" clrIdx="63"/>
  <p:cmAuthor id="65" name="Burns, Andrea" initials="BA [49]" lastIdx="1" clrIdx="64"/>
  <p:cmAuthor id="66" name="Burns, Andrea" initials="BA [50]" lastIdx="1" clrIdx="65"/>
  <p:cmAuthor id="67" name="Burns, Andrea" initials="BA [51]" lastIdx="1" clrIdx="66"/>
  <p:cmAuthor id="68" name="Burns, Andrea" initials="BA [52]" lastIdx="1" clrIdx="67"/>
  <p:cmAuthor id="69" name="Burns, Andrea" initials="BA [53]" lastIdx="1" clrIdx="68"/>
  <p:cmAuthor id="70" name="Burns, Andrea" initials="BA [54]" lastIdx="1" clrIdx="69"/>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8D"/>
    <a:srgbClr val="732E81"/>
    <a:srgbClr val="FF5C35"/>
    <a:srgbClr val="00AC69"/>
    <a:srgbClr val="FBC608"/>
    <a:srgbClr val="EBB700"/>
    <a:srgbClr val="10233F"/>
    <a:srgbClr val="FFCF01"/>
    <a:srgbClr val="FFCF00"/>
    <a:srgbClr val="457DC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271" autoAdjust="0"/>
    <p:restoredTop sz="76616" autoAdjust="0"/>
  </p:normalViewPr>
  <p:slideViewPr>
    <p:cSldViewPr showGuides="1">
      <p:cViewPr>
        <p:scale>
          <a:sx n="80" d="100"/>
          <a:sy n="80" d="100"/>
        </p:scale>
        <p:origin x="1836" y="246"/>
      </p:cViewPr>
      <p:guideLst>
        <p:guide orient="horz" pos="2160"/>
        <p:guide pos="3840"/>
        <p:guide orient="horz" pos="912"/>
        <p:guide orient="horz" pos="720"/>
        <p:guide orient="horz" pos="4128"/>
        <p:guide pos="640"/>
        <p:guide pos="7040"/>
        <p:guide orient="horz" pos="4032"/>
        <p:guide orient="horz" pos="1584"/>
        <p:guide pos="3584"/>
        <p:guide pos="4096"/>
        <p:guide orient="horz" pos="192"/>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0" d="100"/>
        <a:sy n="60" d="100"/>
      </p:scale>
      <p:origin x="0" y="-9708"/>
    </p:cViewPr>
  </p:sorterViewPr>
  <p:notesViewPr>
    <p:cSldViewPr showGuides="1">
      <p:cViewPr varScale="1">
        <p:scale>
          <a:sx n="72" d="100"/>
          <a:sy n="72" d="100"/>
        </p:scale>
        <p:origin x="2909"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viewProps" Target="viewProps.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commentAuthors" Target="commentAuthors.xml"/><Relationship Id="rId5" Type="http://schemas.openxmlformats.org/officeDocument/2006/relationships/customXml" Target="../customXml/item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handoutMaster" Target="handoutMasters/handoutMaster1.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notesMaster" Target="notesMasters/notesMaster1.xml"/><Relationship Id="rId48" Type="http://schemas.openxmlformats.org/officeDocument/2006/relationships/theme" Target="theme/theme1.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presProps" Target="presProps.xml"/><Relationship Id="rId20" Type="http://schemas.openxmlformats.org/officeDocument/2006/relationships/slide" Target="slides/slide14.xml"/><Relationship Id="rId41" Type="http://schemas.openxmlformats.org/officeDocument/2006/relationships/slide" Target="slides/slide35.xml"/><Relationship Id="rId1" Type="http://schemas.openxmlformats.org/officeDocument/2006/relationships/customXml" Target="../customXml/item1.xml"/><Relationship Id="rId6" Type="http://schemas.openxmlformats.org/officeDocument/2006/relationships/slideMaster" Target="slideMasters/slideMaster1.xml"/></Relationships>
</file>

<file path=ppt/diagrams/colors1.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D2DA2C-61A8-456E-9175-10CB5C584EEF}" type="doc">
      <dgm:prSet loTypeId="urn:microsoft.com/office/officeart/2005/8/layout/radial4" loCatId="relationship" qsTypeId="urn:microsoft.com/office/officeart/2005/8/quickstyle/simple1" qsCatId="simple" csTypeId="urn:microsoft.com/office/officeart/2005/8/colors/accent0_2" csCatId="mainScheme" phldr="1"/>
      <dgm:spPr/>
      <dgm:t>
        <a:bodyPr/>
        <a:lstStyle/>
        <a:p>
          <a:endParaRPr lang="en-US"/>
        </a:p>
      </dgm:t>
    </dgm:pt>
    <dgm:pt modelId="{D0FFCFB9-F9C2-4CCB-B059-37CBDE430919}">
      <dgm:prSet phldrT="[Text]"/>
      <dgm:spPr/>
      <dgm:t>
        <a:bodyPr/>
        <a:lstStyle/>
        <a:p>
          <a:r>
            <a:rPr lang="en-US" dirty="0">
              <a:solidFill>
                <a:schemeClr val="tx1"/>
              </a:solidFill>
              <a:latin typeface="Calibri" panose="020F0502020204030204" pitchFamily="34" charset="0"/>
              <a:cs typeface="Calibri" panose="020F0502020204030204" pitchFamily="34" charset="0"/>
            </a:rPr>
            <a:t>Grow membership within the club</a:t>
          </a:r>
        </a:p>
      </dgm:t>
    </dgm:pt>
    <dgm:pt modelId="{65369781-2DD9-4EEC-8759-E6435EC0FAC9}" type="parTrans" cxnId="{221EEEB7-2F88-4EB4-8340-9319973866CA}">
      <dgm:prSet/>
      <dgm:spPr/>
      <dgm:t>
        <a:bodyPr/>
        <a:lstStyle/>
        <a:p>
          <a:endParaRPr lang="en-US">
            <a:solidFill>
              <a:schemeClr val="tx1"/>
            </a:solidFill>
          </a:endParaRPr>
        </a:p>
      </dgm:t>
    </dgm:pt>
    <dgm:pt modelId="{34096E5E-E943-4CF8-9323-72D68A80E5D5}" type="sibTrans" cxnId="{221EEEB7-2F88-4EB4-8340-9319973866CA}">
      <dgm:prSet/>
      <dgm:spPr/>
      <dgm:t>
        <a:bodyPr/>
        <a:lstStyle/>
        <a:p>
          <a:endParaRPr lang="en-US">
            <a:solidFill>
              <a:schemeClr val="tx1"/>
            </a:solidFill>
          </a:endParaRPr>
        </a:p>
      </dgm:t>
    </dgm:pt>
    <dgm:pt modelId="{2A1E6035-593E-43BC-AC51-29EBE3894C03}">
      <dgm:prSet phldrT="[Text]"/>
      <dgm:spPr/>
      <dgm:t>
        <a:bodyPr/>
        <a:lstStyle/>
        <a:p>
          <a:r>
            <a:rPr lang="en-US" dirty="0">
              <a:solidFill>
                <a:schemeClr val="tx1"/>
              </a:solidFill>
              <a:latin typeface="Calibri" panose="020F0502020204030204" pitchFamily="34" charset="0"/>
              <a:cs typeface="Calibri" panose="020F0502020204030204" pitchFamily="34" charset="0"/>
            </a:rPr>
            <a:t>Revitalize your club with new service opportunities</a:t>
          </a:r>
        </a:p>
      </dgm:t>
    </dgm:pt>
    <dgm:pt modelId="{E9A3FDB8-16BF-4BDC-A881-1DDE260F4402}" type="parTrans" cxnId="{3069CA08-657B-4A70-9033-FEF655075C33}">
      <dgm:prSet/>
      <dgm:spPr>
        <a:solidFill>
          <a:srgbClr val="00AC69"/>
        </a:solidFill>
      </dgm:spPr>
      <dgm:t>
        <a:bodyPr/>
        <a:lstStyle/>
        <a:p>
          <a:endParaRPr lang="en-US">
            <a:solidFill>
              <a:schemeClr val="tx1"/>
            </a:solidFill>
          </a:endParaRPr>
        </a:p>
      </dgm:t>
    </dgm:pt>
    <dgm:pt modelId="{D3D56879-D0F7-4AFB-A483-58B165799AD6}" type="sibTrans" cxnId="{3069CA08-657B-4A70-9033-FEF655075C33}">
      <dgm:prSet/>
      <dgm:spPr/>
      <dgm:t>
        <a:bodyPr/>
        <a:lstStyle/>
        <a:p>
          <a:endParaRPr lang="en-US">
            <a:solidFill>
              <a:schemeClr val="tx1"/>
            </a:solidFill>
          </a:endParaRPr>
        </a:p>
      </dgm:t>
    </dgm:pt>
    <dgm:pt modelId="{6B4EA3FE-8EE4-44F8-B1D9-86367A5B79A3}">
      <dgm:prSet phldrT="[Text]"/>
      <dgm:spPr/>
      <dgm:t>
        <a:bodyPr/>
        <a:lstStyle/>
        <a:p>
          <a:r>
            <a:rPr lang="en-US" dirty="0">
              <a:solidFill>
                <a:schemeClr val="tx1"/>
              </a:solidFill>
              <a:latin typeface="Calibri" panose="020F0502020204030204" pitchFamily="34" charset="0"/>
              <a:cs typeface="Calibri" panose="020F0502020204030204" pitchFamily="34" charset="0"/>
            </a:rPr>
            <a:t>Rejuvenate your club with new members</a:t>
          </a:r>
        </a:p>
      </dgm:t>
    </dgm:pt>
    <dgm:pt modelId="{3BF33902-766D-4F3B-8FAA-BA914C80CDC2}" type="parTrans" cxnId="{CD318ED8-0ADC-425F-BFDA-F44336704819}">
      <dgm:prSet/>
      <dgm:spPr>
        <a:solidFill>
          <a:srgbClr val="FBC608"/>
        </a:solidFill>
      </dgm:spPr>
      <dgm:t>
        <a:bodyPr/>
        <a:lstStyle/>
        <a:p>
          <a:endParaRPr lang="en-US">
            <a:solidFill>
              <a:schemeClr val="tx1"/>
            </a:solidFill>
          </a:endParaRPr>
        </a:p>
      </dgm:t>
    </dgm:pt>
    <dgm:pt modelId="{58DEFFB5-36C9-49D6-953B-40F8D7A74FE7}" type="sibTrans" cxnId="{CD318ED8-0ADC-425F-BFDA-F44336704819}">
      <dgm:prSet/>
      <dgm:spPr/>
      <dgm:t>
        <a:bodyPr/>
        <a:lstStyle/>
        <a:p>
          <a:endParaRPr lang="en-US">
            <a:solidFill>
              <a:schemeClr val="tx1"/>
            </a:solidFill>
          </a:endParaRPr>
        </a:p>
      </dgm:t>
    </dgm:pt>
    <dgm:pt modelId="{D3D86555-0D94-4166-B5F8-2CC2DB81901D}">
      <dgm:prSet phldrT="[Text]"/>
      <dgm:spPr/>
      <dgm:t>
        <a:bodyPr/>
        <a:lstStyle/>
        <a:p>
          <a:r>
            <a:rPr lang="en-US" dirty="0">
              <a:solidFill>
                <a:schemeClr val="tx1"/>
              </a:solidFill>
              <a:latin typeface="Calibri" panose="020F0502020204030204" pitchFamily="34" charset="0"/>
              <a:cs typeface="Calibri" panose="020F0502020204030204" pitchFamily="34" charset="0"/>
            </a:rPr>
            <a:t>Excel in leadership development and club operations</a:t>
          </a:r>
        </a:p>
      </dgm:t>
    </dgm:pt>
    <dgm:pt modelId="{576D529F-4886-4278-97C8-E48B582918B4}" type="parTrans" cxnId="{C8D46FCB-BCC2-4237-9AD1-BD550B09ED6B}">
      <dgm:prSet/>
      <dgm:spPr>
        <a:solidFill>
          <a:srgbClr val="FF5C35"/>
        </a:solidFill>
      </dgm:spPr>
      <dgm:t>
        <a:bodyPr/>
        <a:lstStyle/>
        <a:p>
          <a:endParaRPr lang="en-US">
            <a:solidFill>
              <a:schemeClr val="tx1"/>
            </a:solidFill>
          </a:endParaRPr>
        </a:p>
      </dgm:t>
    </dgm:pt>
    <dgm:pt modelId="{7A4DC8E5-3EE2-423C-A253-4F18D97CD8E5}" type="sibTrans" cxnId="{C8D46FCB-BCC2-4237-9AD1-BD550B09ED6B}">
      <dgm:prSet/>
      <dgm:spPr/>
      <dgm:t>
        <a:bodyPr/>
        <a:lstStyle/>
        <a:p>
          <a:endParaRPr lang="en-US">
            <a:solidFill>
              <a:schemeClr val="tx1"/>
            </a:solidFill>
          </a:endParaRPr>
        </a:p>
      </dgm:t>
    </dgm:pt>
    <dgm:pt modelId="{44220B08-7BB3-4E05-82B4-63922CF3A81A}">
      <dgm:prSet phldrT="[Text]"/>
      <dgm:spPr/>
      <dgm:t>
        <a:bodyPr/>
        <a:lstStyle/>
        <a:p>
          <a:endParaRPr lang="en-US"/>
        </a:p>
      </dgm:t>
    </dgm:pt>
    <dgm:pt modelId="{59A50654-728F-45EE-B949-DFFB22D19143}" type="parTrans" cxnId="{17F05745-8592-49C6-9832-AA5181C45C7A}">
      <dgm:prSet/>
      <dgm:spPr/>
      <dgm:t>
        <a:bodyPr/>
        <a:lstStyle/>
        <a:p>
          <a:endParaRPr lang="en-US"/>
        </a:p>
      </dgm:t>
    </dgm:pt>
    <dgm:pt modelId="{1B9EF95A-78BA-43EC-9451-C955FFF4CD2D}" type="sibTrans" cxnId="{17F05745-8592-49C6-9832-AA5181C45C7A}">
      <dgm:prSet/>
      <dgm:spPr/>
      <dgm:t>
        <a:bodyPr/>
        <a:lstStyle/>
        <a:p>
          <a:endParaRPr lang="en-US"/>
        </a:p>
      </dgm:t>
    </dgm:pt>
    <dgm:pt modelId="{C5F976F6-DADC-481A-9A15-BA2BE9C860AC}">
      <dgm:prSet phldrT="[Text]"/>
      <dgm:spPr/>
      <dgm:t>
        <a:bodyPr/>
        <a:lstStyle/>
        <a:p>
          <a:endParaRPr lang="en-US"/>
        </a:p>
      </dgm:t>
    </dgm:pt>
    <dgm:pt modelId="{72A60AD0-B8FB-484C-AF56-FCB5D6A5F79E}" type="parTrans" cxnId="{1FC65500-3613-461E-B94A-EAF32BDE090D}">
      <dgm:prSet/>
      <dgm:spPr/>
      <dgm:t>
        <a:bodyPr/>
        <a:lstStyle/>
        <a:p>
          <a:endParaRPr lang="en-US"/>
        </a:p>
      </dgm:t>
    </dgm:pt>
    <dgm:pt modelId="{FB1886DA-EE42-4E73-8A46-4161CE9ECFC8}" type="sibTrans" cxnId="{1FC65500-3613-461E-B94A-EAF32BDE090D}">
      <dgm:prSet/>
      <dgm:spPr/>
      <dgm:t>
        <a:bodyPr/>
        <a:lstStyle/>
        <a:p>
          <a:endParaRPr lang="en-US"/>
        </a:p>
      </dgm:t>
    </dgm:pt>
    <dgm:pt modelId="{839C5C09-904B-41E5-901A-798D52068569}">
      <dgm:prSet/>
      <dgm:spPr/>
      <dgm:t>
        <a:bodyPr/>
        <a:lstStyle/>
        <a:p>
          <a:r>
            <a:rPr lang="en-US" dirty="0">
              <a:solidFill>
                <a:schemeClr val="accent6"/>
              </a:solidFill>
              <a:latin typeface="Calibri" panose="020F0502020204030204" pitchFamily="34" charset="0"/>
              <a:cs typeface="Calibri" panose="020F0502020204030204" pitchFamily="34" charset="0"/>
            </a:rPr>
            <a:t>Share your club’s achievements with your community</a:t>
          </a:r>
        </a:p>
      </dgm:t>
    </dgm:pt>
    <dgm:pt modelId="{7BDCDD80-A58F-43AE-8E2F-9CC82589EFBB}" type="parTrans" cxnId="{7CA550A6-7631-44D8-B95E-27369EDC9525}">
      <dgm:prSet/>
      <dgm:spPr>
        <a:solidFill>
          <a:srgbClr val="732E81"/>
        </a:solidFill>
      </dgm:spPr>
      <dgm:t>
        <a:bodyPr/>
        <a:lstStyle/>
        <a:p>
          <a:endParaRPr lang="en-US">
            <a:solidFill>
              <a:schemeClr val="tx1"/>
            </a:solidFill>
          </a:endParaRPr>
        </a:p>
      </dgm:t>
    </dgm:pt>
    <dgm:pt modelId="{77DC170D-800D-4D8E-961D-C9FD5F21A7CA}" type="sibTrans" cxnId="{7CA550A6-7631-44D8-B95E-27369EDC9525}">
      <dgm:prSet/>
      <dgm:spPr/>
      <dgm:t>
        <a:bodyPr/>
        <a:lstStyle/>
        <a:p>
          <a:endParaRPr lang="en-US"/>
        </a:p>
      </dgm:t>
    </dgm:pt>
    <dgm:pt modelId="{FCC25101-20A2-4D81-9A22-FA339C82937B}" type="pres">
      <dgm:prSet presAssocID="{A7D2DA2C-61A8-456E-9175-10CB5C584EEF}" presName="cycle" presStyleCnt="0">
        <dgm:presLayoutVars>
          <dgm:chMax val="1"/>
          <dgm:dir/>
          <dgm:animLvl val="ctr"/>
          <dgm:resizeHandles val="exact"/>
        </dgm:presLayoutVars>
      </dgm:prSet>
      <dgm:spPr/>
    </dgm:pt>
    <dgm:pt modelId="{A53D7403-252F-46AF-B7FF-FF02DE8F7105}" type="pres">
      <dgm:prSet presAssocID="{D0FFCFB9-F9C2-4CCB-B059-37CBDE430919}" presName="centerShape" presStyleLbl="node0" presStyleIdx="0" presStyleCnt="1"/>
      <dgm:spPr/>
    </dgm:pt>
    <dgm:pt modelId="{81ED42A3-111F-4F84-A6E1-3F83AD87ED31}" type="pres">
      <dgm:prSet presAssocID="{3BF33902-766D-4F3B-8FAA-BA914C80CDC2}" presName="parTrans" presStyleLbl="bgSibTrans2D1" presStyleIdx="0" presStyleCnt="4" custScaleX="87267" custLinFactNeighborX="14947" custLinFactNeighborY="6426"/>
      <dgm:spPr/>
    </dgm:pt>
    <dgm:pt modelId="{23990A02-D1E8-4327-9D83-E504CD145630}" type="pres">
      <dgm:prSet presAssocID="{6B4EA3FE-8EE4-44F8-B1D9-86367A5B79A3}" presName="node" presStyleLbl="node1" presStyleIdx="0" presStyleCnt="4" custRadScaleRad="94222" custRadScaleInc="-34210">
        <dgm:presLayoutVars>
          <dgm:bulletEnabled val="1"/>
        </dgm:presLayoutVars>
      </dgm:prSet>
      <dgm:spPr/>
    </dgm:pt>
    <dgm:pt modelId="{72EF28BA-BEA1-429A-BFF9-0B1170C59A1D}" type="pres">
      <dgm:prSet presAssocID="{E9A3FDB8-16BF-4BDC-A881-1DDE260F4402}" presName="parTrans" presStyleLbl="bgSibTrans2D1" presStyleIdx="1" presStyleCnt="4" custScaleX="66231" custLinFactNeighborX="-4654" custLinFactNeighborY="81808"/>
      <dgm:spPr/>
    </dgm:pt>
    <dgm:pt modelId="{7C73ED82-F863-442C-A856-1DC1425A9CBE}" type="pres">
      <dgm:prSet presAssocID="{2A1E6035-593E-43BC-AC51-29EBE3894C03}" presName="node" presStyleLbl="node1" presStyleIdx="1" presStyleCnt="4" custRadScaleRad="88744" custRadScaleInc="-23953">
        <dgm:presLayoutVars>
          <dgm:bulletEnabled val="1"/>
        </dgm:presLayoutVars>
      </dgm:prSet>
      <dgm:spPr/>
    </dgm:pt>
    <dgm:pt modelId="{5B149C59-799D-402E-BC6E-B473A3FEE815}" type="pres">
      <dgm:prSet presAssocID="{576D529F-4886-4278-97C8-E48B582918B4}" presName="parTrans" presStyleLbl="bgSibTrans2D1" presStyleIdx="2" presStyleCnt="4" custScaleX="97826" custLinFactNeighborX="11640" custLinFactNeighborY="39822"/>
      <dgm:spPr/>
    </dgm:pt>
    <dgm:pt modelId="{66736BFA-2F5E-4DE8-ADE9-814D57D7E28D}" type="pres">
      <dgm:prSet presAssocID="{D3D86555-0D94-4166-B5F8-2CC2DB81901D}" presName="node" presStyleLbl="node1" presStyleIdx="2" presStyleCnt="4" custRadScaleRad="84765" custRadScaleInc="15059">
        <dgm:presLayoutVars>
          <dgm:bulletEnabled val="1"/>
        </dgm:presLayoutVars>
      </dgm:prSet>
      <dgm:spPr/>
    </dgm:pt>
    <dgm:pt modelId="{11D8F28B-3D61-495F-A40C-657B7B3D08DF}" type="pres">
      <dgm:prSet presAssocID="{7BDCDD80-A58F-43AE-8E2F-9CC82589EFBB}" presName="parTrans" presStyleLbl="bgSibTrans2D1" presStyleIdx="3" presStyleCnt="4" custScaleX="96994" custLinFactNeighborX="-8941" custLinFactNeighborY="32962"/>
      <dgm:spPr/>
    </dgm:pt>
    <dgm:pt modelId="{7139ABF3-4FF7-4182-A57D-0E161D4343A5}" type="pres">
      <dgm:prSet presAssocID="{839C5C09-904B-41E5-901A-798D52068569}" presName="node" presStyleLbl="node1" presStyleIdx="3" presStyleCnt="4" custRadScaleRad="97874" custRadScaleInc="33621">
        <dgm:presLayoutVars>
          <dgm:bulletEnabled val="1"/>
        </dgm:presLayoutVars>
      </dgm:prSet>
      <dgm:spPr/>
    </dgm:pt>
  </dgm:ptLst>
  <dgm:cxnLst>
    <dgm:cxn modelId="{1FC65500-3613-461E-B94A-EAF32BDE090D}" srcId="{A7D2DA2C-61A8-456E-9175-10CB5C584EEF}" destId="{C5F976F6-DADC-481A-9A15-BA2BE9C860AC}" srcOrd="2" destOrd="0" parTransId="{72A60AD0-B8FB-484C-AF56-FCB5D6A5F79E}" sibTransId="{FB1886DA-EE42-4E73-8A46-4161CE9ECFC8}"/>
    <dgm:cxn modelId="{8DC0EE07-8911-40BD-B26D-7AFFCCC4B5F9}" type="presOf" srcId="{839C5C09-904B-41E5-901A-798D52068569}" destId="{7139ABF3-4FF7-4182-A57D-0E161D4343A5}" srcOrd="0" destOrd="0" presId="urn:microsoft.com/office/officeart/2005/8/layout/radial4"/>
    <dgm:cxn modelId="{3069CA08-657B-4A70-9033-FEF655075C33}" srcId="{D0FFCFB9-F9C2-4CCB-B059-37CBDE430919}" destId="{2A1E6035-593E-43BC-AC51-29EBE3894C03}" srcOrd="1" destOrd="0" parTransId="{E9A3FDB8-16BF-4BDC-A881-1DDE260F4402}" sibTransId="{D3D56879-D0F7-4AFB-A483-58B165799AD6}"/>
    <dgm:cxn modelId="{13F8D80F-D002-4CCF-A812-9B022B802ACE}" type="presOf" srcId="{D0FFCFB9-F9C2-4CCB-B059-37CBDE430919}" destId="{A53D7403-252F-46AF-B7FF-FF02DE8F7105}" srcOrd="0" destOrd="0" presId="urn:microsoft.com/office/officeart/2005/8/layout/radial4"/>
    <dgm:cxn modelId="{08265A2F-A29B-4E08-83DF-CEADE317D2C2}" type="presOf" srcId="{3BF33902-766D-4F3B-8FAA-BA914C80CDC2}" destId="{81ED42A3-111F-4F84-A6E1-3F83AD87ED31}" srcOrd="0" destOrd="0" presId="urn:microsoft.com/office/officeart/2005/8/layout/radial4"/>
    <dgm:cxn modelId="{AE500E33-5761-4D12-A6D4-13D4C285C78E}" type="presOf" srcId="{7BDCDD80-A58F-43AE-8E2F-9CC82589EFBB}" destId="{11D8F28B-3D61-495F-A40C-657B7B3D08DF}" srcOrd="0" destOrd="0" presId="urn:microsoft.com/office/officeart/2005/8/layout/radial4"/>
    <dgm:cxn modelId="{17F05745-8592-49C6-9832-AA5181C45C7A}" srcId="{A7D2DA2C-61A8-456E-9175-10CB5C584EEF}" destId="{44220B08-7BB3-4E05-82B4-63922CF3A81A}" srcOrd="1" destOrd="0" parTransId="{59A50654-728F-45EE-B949-DFFB22D19143}" sibTransId="{1B9EF95A-78BA-43EC-9451-C955FFF4CD2D}"/>
    <dgm:cxn modelId="{8C11E648-3104-40CE-A3DC-9B88EA1B0807}" type="presOf" srcId="{576D529F-4886-4278-97C8-E48B582918B4}" destId="{5B149C59-799D-402E-BC6E-B473A3FEE815}" srcOrd="0" destOrd="0" presId="urn:microsoft.com/office/officeart/2005/8/layout/radial4"/>
    <dgm:cxn modelId="{37C4056A-C96D-48DF-BF9B-B561E7D89E03}" type="presOf" srcId="{2A1E6035-593E-43BC-AC51-29EBE3894C03}" destId="{7C73ED82-F863-442C-A856-1DC1425A9CBE}" srcOrd="0" destOrd="0" presId="urn:microsoft.com/office/officeart/2005/8/layout/radial4"/>
    <dgm:cxn modelId="{A8495385-641B-44E2-952F-75D942115C88}" type="presOf" srcId="{A7D2DA2C-61A8-456E-9175-10CB5C584EEF}" destId="{FCC25101-20A2-4D81-9A22-FA339C82937B}" srcOrd="0" destOrd="0" presId="urn:microsoft.com/office/officeart/2005/8/layout/radial4"/>
    <dgm:cxn modelId="{84BE4392-08B4-4014-A74A-24B7B9B53CA0}" type="presOf" srcId="{6B4EA3FE-8EE4-44F8-B1D9-86367A5B79A3}" destId="{23990A02-D1E8-4327-9D83-E504CD145630}" srcOrd="0" destOrd="0" presId="urn:microsoft.com/office/officeart/2005/8/layout/radial4"/>
    <dgm:cxn modelId="{7CA550A6-7631-44D8-B95E-27369EDC9525}" srcId="{D0FFCFB9-F9C2-4CCB-B059-37CBDE430919}" destId="{839C5C09-904B-41E5-901A-798D52068569}" srcOrd="3" destOrd="0" parTransId="{7BDCDD80-A58F-43AE-8E2F-9CC82589EFBB}" sibTransId="{77DC170D-800D-4D8E-961D-C9FD5F21A7CA}"/>
    <dgm:cxn modelId="{221EEEB7-2F88-4EB4-8340-9319973866CA}" srcId="{A7D2DA2C-61A8-456E-9175-10CB5C584EEF}" destId="{D0FFCFB9-F9C2-4CCB-B059-37CBDE430919}" srcOrd="0" destOrd="0" parTransId="{65369781-2DD9-4EEC-8759-E6435EC0FAC9}" sibTransId="{34096E5E-E943-4CF8-9323-72D68A80E5D5}"/>
    <dgm:cxn modelId="{C8D46FCB-BCC2-4237-9AD1-BD550B09ED6B}" srcId="{D0FFCFB9-F9C2-4CCB-B059-37CBDE430919}" destId="{D3D86555-0D94-4166-B5F8-2CC2DB81901D}" srcOrd="2" destOrd="0" parTransId="{576D529F-4886-4278-97C8-E48B582918B4}" sibTransId="{7A4DC8E5-3EE2-423C-A253-4F18D97CD8E5}"/>
    <dgm:cxn modelId="{CD318ED8-0ADC-425F-BFDA-F44336704819}" srcId="{D0FFCFB9-F9C2-4CCB-B059-37CBDE430919}" destId="{6B4EA3FE-8EE4-44F8-B1D9-86367A5B79A3}" srcOrd="0" destOrd="0" parTransId="{3BF33902-766D-4F3B-8FAA-BA914C80CDC2}" sibTransId="{58DEFFB5-36C9-49D6-953B-40F8D7A74FE7}"/>
    <dgm:cxn modelId="{0B3D3CE4-1AE2-434A-8937-6127B6043585}" type="presOf" srcId="{D3D86555-0D94-4166-B5F8-2CC2DB81901D}" destId="{66736BFA-2F5E-4DE8-ADE9-814D57D7E28D}" srcOrd="0" destOrd="0" presId="urn:microsoft.com/office/officeart/2005/8/layout/radial4"/>
    <dgm:cxn modelId="{9EB4C3F2-0B71-459A-A964-8457DDECED0A}" type="presOf" srcId="{E9A3FDB8-16BF-4BDC-A881-1DDE260F4402}" destId="{72EF28BA-BEA1-429A-BFF9-0B1170C59A1D}" srcOrd="0" destOrd="0" presId="urn:microsoft.com/office/officeart/2005/8/layout/radial4"/>
    <dgm:cxn modelId="{9066DA51-4EB5-4EE2-9293-2EE6432FED1C}" type="presParOf" srcId="{FCC25101-20A2-4D81-9A22-FA339C82937B}" destId="{A53D7403-252F-46AF-B7FF-FF02DE8F7105}" srcOrd="0" destOrd="0" presId="urn:microsoft.com/office/officeart/2005/8/layout/radial4"/>
    <dgm:cxn modelId="{39BCA344-4BF2-4F0E-BDFB-AB7EBFEBA204}" type="presParOf" srcId="{FCC25101-20A2-4D81-9A22-FA339C82937B}" destId="{81ED42A3-111F-4F84-A6E1-3F83AD87ED31}" srcOrd="1" destOrd="0" presId="urn:microsoft.com/office/officeart/2005/8/layout/radial4"/>
    <dgm:cxn modelId="{537CAFB3-4F79-4CA2-B283-BA73155F2508}" type="presParOf" srcId="{FCC25101-20A2-4D81-9A22-FA339C82937B}" destId="{23990A02-D1E8-4327-9D83-E504CD145630}" srcOrd="2" destOrd="0" presId="urn:microsoft.com/office/officeart/2005/8/layout/radial4"/>
    <dgm:cxn modelId="{6895EC56-103C-4441-B1AA-007BB0B7393B}" type="presParOf" srcId="{FCC25101-20A2-4D81-9A22-FA339C82937B}" destId="{72EF28BA-BEA1-429A-BFF9-0B1170C59A1D}" srcOrd="3" destOrd="0" presId="urn:microsoft.com/office/officeart/2005/8/layout/radial4"/>
    <dgm:cxn modelId="{5B4C7E68-4EBB-4A84-8080-D78CDDDAC48E}" type="presParOf" srcId="{FCC25101-20A2-4D81-9A22-FA339C82937B}" destId="{7C73ED82-F863-442C-A856-1DC1425A9CBE}" srcOrd="4" destOrd="0" presId="urn:microsoft.com/office/officeart/2005/8/layout/radial4"/>
    <dgm:cxn modelId="{27F58E7B-D5C2-4E1D-BEE8-A01C27E30AB7}" type="presParOf" srcId="{FCC25101-20A2-4D81-9A22-FA339C82937B}" destId="{5B149C59-799D-402E-BC6E-B473A3FEE815}" srcOrd="5" destOrd="0" presId="urn:microsoft.com/office/officeart/2005/8/layout/radial4"/>
    <dgm:cxn modelId="{83AE5333-435D-4E7A-9FE1-A1A2FDF9A252}" type="presParOf" srcId="{FCC25101-20A2-4D81-9A22-FA339C82937B}" destId="{66736BFA-2F5E-4DE8-ADE9-814D57D7E28D}" srcOrd="6" destOrd="0" presId="urn:microsoft.com/office/officeart/2005/8/layout/radial4"/>
    <dgm:cxn modelId="{9D168840-CA25-4A6F-ADD7-7B64948F6513}" type="presParOf" srcId="{FCC25101-20A2-4D81-9A22-FA339C82937B}" destId="{11D8F28B-3D61-495F-A40C-657B7B3D08DF}" srcOrd="7" destOrd="0" presId="urn:microsoft.com/office/officeart/2005/8/layout/radial4"/>
    <dgm:cxn modelId="{BAA0D600-E2EB-48A3-B9B9-873FF5753707}" type="presParOf" srcId="{FCC25101-20A2-4D81-9A22-FA339C82937B}" destId="{7139ABF3-4FF7-4182-A57D-0E161D4343A5}" srcOrd="8" destOrd="0" presId="urn:microsoft.com/office/officeart/2005/8/layout/radial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8013C9A-E5FF-4797-BEAD-73C632382FE1}" type="doc">
      <dgm:prSet loTypeId="urn:microsoft.com/office/officeart/2005/8/layout/matrix3" loCatId="matrix" qsTypeId="urn:microsoft.com/office/officeart/2005/8/quickstyle/simple1" qsCatId="simple" csTypeId="urn:microsoft.com/office/officeart/2005/8/colors/accent0_3" csCatId="mainScheme" phldr="1"/>
      <dgm:spPr/>
      <dgm:t>
        <a:bodyPr/>
        <a:lstStyle/>
        <a:p>
          <a:endParaRPr lang="en-US"/>
        </a:p>
      </dgm:t>
    </dgm:pt>
    <dgm:pt modelId="{FD2F18B2-8154-426C-BFF7-87A3771D5DB4}">
      <dgm:prSet phldrT="[Text]"/>
      <dgm:spPr>
        <a:solidFill>
          <a:srgbClr val="FBC608"/>
        </a:solidFill>
      </dgm:spPr>
      <dgm:t>
        <a:bodyPr/>
        <a:lstStyle/>
        <a:p>
          <a:r>
            <a:rPr lang="en-US" dirty="0"/>
            <a:t>New Members</a:t>
          </a:r>
        </a:p>
      </dgm:t>
    </dgm:pt>
    <dgm:pt modelId="{9F56B882-7F44-4816-B386-037374856282}" type="parTrans" cxnId="{C7B3E187-8FA3-4848-9047-32082065F276}">
      <dgm:prSet/>
      <dgm:spPr/>
      <dgm:t>
        <a:bodyPr/>
        <a:lstStyle/>
        <a:p>
          <a:endParaRPr lang="en-US"/>
        </a:p>
      </dgm:t>
    </dgm:pt>
    <dgm:pt modelId="{915C36EB-411D-4F4B-A6D2-61E8EEB3843A}" type="sibTrans" cxnId="{C7B3E187-8FA3-4848-9047-32082065F276}">
      <dgm:prSet/>
      <dgm:spPr/>
      <dgm:t>
        <a:bodyPr/>
        <a:lstStyle/>
        <a:p>
          <a:endParaRPr lang="en-US"/>
        </a:p>
      </dgm:t>
    </dgm:pt>
    <dgm:pt modelId="{59F9168C-F68A-42D0-8E30-FC1B2A8165C5}">
      <dgm:prSet phldrT="[Text]"/>
      <dgm:spPr>
        <a:solidFill>
          <a:srgbClr val="00AC69"/>
        </a:solidFill>
      </dgm:spPr>
      <dgm:t>
        <a:bodyPr/>
        <a:lstStyle/>
        <a:p>
          <a:r>
            <a:rPr lang="en-US" dirty="0"/>
            <a:t>Community Projects</a:t>
          </a:r>
        </a:p>
      </dgm:t>
    </dgm:pt>
    <dgm:pt modelId="{344982C1-F64D-4790-83D1-F4DB5DF650A7}" type="parTrans" cxnId="{5060F779-D449-4139-8B5B-4724636C4066}">
      <dgm:prSet/>
      <dgm:spPr/>
      <dgm:t>
        <a:bodyPr/>
        <a:lstStyle/>
        <a:p>
          <a:endParaRPr lang="en-US"/>
        </a:p>
      </dgm:t>
    </dgm:pt>
    <dgm:pt modelId="{3AA488AA-826B-4A8E-8AEB-AF48F5908125}" type="sibTrans" cxnId="{5060F779-D449-4139-8B5B-4724636C4066}">
      <dgm:prSet/>
      <dgm:spPr/>
      <dgm:t>
        <a:bodyPr/>
        <a:lstStyle/>
        <a:p>
          <a:endParaRPr lang="en-US"/>
        </a:p>
      </dgm:t>
    </dgm:pt>
    <dgm:pt modelId="{BD9084DB-F7BE-49B8-82C7-8082174C132F}">
      <dgm:prSet phldrT="[Text]"/>
      <dgm:spPr>
        <a:solidFill>
          <a:srgbClr val="FF5C35"/>
        </a:solidFill>
      </dgm:spPr>
      <dgm:t>
        <a:bodyPr/>
        <a:lstStyle/>
        <a:p>
          <a:r>
            <a:rPr lang="en-US" dirty="0"/>
            <a:t>Leadership and Club Operations</a:t>
          </a:r>
        </a:p>
      </dgm:t>
    </dgm:pt>
    <dgm:pt modelId="{4380B3EA-4E03-4442-83D0-3BAAC8C45922}" type="parTrans" cxnId="{B0CD1AC8-E4F2-4FF8-A8E7-DE67C957C2E5}">
      <dgm:prSet/>
      <dgm:spPr/>
      <dgm:t>
        <a:bodyPr/>
        <a:lstStyle/>
        <a:p>
          <a:endParaRPr lang="en-US"/>
        </a:p>
      </dgm:t>
    </dgm:pt>
    <dgm:pt modelId="{04EF3E59-436D-4F00-A1E8-6B42565E9F73}" type="sibTrans" cxnId="{B0CD1AC8-E4F2-4FF8-A8E7-DE67C957C2E5}">
      <dgm:prSet/>
      <dgm:spPr/>
      <dgm:t>
        <a:bodyPr/>
        <a:lstStyle/>
        <a:p>
          <a:endParaRPr lang="en-US"/>
        </a:p>
      </dgm:t>
    </dgm:pt>
    <dgm:pt modelId="{8B5C3117-B13E-4E01-8AEB-AECCA4325372}">
      <dgm:prSet phldrT="[Text]"/>
      <dgm:spPr>
        <a:solidFill>
          <a:srgbClr val="732E81"/>
        </a:solidFill>
      </dgm:spPr>
      <dgm:t>
        <a:bodyPr/>
        <a:lstStyle/>
        <a:p>
          <a:r>
            <a:rPr lang="en-US" dirty="0"/>
            <a:t>Share Your Club’s Achievements with your Community</a:t>
          </a:r>
        </a:p>
      </dgm:t>
    </dgm:pt>
    <dgm:pt modelId="{BC430C81-66D2-47DE-9409-0A548A561106}" type="parTrans" cxnId="{69DF239A-B396-40F8-8133-AABFB2D3E041}">
      <dgm:prSet/>
      <dgm:spPr/>
      <dgm:t>
        <a:bodyPr/>
        <a:lstStyle/>
        <a:p>
          <a:endParaRPr lang="en-US"/>
        </a:p>
      </dgm:t>
    </dgm:pt>
    <dgm:pt modelId="{4ECA413A-0C1C-4F94-9677-EEF6CB3F62F2}" type="sibTrans" cxnId="{69DF239A-B396-40F8-8133-AABFB2D3E041}">
      <dgm:prSet/>
      <dgm:spPr/>
      <dgm:t>
        <a:bodyPr/>
        <a:lstStyle/>
        <a:p>
          <a:endParaRPr lang="en-US"/>
        </a:p>
      </dgm:t>
    </dgm:pt>
    <dgm:pt modelId="{872EBCBC-73A9-4246-8707-A087D896DB3A}" type="pres">
      <dgm:prSet presAssocID="{A8013C9A-E5FF-4797-BEAD-73C632382FE1}" presName="matrix" presStyleCnt="0">
        <dgm:presLayoutVars>
          <dgm:chMax val="1"/>
          <dgm:dir/>
          <dgm:resizeHandles val="exact"/>
        </dgm:presLayoutVars>
      </dgm:prSet>
      <dgm:spPr/>
    </dgm:pt>
    <dgm:pt modelId="{FDE2B83B-C098-45B9-B8FC-7A6DAFAFD452}" type="pres">
      <dgm:prSet presAssocID="{A8013C9A-E5FF-4797-BEAD-73C632382FE1}" presName="diamond" presStyleLbl="bgShp" presStyleIdx="0" presStyleCnt="1" custLinFactNeighborX="0" custLinFactNeighborY="-23196"/>
      <dgm:spPr/>
    </dgm:pt>
    <dgm:pt modelId="{F2F487F2-224C-4DE0-BDBC-8AED5277848E}" type="pres">
      <dgm:prSet presAssocID="{A8013C9A-E5FF-4797-BEAD-73C632382FE1}" presName="quad1" presStyleLbl="node1" presStyleIdx="0" presStyleCnt="4">
        <dgm:presLayoutVars>
          <dgm:chMax val="0"/>
          <dgm:chPref val="0"/>
          <dgm:bulletEnabled val="1"/>
        </dgm:presLayoutVars>
      </dgm:prSet>
      <dgm:spPr/>
    </dgm:pt>
    <dgm:pt modelId="{CF10BD20-C4B1-43AE-8179-B81B7C0C86AA}" type="pres">
      <dgm:prSet presAssocID="{A8013C9A-E5FF-4797-BEAD-73C632382FE1}" presName="quad2" presStyleLbl="node1" presStyleIdx="1" presStyleCnt="4">
        <dgm:presLayoutVars>
          <dgm:chMax val="0"/>
          <dgm:chPref val="0"/>
          <dgm:bulletEnabled val="1"/>
        </dgm:presLayoutVars>
      </dgm:prSet>
      <dgm:spPr/>
    </dgm:pt>
    <dgm:pt modelId="{2DFD2E82-B570-4051-8124-D2688E7E36A4}" type="pres">
      <dgm:prSet presAssocID="{A8013C9A-E5FF-4797-BEAD-73C632382FE1}" presName="quad3" presStyleLbl="node1" presStyleIdx="2" presStyleCnt="4">
        <dgm:presLayoutVars>
          <dgm:chMax val="0"/>
          <dgm:chPref val="0"/>
          <dgm:bulletEnabled val="1"/>
        </dgm:presLayoutVars>
      </dgm:prSet>
      <dgm:spPr/>
    </dgm:pt>
    <dgm:pt modelId="{F125B20E-E43E-4815-9B5D-CCA8D4E6C7A5}" type="pres">
      <dgm:prSet presAssocID="{A8013C9A-E5FF-4797-BEAD-73C632382FE1}" presName="quad4" presStyleLbl="node1" presStyleIdx="3" presStyleCnt="4">
        <dgm:presLayoutVars>
          <dgm:chMax val="0"/>
          <dgm:chPref val="0"/>
          <dgm:bulletEnabled val="1"/>
        </dgm:presLayoutVars>
      </dgm:prSet>
      <dgm:spPr/>
    </dgm:pt>
  </dgm:ptLst>
  <dgm:cxnLst>
    <dgm:cxn modelId="{1D517978-3F15-4F58-BFC8-5FB9CE0AE87C}" type="presOf" srcId="{A8013C9A-E5FF-4797-BEAD-73C632382FE1}" destId="{872EBCBC-73A9-4246-8707-A087D896DB3A}" srcOrd="0" destOrd="0" presId="urn:microsoft.com/office/officeart/2005/8/layout/matrix3"/>
    <dgm:cxn modelId="{5060F779-D449-4139-8B5B-4724636C4066}" srcId="{A8013C9A-E5FF-4797-BEAD-73C632382FE1}" destId="{59F9168C-F68A-42D0-8E30-FC1B2A8165C5}" srcOrd="1" destOrd="0" parTransId="{344982C1-F64D-4790-83D1-F4DB5DF650A7}" sibTransId="{3AA488AA-826B-4A8E-8AEB-AF48F5908125}"/>
    <dgm:cxn modelId="{C7B3E187-8FA3-4848-9047-32082065F276}" srcId="{A8013C9A-E5FF-4797-BEAD-73C632382FE1}" destId="{FD2F18B2-8154-426C-BFF7-87A3771D5DB4}" srcOrd="0" destOrd="0" parTransId="{9F56B882-7F44-4816-B386-037374856282}" sibTransId="{915C36EB-411D-4F4B-A6D2-61E8EEB3843A}"/>
    <dgm:cxn modelId="{69DF239A-B396-40F8-8133-AABFB2D3E041}" srcId="{A8013C9A-E5FF-4797-BEAD-73C632382FE1}" destId="{8B5C3117-B13E-4E01-8AEB-AECCA4325372}" srcOrd="3" destOrd="0" parTransId="{BC430C81-66D2-47DE-9409-0A548A561106}" sibTransId="{4ECA413A-0C1C-4F94-9677-EEF6CB3F62F2}"/>
    <dgm:cxn modelId="{7EB051A8-F819-4769-A51A-A794D98CF1A2}" type="presOf" srcId="{8B5C3117-B13E-4E01-8AEB-AECCA4325372}" destId="{F125B20E-E43E-4815-9B5D-CCA8D4E6C7A5}" srcOrd="0" destOrd="0" presId="urn:microsoft.com/office/officeart/2005/8/layout/matrix3"/>
    <dgm:cxn modelId="{2E5AA9BA-A85B-46C8-B070-3C63A2859781}" type="presOf" srcId="{59F9168C-F68A-42D0-8E30-FC1B2A8165C5}" destId="{CF10BD20-C4B1-43AE-8179-B81B7C0C86AA}" srcOrd="0" destOrd="0" presId="urn:microsoft.com/office/officeart/2005/8/layout/matrix3"/>
    <dgm:cxn modelId="{B0CD1AC8-E4F2-4FF8-A8E7-DE67C957C2E5}" srcId="{A8013C9A-E5FF-4797-BEAD-73C632382FE1}" destId="{BD9084DB-F7BE-49B8-82C7-8082174C132F}" srcOrd="2" destOrd="0" parTransId="{4380B3EA-4E03-4442-83D0-3BAAC8C45922}" sibTransId="{04EF3E59-436D-4F00-A1E8-6B42565E9F73}"/>
    <dgm:cxn modelId="{FC65EECD-4BAE-484C-9C69-707551ABC2C6}" type="presOf" srcId="{FD2F18B2-8154-426C-BFF7-87A3771D5DB4}" destId="{F2F487F2-224C-4DE0-BDBC-8AED5277848E}" srcOrd="0" destOrd="0" presId="urn:microsoft.com/office/officeart/2005/8/layout/matrix3"/>
    <dgm:cxn modelId="{499ADBF2-CCD0-40CE-B102-4CF3231AADB6}" type="presOf" srcId="{BD9084DB-F7BE-49B8-82C7-8082174C132F}" destId="{2DFD2E82-B570-4051-8124-D2688E7E36A4}" srcOrd="0" destOrd="0" presId="urn:microsoft.com/office/officeart/2005/8/layout/matrix3"/>
    <dgm:cxn modelId="{DA248574-5DE6-49AC-846B-A9F06BB5DE1F}" type="presParOf" srcId="{872EBCBC-73A9-4246-8707-A087D896DB3A}" destId="{FDE2B83B-C098-45B9-B8FC-7A6DAFAFD452}" srcOrd="0" destOrd="0" presId="urn:microsoft.com/office/officeart/2005/8/layout/matrix3"/>
    <dgm:cxn modelId="{A6E17A6B-54CB-40A0-92F3-C566A7B6426B}" type="presParOf" srcId="{872EBCBC-73A9-4246-8707-A087D896DB3A}" destId="{F2F487F2-224C-4DE0-BDBC-8AED5277848E}" srcOrd="1" destOrd="0" presId="urn:microsoft.com/office/officeart/2005/8/layout/matrix3"/>
    <dgm:cxn modelId="{4BFCEA22-ED33-402A-B99E-9CA8E7ADD5E8}" type="presParOf" srcId="{872EBCBC-73A9-4246-8707-A087D896DB3A}" destId="{CF10BD20-C4B1-43AE-8179-B81B7C0C86AA}" srcOrd="2" destOrd="0" presId="urn:microsoft.com/office/officeart/2005/8/layout/matrix3"/>
    <dgm:cxn modelId="{95AB2B1B-1928-44EE-9C2B-02D3364EDDC2}" type="presParOf" srcId="{872EBCBC-73A9-4246-8707-A087D896DB3A}" destId="{2DFD2E82-B570-4051-8124-D2688E7E36A4}" srcOrd="3" destOrd="0" presId="urn:microsoft.com/office/officeart/2005/8/layout/matrix3"/>
    <dgm:cxn modelId="{CE81CA9F-ADA7-4C2D-922F-F93AAD6A008B}" type="presParOf" srcId="{872EBCBC-73A9-4246-8707-A087D896DB3A}" destId="{F125B20E-E43E-4815-9B5D-CCA8D4E6C7A5}"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8013C9A-E5FF-4797-BEAD-73C632382FE1}" type="doc">
      <dgm:prSet loTypeId="urn:microsoft.com/office/officeart/2005/8/layout/matrix3" loCatId="matrix" qsTypeId="urn:microsoft.com/office/officeart/2005/8/quickstyle/simple1" qsCatId="simple" csTypeId="urn:microsoft.com/office/officeart/2005/8/colors/accent0_3" csCatId="mainScheme" phldr="1"/>
      <dgm:spPr/>
      <dgm:t>
        <a:bodyPr/>
        <a:lstStyle/>
        <a:p>
          <a:endParaRPr lang="en-US"/>
        </a:p>
      </dgm:t>
    </dgm:pt>
    <dgm:pt modelId="{FD2F18B2-8154-426C-BFF7-87A3771D5DB4}">
      <dgm:prSet phldrT="[Text]"/>
      <dgm:spPr>
        <a:solidFill>
          <a:srgbClr val="FBC608"/>
        </a:solidFill>
      </dgm:spPr>
      <dgm:t>
        <a:bodyPr/>
        <a:lstStyle/>
        <a:p>
          <a:r>
            <a:rPr lang="en-US" dirty="0"/>
            <a:t>New Members</a:t>
          </a:r>
        </a:p>
      </dgm:t>
    </dgm:pt>
    <dgm:pt modelId="{9F56B882-7F44-4816-B386-037374856282}" type="parTrans" cxnId="{C7B3E187-8FA3-4848-9047-32082065F276}">
      <dgm:prSet/>
      <dgm:spPr/>
      <dgm:t>
        <a:bodyPr/>
        <a:lstStyle/>
        <a:p>
          <a:endParaRPr lang="en-US"/>
        </a:p>
      </dgm:t>
    </dgm:pt>
    <dgm:pt modelId="{915C36EB-411D-4F4B-A6D2-61E8EEB3843A}" type="sibTrans" cxnId="{C7B3E187-8FA3-4848-9047-32082065F276}">
      <dgm:prSet/>
      <dgm:spPr/>
      <dgm:t>
        <a:bodyPr/>
        <a:lstStyle/>
        <a:p>
          <a:endParaRPr lang="en-US"/>
        </a:p>
      </dgm:t>
    </dgm:pt>
    <dgm:pt modelId="{59F9168C-F68A-42D0-8E30-FC1B2A8165C5}">
      <dgm:prSet phldrT="[Text]"/>
      <dgm:spPr>
        <a:solidFill>
          <a:srgbClr val="00AC69"/>
        </a:solidFill>
      </dgm:spPr>
      <dgm:t>
        <a:bodyPr/>
        <a:lstStyle/>
        <a:p>
          <a:r>
            <a:rPr lang="en-US" dirty="0"/>
            <a:t>Community Projects</a:t>
          </a:r>
        </a:p>
      </dgm:t>
    </dgm:pt>
    <dgm:pt modelId="{344982C1-F64D-4790-83D1-F4DB5DF650A7}" type="parTrans" cxnId="{5060F779-D449-4139-8B5B-4724636C4066}">
      <dgm:prSet/>
      <dgm:spPr/>
      <dgm:t>
        <a:bodyPr/>
        <a:lstStyle/>
        <a:p>
          <a:endParaRPr lang="en-US"/>
        </a:p>
      </dgm:t>
    </dgm:pt>
    <dgm:pt modelId="{3AA488AA-826B-4A8E-8AEB-AF48F5908125}" type="sibTrans" cxnId="{5060F779-D449-4139-8B5B-4724636C4066}">
      <dgm:prSet/>
      <dgm:spPr/>
      <dgm:t>
        <a:bodyPr/>
        <a:lstStyle/>
        <a:p>
          <a:endParaRPr lang="en-US"/>
        </a:p>
      </dgm:t>
    </dgm:pt>
    <dgm:pt modelId="{BD9084DB-F7BE-49B8-82C7-8082174C132F}">
      <dgm:prSet phldrT="[Text]"/>
      <dgm:spPr>
        <a:solidFill>
          <a:srgbClr val="FF5C35"/>
        </a:solidFill>
      </dgm:spPr>
      <dgm:t>
        <a:bodyPr/>
        <a:lstStyle/>
        <a:p>
          <a:r>
            <a:rPr lang="en-US" dirty="0"/>
            <a:t>Leadership and Club Operations</a:t>
          </a:r>
        </a:p>
      </dgm:t>
    </dgm:pt>
    <dgm:pt modelId="{4380B3EA-4E03-4442-83D0-3BAAC8C45922}" type="parTrans" cxnId="{B0CD1AC8-E4F2-4FF8-A8E7-DE67C957C2E5}">
      <dgm:prSet/>
      <dgm:spPr/>
      <dgm:t>
        <a:bodyPr/>
        <a:lstStyle/>
        <a:p>
          <a:endParaRPr lang="en-US"/>
        </a:p>
      </dgm:t>
    </dgm:pt>
    <dgm:pt modelId="{04EF3E59-436D-4F00-A1E8-6B42565E9F73}" type="sibTrans" cxnId="{B0CD1AC8-E4F2-4FF8-A8E7-DE67C957C2E5}">
      <dgm:prSet/>
      <dgm:spPr/>
      <dgm:t>
        <a:bodyPr/>
        <a:lstStyle/>
        <a:p>
          <a:endParaRPr lang="en-US"/>
        </a:p>
      </dgm:t>
    </dgm:pt>
    <dgm:pt modelId="{8B5C3117-B13E-4E01-8AEB-AECCA4325372}">
      <dgm:prSet phldrT="[Text]"/>
      <dgm:spPr>
        <a:solidFill>
          <a:srgbClr val="732E81"/>
        </a:solidFill>
      </dgm:spPr>
      <dgm:t>
        <a:bodyPr/>
        <a:lstStyle/>
        <a:p>
          <a:r>
            <a:rPr lang="en-US" dirty="0"/>
            <a:t>Share Your Club’s Achievements with your Community</a:t>
          </a:r>
        </a:p>
      </dgm:t>
    </dgm:pt>
    <dgm:pt modelId="{BC430C81-66D2-47DE-9409-0A548A561106}" type="parTrans" cxnId="{69DF239A-B396-40F8-8133-AABFB2D3E041}">
      <dgm:prSet/>
      <dgm:spPr/>
      <dgm:t>
        <a:bodyPr/>
        <a:lstStyle/>
        <a:p>
          <a:endParaRPr lang="en-US"/>
        </a:p>
      </dgm:t>
    </dgm:pt>
    <dgm:pt modelId="{4ECA413A-0C1C-4F94-9677-EEF6CB3F62F2}" type="sibTrans" cxnId="{69DF239A-B396-40F8-8133-AABFB2D3E041}">
      <dgm:prSet/>
      <dgm:spPr/>
      <dgm:t>
        <a:bodyPr/>
        <a:lstStyle/>
        <a:p>
          <a:endParaRPr lang="en-US"/>
        </a:p>
      </dgm:t>
    </dgm:pt>
    <dgm:pt modelId="{872EBCBC-73A9-4246-8707-A087D896DB3A}" type="pres">
      <dgm:prSet presAssocID="{A8013C9A-E5FF-4797-BEAD-73C632382FE1}" presName="matrix" presStyleCnt="0">
        <dgm:presLayoutVars>
          <dgm:chMax val="1"/>
          <dgm:dir/>
          <dgm:resizeHandles val="exact"/>
        </dgm:presLayoutVars>
      </dgm:prSet>
      <dgm:spPr/>
    </dgm:pt>
    <dgm:pt modelId="{FDE2B83B-C098-45B9-B8FC-7A6DAFAFD452}" type="pres">
      <dgm:prSet presAssocID="{A8013C9A-E5FF-4797-BEAD-73C632382FE1}" presName="diamond" presStyleLbl="bgShp" presStyleIdx="0" presStyleCnt="1" custLinFactNeighborX="0" custLinFactNeighborY="-23196"/>
      <dgm:spPr/>
    </dgm:pt>
    <dgm:pt modelId="{F2F487F2-224C-4DE0-BDBC-8AED5277848E}" type="pres">
      <dgm:prSet presAssocID="{A8013C9A-E5FF-4797-BEAD-73C632382FE1}" presName="quad1" presStyleLbl="node1" presStyleIdx="0" presStyleCnt="4">
        <dgm:presLayoutVars>
          <dgm:chMax val="0"/>
          <dgm:chPref val="0"/>
          <dgm:bulletEnabled val="1"/>
        </dgm:presLayoutVars>
      </dgm:prSet>
      <dgm:spPr/>
    </dgm:pt>
    <dgm:pt modelId="{CF10BD20-C4B1-43AE-8179-B81B7C0C86AA}" type="pres">
      <dgm:prSet presAssocID="{A8013C9A-E5FF-4797-BEAD-73C632382FE1}" presName="quad2" presStyleLbl="node1" presStyleIdx="1" presStyleCnt="4">
        <dgm:presLayoutVars>
          <dgm:chMax val="0"/>
          <dgm:chPref val="0"/>
          <dgm:bulletEnabled val="1"/>
        </dgm:presLayoutVars>
      </dgm:prSet>
      <dgm:spPr/>
    </dgm:pt>
    <dgm:pt modelId="{2DFD2E82-B570-4051-8124-D2688E7E36A4}" type="pres">
      <dgm:prSet presAssocID="{A8013C9A-E5FF-4797-BEAD-73C632382FE1}" presName="quad3" presStyleLbl="node1" presStyleIdx="2" presStyleCnt="4">
        <dgm:presLayoutVars>
          <dgm:chMax val="0"/>
          <dgm:chPref val="0"/>
          <dgm:bulletEnabled val="1"/>
        </dgm:presLayoutVars>
      </dgm:prSet>
      <dgm:spPr/>
    </dgm:pt>
    <dgm:pt modelId="{F125B20E-E43E-4815-9B5D-CCA8D4E6C7A5}" type="pres">
      <dgm:prSet presAssocID="{A8013C9A-E5FF-4797-BEAD-73C632382FE1}" presName="quad4" presStyleLbl="node1" presStyleIdx="3" presStyleCnt="4">
        <dgm:presLayoutVars>
          <dgm:chMax val="0"/>
          <dgm:chPref val="0"/>
          <dgm:bulletEnabled val="1"/>
        </dgm:presLayoutVars>
      </dgm:prSet>
      <dgm:spPr/>
    </dgm:pt>
  </dgm:ptLst>
  <dgm:cxnLst>
    <dgm:cxn modelId="{1D517978-3F15-4F58-BFC8-5FB9CE0AE87C}" type="presOf" srcId="{A8013C9A-E5FF-4797-BEAD-73C632382FE1}" destId="{872EBCBC-73A9-4246-8707-A087D896DB3A}" srcOrd="0" destOrd="0" presId="urn:microsoft.com/office/officeart/2005/8/layout/matrix3"/>
    <dgm:cxn modelId="{5060F779-D449-4139-8B5B-4724636C4066}" srcId="{A8013C9A-E5FF-4797-BEAD-73C632382FE1}" destId="{59F9168C-F68A-42D0-8E30-FC1B2A8165C5}" srcOrd="1" destOrd="0" parTransId="{344982C1-F64D-4790-83D1-F4DB5DF650A7}" sibTransId="{3AA488AA-826B-4A8E-8AEB-AF48F5908125}"/>
    <dgm:cxn modelId="{C7B3E187-8FA3-4848-9047-32082065F276}" srcId="{A8013C9A-E5FF-4797-BEAD-73C632382FE1}" destId="{FD2F18B2-8154-426C-BFF7-87A3771D5DB4}" srcOrd="0" destOrd="0" parTransId="{9F56B882-7F44-4816-B386-037374856282}" sibTransId="{915C36EB-411D-4F4B-A6D2-61E8EEB3843A}"/>
    <dgm:cxn modelId="{69DF239A-B396-40F8-8133-AABFB2D3E041}" srcId="{A8013C9A-E5FF-4797-BEAD-73C632382FE1}" destId="{8B5C3117-B13E-4E01-8AEB-AECCA4325372}" srcOrd="3" destOrd="0" parTransId="{BC430C81-66D2-47DE-9409-0A548A561106}" sibTransId="{4ECA413A-0C1C-4F94-9677-EEF6CB3F62F2}"/>
    <dgm:cxn modelId="{7EB051A8-F819-4769-A51A-A794D98CF1A2}" type="presOf" srcId="{8B5C3117-B13E-4E01-8AEB-AECCA4325372}" destId="{F125B20E-E43E-4815-9B5D-CCA8D4E6C7A5}" srcOrd="0" destOrd="0" presId="urn:microsoft.com/office/officeart/2005/8/layout/matrix3"/>
    <dgm:cxn modelId="{2E5AA9BA-A85B-46C8-B070-3C63A2859781}" type="presOf" srcId="{59F9168C-F68A-42D0-8E30-FC1B2A8165C5}" destId="{CF10BD20-C4B1-43AE-8179-B81B7C0C86AA}" srcOrd="0" destOrd="0" presId="urn:microsoft.com/office/officeart/2005/8/layout/matrix3"/>
    <dgm:cxn modelId="{B0CD1AC8-E4F2-4FF8-A8E7-DE67C957C2E5}" srcId="{A8013C9A-E5FF-4797-BEAD-73C632382FE1}" destId="{BD9084DB-F7BE-49B8-82C7-8082174C132F}" srcOrd="2" destOrd="0" parTransId="{4380B3EA-4E03-4442-83D0-3BAAC8C45922}" sibTransId="{04EF3E59-436D-4F00-A1E8-6B42565E9F73}"/>
    <dgm:cxn modelId="{FC65EECD-4BAE-484C-9C69-707551ABC2C6}" type="presOf" srcId="{FD2F18B2-8154-426C-BFF7-87A3771D5DB4}" destId="{F2F487F2-224C-4DE0-BDBC-8AED5277848E}" srcOrd="0" destOrd="0" presId="urn:microsoft.com/office/officeart/2005/8/layout/matrix3"/>
    <dgm:cxn modelId="{499ADBF2-CCD0-40CE-B102-4CF3231AADB6}" type="presOf" srcId="{BD9084DB-F7BE-49B8-82C7-8082174C132F}" destId="{2DFD2E82-B570-4051-8124-D2688E7E36A4}" srcOrd="0" destOrd="0" presId="urn:microsoft.com/office/officeart/2005/8/layout/matrix3"/>
    <dgm:cxn modelId="{DA248574-5DE6-49AC-846B-A9F06BB5DE1F}" type="presParOf" srcId="{872EBCBC-73A9-4246-8707-A087D896DB3A}" destId="{FDE2B83B-C098-45B9-B8FC-7A6DAFAFD452}" srcOrd="0" destOrd="0" presId="urn:microsoft.com/office/officeart/2005/8/layout/matrix3"/>
    <dgm:cxn modelId="{A6E17A6B-54CB-40A0-92F3-C566A7B6426B}" type="presParOf" srcId="{872EBCBC-73A9-4246-8707-A087D896DB3A}" destId="{F2F487F2-224C-4DE0-BDBC-8AED5277848E}" srcOrd="1" destOrd="0" presId="urn:microsoft.com/office/officeart/2005/8/layout/matrix3"/>
    <dgm:cxn modelId="{4BFCEA22-ED33-402A-B99E-9CA8E7ADD5E8}" type="presParOf" srcId="{872EBCBC-73A9-4246-8707-A087D896DB3A}" destId="{CF10BD20-C4B1-43AE-8179-B81B7C0C86AA}" srcOrd="2" destOrd="0" presId="urn:microsoft.com/office/officeart/2005/8/layout/matrix3"/>
    <dgm:cxn modelId="{95AB2B1B-1928-44EE-9C2B-02D3364EDDC2}" type="presParOf" srcId="{872EBCBC-73A9-4246-8707-A087D896DB3A}" destId="{2DFD2E82-B570-4051-8124-D2688E7E36A4}" srcOrd="3" destOrd="0" presId="urn:microsoft.com/office/officeart/2005/8/layout/matrix3"/>
    <dgm:cxn modelId="{CE81CA9F-ADA7-4C2D-922F-F93AAD6A008B}" type="presParOf" srcId="{872EBCBC-73A9-4246-8707-A087D896DB3A}" destId="{F125B20E-E43E-4815-9B5D-CCA8D4E6C7A5}"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8013C9A-E5FF-4797-BEAD-73C632382FE1}" type="doc">
      <dgm:prSet loTypeId="urn:microsoft.com/office/officeart/2005/8/layout/matrix3" loCatId="matrix" qsTypeId="urn:microsoft.com/office/officeart/2005/8/quickstyle/simple1" qsCatId="simple" csTypeId="urn:microsoft.com/office/officeart/2005/8/colors/accent0_3" csCatId="mainScheme" phldr="1"/>
      <dgm:spPr/>
      <dgm:t>
        <a:bodyPr/>
        <a:lstStyle/>
        <a:p>
          <a:endParaRPr lang="en-US"/>
        </a:p>
      </dgm:t>
    </dgm:pt>
    <dgm:pt modelId="{FD2F18B2-8154-426C-BFF7-87A3771D5DB4}">
      <dgm:prSet phldrT="[Text]"/>
      <dgm:spPr>
        <a:solidFill>
          <a:srgbClr val="FBC608"/>
        </a:solidFill>
      </dgm:spPr>
      <dgm:t>
        <a:bodyPr/>
        <a:lstStyle/>
        <a:p>
          <a:r>
            <a:rPr lang="en-US" dirty="0"/>
            <a:t>New Members</a:t>
          </a:r>
        </a:p>
      </dgm:t>
    </dgm:pt>
    <dgm:pt modelId="{9F56B882-7F44-4816-B386-037374856282}" type="parTrans" cxnId="{C7B3E187-8FA3-4848-9047-32082065F276}">
      <dgm:prSet/>
      <dgm:spPr/>
      <dgm:t>
        <a:bodyPr/>
        <a:lstStyle/>
        <a:p>
          <a:endParaRPr lang="en-US"/>
        </a:p>
      </dgm:t>
    </dgm:pt>
    <dgm:pt modelId="{915C36EB-411D-4F4B-A6D2-61E8EEB3843A}" type="sibTrans" cxnId="{C7B3E187-8FA3-4848-9047-32082065F276}">
      <dgm:prSet/>
      <dgm:spPr/>
      <dgm:t>
        <a:bodyPr/>
        <a:lstStyle/>
        <a:p>
          <a:endParaRPr lang="en-US"/>
        </a:p>
      </dgm:t>
    </dgm:pt>
    <dgm:pt modelId="{59F9168C-F68A-42D0-8E30-FC1B2A8165C5}">
      <dgm:prSet phldrT="[Text]"/>
      <dgm:spPr>
        <a:solidFill>
          <a:srgbClr val="00AC69"/>
        </a:solidFill>
      </dgm:spPr>
      <dgm:t>
        <a:bodyPr/>
        <a:lstStyle/>
        <a:p>
          <a:r>
            <a:rPr lang="en-US" dirty="0"/>
            <a:t>Community Projects</a:t>
          </a:r>
        </a:p>
      </dgm:t>
    </dgm:pt>
    <dgm:pt modelId="{344982C1-F64D-4790-83D1-F4DB5DF650A7}" type="parTrans" cxnId="{5060F779-D449-4139-8B5B-4724636C4066}">
      <dgm:prSet/>
      <dgm:spPr/>
      <dgm:t>
        <a:bodyPr/>
        <a:lstStyle/>
        <a:p>
          <a:endParaRPr lang="en-US"/>
        </a:p>
      </dgm:t>
    </dgm:pt>
    <dgm:pt modelId="{3AA488AA-826B-4A8E-8AEB-AF48F5908125}" type="sibTrans" cxnId="{5060F779-D449-4139-8B5B-4724636C4066}">
      <dgm:prSet/>
      <dgm:spPr/>
      <dgm:t>
        <a:bodyPr/>
        <a:lstStyle/>
        <a:p>
          <a:endParaRPr lang="en-US"/>
        </a:p>
      </dgm:t>
    </dgm:pt>
    <dgm:pt modelId="{BD9084DB-F7BE-49B8-82C7-8082174C132F}">
      <dgm:prSet phldrT="[Text]"/>
      <dgm:spPr>
        <a:solidFill>
          <a:srgbClr val="FF5C35"/>
        </a:solidFill>
      </dgm:spPr>
      <dgm:t>
        <a:bodyPr/>
        <a:lstStyle/>
        <a:p>
          <a:r>
            <a:rPr lang="en-US" dirty="0"/>
            <a:t>Leadership and Club Operations</a:t>
          </a:r>
        </a:p>
      </dgm:t>
    </dgm:pt>
    <dgm:pt modelId="{4380B3EA-4E03-4442-83D0-3BAAC8C45922}" type="parTrans" cxnId="{B0CD1AC8-E4F2-4FF8-A8E7-DE67C957C2E5}">
      <dgm:prSet/>
      <dgm:spPr/>
      <dgm:t>
        <a:bodyPr/>
        <a:lstStyle/>
        <a:p>
          <a:endParaRPr lang="en-US"/>
        </a:p>
      </dgm:t>
    </dgm:pt>
    <dgm:pt modelId="{04EF3E59-436D-4F00-A1E8-6B42565E9F73}" type="sibTrans" cxnId="{B0CD1AC8-E4F2-4FF8-A8E7-DE67C957C2E5}">
      <dgm:prSet/>
      <dgm:spPr/>
      <dgm:t>
        <a:bodyPr/>
        <a:lstStyle/>
        <a:p>
          <a:endParaRPr lang="en-US"/>
        </a:p>
      </dgm:t>
    </dgm:pt>
    <dgm:pt modelId="{8B5C3117-B13E-4E01-8AEB-AECCA4325372}">
      <dgm:prSet phldrT="[Text]"/>
      <dgm:spPr>
        <a:solidFill>
          <a:srgbClr val="732E81"/>
        </a:solidFill>
      </dgm:spPr>
      <dgm:t>
        <a:bodyPr/>
        <a:lstStyle/>
        <a:p>
          <a:r>
            <a:rPr lang="en-US" dirty="0"/>
            <a:t>Share Your Club’s Achievements with your Community</a:t>
          </a:r>
        </a:p>
      </dgm:t>
    </dgm:pt>
    <dgm:pt modelId="{BC430C81-66D2-47DE-9409-0A548A561106}" type="parTrans" cxnId="{69DF239A-B396-40F8-8133-AABFB2D3E041}">
      <dgm:prSet/>
      <dgm:spPr/>
      <dgm:t>
        <a:bodyPr/>
        <a:lstStyle/>
        <a:p>
          <a:endParaRPr lang="en-US"/>
        </a:p>
      </dgm:t>
    </dgm:pt>
    <dgm:pt modelId="{4ECA413A-0C1C-4F94-9677-EEF6CB3F62F2}" type="sibTrans" cxnId="{69DF239A-B396-40F8-8133-AABFB2D3E041}">
      <dgm:prSet/>
      <dgm:spPr/>
      <dgm:t>
        <a:bodyPr/>
        <a:lstStyle/>
        <a:p>
          <a:endParaRPr lang="en-US"/>
        </a:p>
      </dgm:t>
    </dgm:pt>
    <dgm:pt modelId="{872EBCBC-73A9-4246-8707-A087D896DB3A}" type="pres">
      <dgm:prSet presAssocID="{A8013C9A-E5FF-4797-BEAD-73C632382FE1}" presName="matrix" presStyleCnt="0">
        <dgm:presLayoutVars>
          <dgm:chMax val="1"/>
          <dgm:dir/>
          <dgm:resizeHandles val="exact"/>
        </dgm:presLayoutVars>
      </dgm:prSet>
      <dgm:spPr/>
    </dgm:pt>
    <dgm:pt modelId="{FDE2B83B-C098-45B9-B8FC-7A6DAFAFD452}" type="pres">
      <dgm:prSet presAssocID="{A8013C9A-E5FF-4797-BEAD-73C632382FE1}" presName="diamond" presStyleLbl="bgShp" presStyleIdx="0" presStyleCnt="1" custLinFactNeighborX="0" custLinFactNeighborY="-23196"/>
      <dgm:spPr/>
    </dgm:pt>
    <dgm:pt modelId="{F2F487F2-224C-4DE0-BDBC-8AED5277848E}" type="pres">
      <dgm:prSet presAssocID="{A8013C9A-E5FF-4797-BEAD-73C632382FE1}" presName="quad1" presStyleLbl="node1" presStyleIdx="0" presStyleCnt="4">
        <dgm:presLayoutVars>
          <dgm:chMax val="0"/>
          <dgm:chPref val="0"/>
          <dgm:bulletEnabled val="1"/>
        </dgm:presLayoutVars>
      </dgm:prSet>
      <dgm:spPr/>
    </dgm:pt>
    <dgm:pt modelId="{CF10BD20-C4B1-43AE-8179-B81B7C0C86AA}" type="pres">
      <dgm:prSet presAssocID="{A8013C9A-E5FF-4797-BEAD-73C632382FE1}" presName="quad2" presStyleLbl="node1" presStyleIdx="1" presStyleCnt="4">
        <dgm:presLayoutVars>
          <dgm:chMax val="0"/>
          <dgm:chPref val="0"/>
          <dgm:bulletEnabled val="1"/>
        </dgm:presLayoutVars>
      </dgm:prSet>
      <dgm:spPr/>
    </dgm:pt>
    <dgm:pt modelId="{2DFD2E82-B570-4051-8124-D2688E7E36A4}" type="pres">
      <dgm:prSet presAssocID="{A8013C9A-E5FF-4797-BEAD-73C632382FE1}" presName="quad3" presStyleLbl="node1" presStyleIdx="2" presStyleCnt="4">
        <dgm:presLayoutVars>
          <dgm:chMax val="0"/>
          <dgm:chPref val="0"/>
          <dgm:bulletEnabled val="1"/>
        </dgm:presLayoutVars>
      </dgm:prSet>
      <dgm:spPr/>
    </dgm:pt>
    <dgm:pt modelId="{F125B20E-E43E-4815-9B5D-CCA8D4E6C7A5}" type="pres">
      <dgm:prSet presAssocID="{A8013C9A-E5FF-4797-BEAD-73C632382FE1}" presName="quad4" presStyleLbl="node1" presStyleIdx="3" presStyleCnt="4">
        <dgm:presLayoutVars>
          <dgm:chMax val="0"/>
          <dgm:chPref val="0"/>
          <dgm:bulletEnabled val="1"/>
        </dgm:presLayoutVars>
      </dgm:prSet>
      <dgm:spPr/>
    </dgm:pt>
  </dgm:ptLst>
  <dgm:cxnLst>
    <dgm:cxn modelId="{1D517978-3F15-4F58-BFC8-5FB9CE0AE87C}" type="presOf" srcId="{A8013C9A-E5FF-4797-BEAD-73C632382FE1}" destId="{872EBCBC-73A9-4246-8707-A087D896DB3A}" srcOrd="0" destOrd="0" presId="urn:microsoft.com/office/officeart/2005/8/layout/matrix3"/>
    <dgm:cxn modelId="{5060F779-D449-4139-8B5B-4724636C4066}" srcId="{A8013C9A-E5FF-4797-BEAD-73C632382FE1}" destId="{59F9168C-F68A-42D0-8E30-FC1B2A8165C5}" srcOrd="1" destOrd="0" parTransId="{344982C1-F64D-4790-83D1-F4DB5DF650A7}" sibTransId="{3AA488AA-826B-4A8E-8AEB-AF48F5908125}"/>
    <dgm:cxn modelId="{C7B3E187-8FA3-4848-9047-32082065F276}" srcId="{A8013C9A-E5FF-4797-BEAD-73C632382FE1}" destId="{FD2F18B2-8154-426C-BFF7-87A3771D5DB4}" srcOrd="0" destOrd="0" parTransId="{9F56B882-7F44-4816-B386-037374856282}" sibTransId="{915C36EB-411D-4F4B-A6D2-61E8EEB3843A}"/>
    <dgm:cxn modelId="{69DF239A-B396-40F8-8133-AABFB2D3E041}" srcId="{A8013C9A-E5FF-4797-BEAD-73C632382FE1}" destId="{8B5C3117-B13E-4E01-8AEB-AECCA4325372}" srcOrd="3" destOrd="0" parTransId="{BC430C81-66D2-47DE-9409-0A548A561106}" sibTransId="{4ECA413A-0C1C-4F94-9677-EEF6CB3F62F2}"/>
    <dgm:cxn modelId="{7EB051A8-F819-4769-A51A-A794D98CF1A2}" type="presOf" srcId="{8B5C3117-B13E-4E01-8AEB-AECCA4325372}" destId="{F125B20E-E43E-4815-9B5D-CCA8D4E6C7A5}" srcOrd="0" destOrd="0" presId="urn:microsoft.com/office/officeart/2005/8/layout/matrix3"/>
    <dgm:cxn modelId="{2E5AA9BA-A85B-46C8-B070-3C63A2859781}" type="presOf" srcId="{59F9168C-F68A-42D0-8E30-FC1B2A8165C5}" destId="{CF10BD20-C4B1-43AE-8179-B81B7C0C86AA}" srcOrd="0" destOrd="0" presId="urn:microsoft.com/office/officeart/2005/8/layout/matrix3"/>
    <dgm:cxn modelId="{B0CD1AC8-E4F2-4FF8-A8E7-DE67C957C2E5}" srcId="{A8013C9A-E5FF-4797-BEAD-73C632382FE1}" destId="{BD9084DB-F7BE-49B8-82C7-8082174C132F}" srcOrd="2" destOrd="0" parTransId="{4380B3EA-4E03-4442-83D0-3BAAC8C45922}" sibTransId="{04EF3E59-436D-4F00-A1E8-6B42565E9F73}"/>
    <dgm:cxn modelId="{FC65EECD-4BAE-484C-9C69-707551ABC2C6}" type="presOf" srcId="{FD2F18B2-8154-426C-BFF7-87A3771D5DB4}" destId="{F2F487F2-224C-4DE0-BDBC-8AED5277848E}" srcOrd="0" destOrd="0" presId="urn:microsoft.com/office/officeart/2005/8/layout/matrix3"/>
    <dgm:cxn modelId="{499ADBF2-CCD0-40CE-B102-4CF3231AADB6}" type="presOf" srcId="{BD9084DB-F7BE-49B8-82C7-8082174C132F}" destId="{2DFD2E82-B570-4051-8124-D2688E7E36A4}" srcOrd="0" destOrd="0" presId="urn:microsoft.com/office/officeart/2005/8/layout/matrix3"/>
    <dgm:cxn modelId="{DA248574-5DE6-49AC-846B-A9F06BB5DE1F}" type="presParOf" srcId="{872EBCBC-73A9-4246-8707-A087D896DB3A}" destId="{FDE2B83B-C098-45B9-B8FC-7A6DAFAFD452}" srcOrd="0" destOrd="0" presId="urn:microsoft.com/office/officeart/2005/8/layout/matrix3"/>
    <dgm:cxn modelId="{A6E17A6B-54CB-40A0-92F3-C566A7B6426B}" type="presParOf" srcId="{872EBCBC-73A9-4246-8707-A087D896DB3A}" destId="{F2F487F2-224C-4DE0-BDBC-8AED5277848E}" srcOrd="1" destOrd="0" presId="urn:microsoft.com/office/officeart/2005/8/layout/matrix3"/>
    <dgm:cxn modelId="{4BFCEA22-ED33-402A-B99E-9CA8E7ADD5E8}" type="presParOf" srcId="{872EBCBC-73A9-4246-8707-A087D896DB3A}" destId="{CF10BD20-C4B1-43AE-8179-B81B7C0C86AA}" srcOrd="2" destOrd="0" presId="urn:microsoft.com/office/officeart/2005/8/layout/matrix3"/>
    <dgm:cxn modelId="{95AB2B1B-1928-44EE-9C2B-02D3364EDDC2}" type="presParOf" srcId="{872EBCBC-73A9-4246-8707-A087D896DB3A}" destId="{2DFD2E82-B570-4051-8124-D2688E7E36A4}" srcOrd="3" destOrd="0" presId="urn:microsoft.com/office/officeart/2005/8/layout/matrix3"/>
    <dgm:cxn modelId="{CE81CA9F-ADA7-4C2D-922F-F93AAD6A008B}" type="presParOf" srcId="{872EBCBC-73A9-4246-8707-A087D896DB3A}" destId="{F125B20E-E43E-4815-9B5D-CCA8D4E6C7A5}"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8013C9A-E5FF-4797-BEAD-73C632382FE1}" type="doc">
      <dgm:prSet loTypeId="urn:microsoft.com/office/officeart/2005/8/layout/matrix3" loCatId="matrix" qsTypeId="urn:microsoft.com/office/officeart/2005/8/quickstyle/simple1" qsCatId="simple" csTypeId="urn:microsoft.com/office/officeart/2005/8/colors/accent0_3" csCatId="mainScheme" phldr="1"/>
      <dgm:spPr/>
      <dgm:t>
        <a:bodyPr/>
        <a:lstStyle/>
        <a:p>
          <a:endParaRPr lang="en-US"/>
        </a:p>
      </dgm:t>
    </dgm:pt>
    <dgm:pt modelId="{FD2F18B2-8154-426C-BFF7-87A3771D5DB4}">
      <dgm:prSet phldrT="[Text]"/>
      <dgm:spPr>
        <a:solidFill>
          <a:srgbClr val="FBC608"/>
        </a:solidFill>
      </dgm:spPr>
      <dgm:t>
        <a:bodyPr/>
        <a:lstStyle/>
        <a:p>
          <a:r>
            <a:rPr lang="en-US" dirty="0"/>
            <a:t>New Members</a:t>
          </a:r>
        </a:p>
      </dgm:t>
    </dgm:pt>
    <dgm:pt modelId="{9F56B882-7F44-4816-B386-037374856282}" type="parTrans" cxnId="{C7B3E187-8FA3-4848-9047-32082065F276}">
      <dgm:prSet/>
      <dgm:spPr/>
      <dgm:t>
        <a:bodyPr/>
        <a:lstStyle/>
        <a:p>
          <a:endParaRPr lang="en-US"/>
        </a:p>
      </dgm:t>
    </dgm:pt>
    <dgm:pt modelId="{915C36EB-411D-4F4B-A6D2-61E8EEB3843A}" type="sibTrans" cxnId="{C7B3E187-8FA3-4848-9047-32082065F276}">
      <dgm:prSet/>
      <dgm:spPr/>
      <dgm:t>
        <a:bodyPr/>
        <a:lstStyle/>
        <a:p>
          <a:endParaRPr lang="en-US"/>
        </a:p>
      </dgm:t>
    </dgm:pt>
    <dgm:pt modelId="{59F9168C-F68A-42D0-8E30-FC1B2A8165C5}">
      <dgm:prSet phldrT="[Text]"/>
      <dgm:spPr>
        <a:solidFill>
          <a:srgbClr val="00AC69"/>
        </a:solidFill>
      </dgm:spPr>
      <dgm:t>
        <a:bodyPr/>
        <a:lstStyle/>
        <a:p>
          <a:r>
            <a:rPr lang="en-US" dirty="0"/>
            <a:t>Community Projects</a:t>
          </a:r>
        </a:p>
      </dgm:t>
    </dgm:pt>
    <dgm:pt modelId="{344982C1-F64D-4790-83D1-F4DB5DF650A7}" type="parTrans" cxnId="{5060F779-D449-4139-8B5B-4724636C4066}">
      <dgm:prSet/>
      <dgm:spPr/>
      <dgm:t>
        <a:bodyPr/>
        <a:lstStyle/>
        <a:p>
          <a:endParaRPr lang="en-US"/>
        </a:p>
      </dgm:t>
    </dgm:pt>
    <dgm:pt modelId="{3AA488AA-826B-4A8E-8AEB-AF48F5908125}" type="sibTrans" cxnId="{5060F779-D449-4139-8B5B-4724636C4066}">
      <dgm:prSet/>
      <dgm:spPr/>
      <dgm:t>
        <a:bodyPr/>
        <a:lstStyle/>
        <a:p>
          <a:endParaRPr lang="en-US"/>
        </a:p>
      </dgm:t>
    </dgm:pt>
    <dgm:pt modelId="{BD9084DB-F7BE-49B8-82C7-8082174C132F}">
      <dgm:prSet phldrT="[Text]"/>
      <dgm:spPr>
        <a:solidFill>
          <a:srgbClr val="FF5C35"/>
        </a:solidFill>
      </dgm:spPr>
      <dgm:t>
        <a:bodyPr/>
        <a:lstStyle/>
        <a:p>
          <a:r>
            <a:rPr lang="en-US" dirty="0"/>
            <a:t>Leadership and Club Operations</a:t>
          </a:r>
        </a:p>
      </dgm:t>
    </dgm:pt>
    <dgm:pt modelId="{4380B3EA-4E03-4442-83D0-3BAAC8C45922}" type="parTrans" cxnId="{B0CD1AC8-E4F2-4FF8-A8E7-DE67C957C2E5}">
      <dgm:prSet/>
      <dgm:spPr/>
      <dgm:t>
        <a:bodyPr/>
        <a:lstStyle/>
        <a:p>
          <a:endParaRPr lang="en-US"/>
        </a:p>
      </dgm:t>
    </dgm:pt>
    <dgm:pt modelId="{04EF3E59-436D-4F00-A1E8-6B42565E9F73}" type="sibTrans" cxnId="{B0CD1AC8-E4F2-4FF8-A8E7-DE67C957C2E5}">
      <dgm:prSet/>
      <dgm:spPr/>
      <dgm:t>
        <a:bodyPr/>
        <a:lstStyle/>
        <a:p>
          <a:endParaRPr lang="en-US"/>
        </a:p>
      </dgm:t>
    </dgm:pt>
    <dgm:pt modelId="{8B5C3117-B13E-4E01-8AEB-AECCA4325372}">
      <dgm:prSet phldrT="[Text]"/>
      <dgm:spPr>
        <a:solidFill>
          <a:srgbClr val="732E81"/>
        </a:solidFill>
      </dgm:spPr>
      <dgm:t>
        <a:bodyPr/>
        <a:lstStyle/>
        <a:p>
          <a:r>
            <a:rPr lang="en-US" dirty="0"/>
            <a:t>Share Your Club’s Achievements with your Community</a:t>
          </a:r>
        </a:p>
      </dgm:t>
    </dgm:pt>
    <dgm:pt modelId="{BC430C81-66D2-47DE-9409-0A548A561106}" type="parTrans" cxnId="{69DF239A-B396-40F8-8133-AABFB2D3E041}">
      <dgm:prSet/>
      <dgm:spPr/>
      <dgm:t>
        <a:bodyPr/>
        <a:lstStyle/>
        <a:p>
          <a:endParaRPr lang="en-US"/>
        </a:p>
      </dgm:t>
    </dgm:pt>
    <dgm:pt modelId="{4ECA413A-0C1C-4F94-9677-EEF6CB3F62F2}" type="sibTrans" cxnId="{69DF239A-B396-40F8-8133-AABFB2D3E041}">
      <dgm:prSet/>
      <dgm:spPr/>
      <dgm:t>
        <a:bodyPr/>
        <a:lstStyle/>
        <a:p>
          <a:endParaRPr lang="en-US"/>
        </a:p>
      </dgm:t>
    </dgm:pt>
    <dgm:pt modelId="{872EBCBC-73A9-4246-8707-A087D896DB3A}" type="pres">
      <dgm:prSet presAssocID="{A8013C9A-E5FF-4797-BEAD-73C632382FE1}" presName="matrix" presStyleCnt="0">
        <dgm:presLayoutVars>
          <dgm:chMax val="1"/>
          <dgm:dir/>
          <dgm:resizeHandles val="exact"/>
        </dgm:presLayoutVars>
      </dgm:prSet>
      <dgm:spPr/>
    </dgm:pt>
    <dgm:pt modelId="{FDE2B83B-C098-45B9-B8FC-7A6DAFAFD452}" type="pres">
      <dgm:prSet presAssocID="{A8013C9A-E5FF-4797-BEAD-73C632382FE1}" presName="diamond" presStyleLbl="bgShp" presStyleIdx="0" presStyleCnt="1" custLinFactNeighborX="0" custLinFactNeighborY="-23196"/>
      <dgm:spPr/>
    </dgm:pt>
    <dgm:pt modelId="{F2F487F2-224C-4DE0-BDBC-8AED5277848E}" type="pres">
      <dgm:prSet presAssocID="{A8013C9A-E5FF-4797-BEAD-73C632382FE1}" presName="quad1" presStyleLbl="node1" presStyleIdx="0" presStyleCnt="4">
        <dgm:presLayoutVars>
          <dgm:chMax val="0"/>
          <dgm:chPref val="0"/>
          <dgm:bulletEnabled val="1"/>
        </dgm:presLayoutVars>
      </dgm:prSet>
      <dgm:spPr/>
    </dgm:pt>
    <dgm:pt modelId="{CF10BD20-C4B1-43AE-8179-B81B7C0C86AA}" type="pres">
      <dgm:prSet presAssocID="{A8013C9A-E5FF-4797-BEAD-73C632382FE1}" presName="quad2" presStyleLbl="node1" presStyleIdx="1" presStyleCnt="4">
        <dgm:presLayoutVars>
          <dgm:chMax val="0"/>
          <dgm:chPref val="0"/>
          <dgm:bulletEnabled val="1"/>
        </dgm:presLayoutVars>
      </dgm:prSet>
      <dgm:spPr/>
    </dgm:pt>
    <dgm:pt modelId="{2DFD2E82-B570-4051-8124-D2688E7E36A4}" type="pres">
      <dgm:prSet presAssocID="{A8013C9A-E5FF-4797-BEAD-73C632382FE1}" presName="quad3" presStyleLbl="node1" presStyleIdx="2" presStyleCnt="4">
        <dgm:presLayoutVars>
          <dgm:chMax val="0"/>
          <dgm:chPref val="0"/>
          <dgm:bulletEnabled val="1"/>
        </dgm:presLayoutVars>
      </dgm:prSet>
      <dgm:spPr/>
    </dgm:pt>
    <dgm:pt modelId="{F125B20E-E43E-4815-9B5D-CCA8D4E6C7A5}" type="pres">
      <dgm:prSet presAssocID="{A8013C9A-E5FF-4797-BEAD-73C632382FE1}" presName="quad4" presStyleLbl="node1" presStyleIdx="3" presStyleCnt="4">
        <dgm:presLayoutVars>
          <dgm:chMax val="0"/>
          <dgm:chPref val="0"/>
          <dgm:bulletEnabled val="1"/>
        </dgm:presLayoutVars>
      </dgm:prSet>
      <dgm:spPr/>
    </dgm:pt>
  </dgm:ptLst>
  <dgm:cxnLst>
    <dgm:cxn modelId="{1D517978-3F15-4F58-BFC8-5FB9CE0AE87C}" type="presOf" srcId="{A8013C9A-E5FF-4797-BEAD-73C632382FE1}" destId="{872EBCBC-73A9-4246-8707-A087D896DB3A}" srcOrd="0" destOrd="0" presId="urn:microsoft.com/office/officeart/2005/8/layout/matrix3"/>
    <dgm:cxn modelId="{5060F779-D449-4139-8B5B-4724636C4066}" srcId="{A8013C9A-E5FF-4797-BEAD-73C632382FE1}" destId="{59F9168C-F68A-42D0-8E30-FC1B2A8165C5}" srcOrd="1" destOrd="0" parTransId="{344982C1-F64D-4790-83D1-F4DB5DF650A7}" sibTransId="{3AA488AA-826B-4A8E-8AEB-AF48F5908125}"/>
    <dgm:cxn modelId="{C7B3E187-8FA3-4848-9047-32082065F276}" srcId="{A8013C9A-E5FF-4797-BEAD-73C632382FE1}" destId="{FD2F18B2-8154-426C-BFF7-87A3771D5DB4}" srcOrd="0" destOrd="0" parTransId="{9F56B882-7F44-4816-B386-037374856282}" sibTransId="{915C36EB-411D-4F4B-A6D2-61E8EEB3843A}"/>
    <dgm:cxn modelId="{69DF239A-B396-40F8-8133-AABFB2D3E041}" srcId="{A8013C9A-E5FF-4797-BEAD-73C632382FE1}" destId="{8B5C3117-B13E-4E01-8AEB-AECCA4325372}" srcOrd="3" destOrd="0" parTransId="{BC430C81-66D2-47DE-9409-0A548A561106}" sibTransId="{4ECA413A-0C1C-4F94-9677-EEF6CB3F62F2}"/>
    <dgm:cxn modelId="{7EB051A8-F819-4769-A51A-A794D98CF1A2}" type="presOf" srcId="{8B5C3117-B13E-4E01-8AEB-AECCA4325372}" destId="{F125B20E-E43E-4815-9B5D-CCA8D4E6C7A5}" srcOrd="0" destOrd="0" presId="urn:microsoft.com/office/officeart/2005/8/layout/matrix3"/>
    <dgm:cxn modelId="{2E5AA9BA-A85B-46C8-B070-3C63A2859781}" type="presOf" srcId="{59F9168C-F68A-42D0-8E30-FC1B2A8165C5}" destId="{CF10BD20-C4B1-43AE-8179-B81B7C0C86AA}" srcOrd="0" destOrd="0" presId="urn:microsoft.com/office/officeart/2005/8/layout/matrix3"/>
    <dgm:cxn modelId="{B0CD1AC8-E4F2-4FF8-A8E7-DE67C957C2E5}" srcId="{A8013C9A-E5FF-4797-BEAD-73C632382FE1}" destId="{BD9084DB-F7BE-49B8-82C7-8082174C132F}" srcOrd="2" destOrd="0" parTransId="{4380B3EA-4E03-4442-83D0-3BAAC8C45922}" sibTransId="{04EF3E59-436D-4F00-A1E8-6B42565E9F73}"/>
    <dgm:cxn modelId="{FC65EECD-4BAE-484C-9C69-707551ABC2C6}" type="presOf" srcId="{FD2F18B2-8154-426C-BFF7-87A3771D5DB4}" destId="{F2F487F2-224C-4DE0-BDBC-8AED5277848E}" srcOrd="0" destOrd="0" presId="urn:microsoft.com/office/officeart/2005/8/layout/matrix3"/>
    <dgm:cxn modelId="{499ADBF2-CCD0-40CE-B102-4CF3231AADB6}" type="presOf" srcId="{BD9084DB-F7BE-49B8-82C7-8082174C132F}" destId="{2DFD2E82-B570-4051-8124-D2688E7E36A4}" srcOrd="0" destOrd="0" presId="urn:microsoft.com/office/officeart/2005/8/layout/matrix3"/>
    <dgm:cxn modelId="{DA248574-5DE6-49AC-846B-A9F06BB5DE1F}" type="presParOf" srcId="{872EBCBC-73A9-4246-8707-A087D896DB3A}" destId="{FDE2B83B-C098-45B9-B8FC-7A6DAFAFD452}" srcOrd="0" destOrd="0" presId="urn:microsoft.com/office/officeart/2005/8/layout/matrix3"/>
    <dgm:cxn modelId="{A6E17A6B-54CB-40A0-92F3-C566A7B6426B}" type="presParOf" srcId="{872EBCBC-73A9-4246-8707-A087D896DB3A}" destId="{F2F487F2-224C-4DE0-BDBC-8AED5277848E}" srcOrd="1" destOrd="0" presId="urn:microsoft.com/office/officeart/2005/8/layout/matrix3"/>
    <dgm:cxn modelId="{4BFCEA22-ED33-402A-B99E-9CA8E7ADD5E8}" type="presParOf" srcId="{872EBCBC-73A9-4246-8707-A087D896DB3A}" destId="{CF10BD20-C4B1-43AE-8179-B81B7C0C86AA}" srcOrd="2" destOrd="0" presId="urn:microsoft.com/office/officeart/2005/8/layout/matrix3"/>
    <dgm:cxn modelId="{95AB2B1B-1928-44EE-9C2B-02D3364EDDC2}" type="presParOf" srcId="{872EBCBC-73A9-4246-8707-A087D896DB3A}" destId="{2DFD2E82-B570-4051-8124-D2688E7E36A4}" srcOrd="3" destOrd="0" presId="urn:microsoft.com/office/officeart/2005/8/layout/matrix3"/>
    <dgm:cxn modelId="{CE81CA9F-ADA7-4C2D-922F-F93AAD6A008B}" type="presParOf" srcId="{872EBCBC-73A9-4246-8707-A087D896DB3A}" destId="{F125B20E-E43E-4815-9B5D-CCA8D4E6C7A5}" srcOrd="4" destOrd="0" presId="urn:microsoft.com/office/officeart/2005/8/layout/matrix3"/>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0AB0A1B-FDAE-41FD-AE57-398A873BA48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5B61FF0B-7F8A-4C90-88F7-2E642E6D8B1F}">
      <dgm:prSet phldrT="[Text]" custT="1"/>
      <dgm:spPr/>
      <dgm:t>
        <a:bodyPr/>
        <a:lstStyle/>
        <a:p>
          <a:r>
            <a:rPr lang="en-US" sz="1200" dirty="0">
              <a:solidFill>
                <a:schemeClr val="bg1"/>
              </a:solidFill>
              <a:latin typeface="Calibri" panose="020F0502020204030204" pitchFamily="34" charset="0"/>
              <a:cs typeface="Calibri" panose="020F0502020204030204" pitchFamily="34" charset="0"/>
            </a:rPr>
            <a:t>Share</a:t>
          </a:r>
        </a:p>
      </dgm:t>
    </dgm:pt>
    <dgm:pt modelId="{2A209CBA-3722-4E01-AD23-0F5A5DB5337A}" type="parTrans" cxnId="{B70F8A36-0921-4608-BDAD-1E8E400044F8}">
      <dgm:prSet/>
      <dgm:spPr/>
      <dgm:t>
        <a:bodyPr/>
        <a:lstStyle/>
        <a:p>
          <a:endParaRPr lang="en-US"/>
        </a:p>
      </dgm:t>
    </dgm:pt>
    <dgm:pt modelId="{BEA03FD3-A91D-41F8-A627-61161216967A}" type="sibTrans" cxnId="{B70F8A36-0921-4608-BDAD-1E8E400044F8}">
      <dgm:prSet/>
      <dgm:spPr/>
      <dgm:t>
        <a:bodyPr/>
        <a:lstStyle/>
        <a:p>
          <a:endParaRPr lang="en-US"/>
        </a:p>
      </dgm:t>
    </dgm:pt>
    <dgm:pt modelId="{B38DF2A8-9927-4474-A330-4FC149E46B3A}">
      <dgm:prSet phldrT="[Text]" custT="1"/>
      <dgm:spPr/>
      <dgm:t>
        <a:bodyPr/>
        <a:lstStyle/>
        <a:p>
          <a:r>
            <a:rPr lang="en-US" sz="1200" dirty="0">
              <a:solidFill>
                <a:schemeClr val="bg1"/>
              </a:solidFill>
              <a:latin typeface="Calibri" panose="020F0502020204030204" pitchFamily="34" charset="0"/>
              <a:cs typeface="Calibri" panose="020F0502020204030204" pitchFamily="34" charset="0"/>
            </a:rPr>
            <a:t>Support</a:t>
          </a:r>
        </a:p>
      </dgm:t>
    </dgm:pt>
    <dgm:pt modelId="{F316FE86-D3C3-4F8A-8B14-AD815A7D9864}" type="parTrans" cxnId="{8CCC5A02-96CD-4CE9-AACB-2CA8BDCECBF4}">
      <dgm:prSet/>
      <dgm:spPr/>
      <dgm:t>
        <a:bodyPr/>
        <a:lstStyle/>
        <a:p>
          <a:endParaRPr lang="en-US"/>
        </a:p>
      </dgm:t>
    </dgm:pt>
    <dgm:pt modelId="{3653FDBC-BC6E-4B18-82F1-DBB00CD5EC9E}" type="sibTrans" cxnId="{8CCC5A02-96CD-4CE9-AACB-2CA8BDCECBF4}">
      <dgm:prSet/>
      <dgm:spPr/>
      <dgm:t>
        <a:bodyPr/>
        <a:lstStyle/>
        <a:p>
          <a:endParaRPr lang="en-US"/>
        </a:p>
      </dgm:t>
    </dgm:pt>
    <dgm:pt modelId="{446567A8-4193-4A69-8725-3E533BDAB271}">
      <dgm:prSet phldrT="[Text]" custT="1"/>
      <dgm:spPr/>
      <dgm:t>
        <a:bodyPr/>
        <a:lstStyle/>
        <a:p>
          <a:r>
            <a:rPr lang="en-US" sz="1200" dirty="0">
              <a:solidFill>
                <a:schemeClr val="bg1"/>
              </a:solidFill>
              <a:latin typeface="Calibri" panose="020F0502020204030204" pitchFamily="34" charset="0"/>
              <a:cs typeface="Calibri" panose="020F0502020204030204" pitchFamily="34" charset="0"/>
            </a:rPr>
            <a:t>Recognize</a:t>
          </a:r>
        </a:p>
      </dgm:t>
    </dgm:pt>
    <dgm:pt modelId="{A5525E31-4F8F-4DD9-8035-FDE576519487}" type="parTrans" cxnId="{9CBBEB29-4586-4DF3-AB2D-492409AB5EA8}">
      <dgm:prSet/>
      <dgm:spPr/>
      <dgm:t>
        <a:bodyPr/>
        <a:lstStyle/>
        <a:p>
          <a:endParaRPr lang="en-US"/>
        </a:p>
      </dgm:t>
    </dgm:pt>
    <dgm:pt modelId="{3BF27525-AB1F-4285-90A9-FFD9E931F36A}" type="sibTrans" cxnId="{9CBBEB29-4586-4DF3-AB2D-492409AB5EA8}">
      <dgm:prSet/>
      <dgm:spPr/>
      <dgm:t>
        <a:bodyPr/>
        <a:lstStyle/>
        <a:p>
          <a:endParaRPr lang="en-US"/>
        </a:p>
      </dgm:t>
    </dgm:pt>
    <dgm:pt modelId="{3582085E-0BD9-4580-A539-8C4C410D28EE}">
      <dgm:prSet phldrT="[Text]" custT="1"/>
      <dgm:spPr/>
      <dgm:t>
        <a:bodyPr/>
        <a:lstStyle/>
        <a:p>
          <a:r>
            <a:rPr lang="en-US" sz="1200" dirty="0">
              <a:solidFill>
                <a:schemeClr val="bg1"/>
              </a:solidFill>
              <a:latin typeface="Calibri" panose="020F0502020204030204" pitchFamily="34" charset="0"/>
              <a:cs typeface="Calibri" panose="020F0502020204030204" pitchFamily="34" charset="0"/>
            </a:rPr>
            <a:t>Evaluate</a:t>
          </a:r>
        </a:p>
      </dgm:t>
    </dgm:pt>
    <dgm:pt modelId="{A5244180-AC17-4D9E-A192-A20AEABB4C71}" type="parTrans" cxnId="{97ECD99F-EE4E-4F91-AAFB-551CEBD8D76F}">
      <dgm:prSet/>
      <dgm:spPr/>
      <dgm:t>
        <a:bodyPr/>
        <a:lstStyle/>
        <a:p>
          <a:endParaRPr lang="en-US"/>
        </a:p>
      </dgm:t>
    </dgm:pt>
    <dgm:pt modelId="{DC0827B9-48D0-4693-AB0E-1E578D946017}" type="sibTrans" cxnId="{97ECD99F-EE4E-4F91-AAFB-551CEBD8D76F}">
      <dgm:prSet/>
      <dgm:spPr/>
      <dgm:t>
        <a:bodyPr/>
        <a:lstStyle/>
        <a:p>
          <a:endParaRPr lang="en-US"/>
        </a:p>
      </dgm:t>
    </dgm:pt>
    <dgm:pt modelId="{3D19E0DB-5D2C-453A-93DA-800C15DDF159}">
      <dgm:prSet phldrT="[Text]" custT="1"/>
      <dgm:spPr/>
      <dgm:t>
        <a:bodyPr/>
        <a:lstStyle/>
        <a:p>
          <a:r>
            <a:rPr lang="en-US" sz="1200" dirty="0">
              <a:solidFill>
                <a:schemeClr val="bg1"/>
              </a:solidFill>
              <a:latin typeface="Calibri" panose="020F0502020204030204" pitchFamily="34" charset="0"/>
              <a:cs typeface="Calibri" panose="020F0502020204030204" pitchFamily="34" charset="0"/>
            </a:rPr>
            <a:t>Change</a:t>
          </a:r>
        </a:p>
      </dgm:t>
    </dgm:pt>
    <dgm:pt modelId="{2C38D0EA-BF2F-4639-A50C-E159D9D46747}" type="parTrans" cxnId="{02D1E73E-4040-4242-A8C2-A844447D32E1}">
      <dgm:prSet/>
      <dgm:spPr/>
      <dgm:t>
        <a:bodyPr/>
        <a:lstStyle/>
        <a:p>
          <a:endParaRPr lang="en-US"/>
        </a:p>
      </dgm:t>
    </dgm:pt>
    <dgm:pt modelId="{E742C047-7D61-4334-B6A2-37797A71CBD2}" type="sibTrans" cxnId="{02D1E73E-4040-4242-A8C2-A844447D32E1}">
      <dgm:prSet/>
      <dgm:spPr/>
      <dgm:t>
        <a:bodyPr/>
        <a:lstStyle/>
        <a:p>
          <a:endParaRPr lang="en-US"/>
        </a:p>
      </dgm:t>
    </dgm:pt>
    <dgm:pt modelId="{21CF76AB-7F05-418E-B980-A842F5DA6F12}" type="pres">
      <dgm:prSet presAssocID="{A0AB0A1B-FDAE-41FD-AE57-398A873BA48D}" presName="cycle" presStyleCnt="0">
        <dgm:presLayoutVars>
          <dgm:dir/>
          <dgm:resizeHandles val="exact"/>
        </dgm:presLayoutVars>
      </dgm:prSet>
      <dgm:spPr/>
    </dgm:pt>
    <dgm:pt modelId="{C55E2DA2-67A0-409F-852D-EC244EA05801}" type="pres">
      <dgm:prSet presAssocID="{5B61FF0B-7F8A-4C90-88F7-2E642E6D8B1F}" presName="dummy" presStyleCnt="0"/>
      <dgm:spPr/>
    </dgm:pt>
    <dgm:pt modelId="{EE74A6F0-2383-453B-8984-7FC21383780B}" type="pres">
      <dgm:prSet presAssocID="{5B61FF0B-7F8A-4C90-88F7-2E642E6D8B1F}" presName="node" presStyleLbl="revTx" presStyleIdx="0" presStyleCnt="5">
        <dgm:presLayoutVars>
          <dgm:bulletEnabled val="1"/>
        </dgm:presLayoutVars>
      </dgm:prSet>
      <dgm:spPr/>
    </dgm:pt>
    <dgm:pt modelId="{38F3E115-2726-41E2-A1A9-A5F5D41654D6}" type="pres">
      <dgm:prSet presAssocID="{BEA03FD3-A91D-41F8-A627-61161216967A}" presName="sibTrans" presStyleLbl="node1" presStyleIdx="0" presStyleCnt="5"/>
      <dgm:spPr/>
    </dgm:pt>
    <dgm:pt modelId="{AD87C33A-60DD-4697-9819-776C2CAA2EF1}" type="pres">
      <dgm:prSet presAssocID="{B38DF2A8-9927-4474-A330-4FC149E46B3A}" presName="dummy" presStyleCnt="0"/>
      <dgm:spPr/>
    </dgm:pt>
    <dgm:pt modelId="{8683EC5F-8B4B-4A5E-A235-74AB7F4410C9}" type="pres">
      <dgm:prSet presAssocID="{B38DF2A8-9927-4474-A330-4FC149E46B3A}" presName="node" presStyleLbl="revTx" presStyleIdx="1" presStyleCnt="5">
        <dgm:presLayoutVars>
          <dgm:bulletEnabled val="1"/>
        </dgm:presLayoutVars>
      </dgm:prSet>
      <dgm:spPr/>
    </dgm:pt>
    <dgm:pt modelId="{8BA4A4AD-AE21-4519-907E-3292F261B497}" type="pres">
      <dgm:prSet presAssocID="{3653FDBC-BC6E-4B18-82F1-DBB00CD5EC9E}" presName="sibTrans" presStyleLbl="node1" presStyleIdx="1" presStyleCnt="5"/>
      <dgm:spPr/>
    </dgm:pt>
    <dgm:pt modelId="{D1D8BC5A-D84B-4FEB-AC9D-A50DE7B5DEA1}" type="pres">
      <dgm:prSet presAssocID="{446567A8-4193-4A69-8725-3E533BDAB271}" presName="dummy" presStyleCnt="0"/>
      <dgm:spPr/>
    </dgm:pt>
    <dgm:pt modelId="{4F627922-9974-41B6-88C2-64A66BD838A2}" type="pres">
      <dgm:prSet presAssocID="{446567A8-4193-4A69-8725-3E533BDAB271}" presName="node" presStyleLbl="revTx" presStyleIdx="2" presStyleCnt="5">
        <dgm:presLayoutVars>
          <dgm:bulletEnabled val="1"/>
        </dgm:presLayoutVars>
      </dgm:prSet>
      <dgm:spPr/>
    </dgm:pt>
    <dgm:pt modelId="{9E39B2B2-8846-4D64-9C36-18324217A6E5}" type="pres">
      <dgm:prSet presAssocID="{3BF27525-AB1F-4285-90A9-FFD9E931F36A}" presName="sibTrans" presStyleLbl="node1" presStyleIdx="2" presStyleCnt="5"/>
      <dgm:spPr/>
    </dgm:pt>
    <dgm:pt modelId="{28FFD8AD-4416-4872-936F-FD8D81968E1A}" type="pres">
      <dgm:prSet presAssocID="{3582085E-0BD9-4580-A539-8C4C410D28EE}" presName="dummy" presStyleCnt="0"/>
      <dgm:spPr/>
    </dgm:pt>
    <dgm:pt modelId="{BC684917-3BD1-4414-BD80-F1AA5349A567}" type="pres">
      <dgm:prSet presAssocID="{3582085E-0BD9-4580-A539-8C4C410D28EE}" presName="node" presStyleLbl="revTx" presStyleIdx="3" presStyleCnt="5" custScaleX="157543">
        <dgm:presLayoutVars>
          <dgm:bulletEnabled val="1"/>
        </dgm:presLayoutVars>
      </dgm:prSet>
      <dgm:spPr/>
    </dgm:pt>
    <dgm:pt modelId="{2E3351E2-2A4A-4DA6-8386-CAD3C32A7C8A}" type="pres">
      <dgm:prSet presAssocID="{DC0827B9-48D0-4693-AB0E-1E578D946017}" presName="sibTrans" presStyleLbl="node1" presStyleIdx="3" presStyleCnt="5"/>
      <dgm:spPr/>
    </dgm:pt>
    <dgm:pt modelId="{D59C04EE-B2DF-4EE1-A99F-7E0251222690}" type="pres">
      <dgm:prSet presAssocID="{3D19E0DB-5D2C-453A-93DA-800C15DDF159}" presName="dummy" presStyleCnt="0"/>
      <dgm:spPr/>
    </dgm:pt>
    <dgm:pt modelId="{8557EA02-D677-4CAF-84C5-FAB44985FE80}" type="pres">
      <dgm:prSet presAssocID="{3D19E0DB-5D2C-453A-93DA-800C15DDF159}" presName="node" presStyleLbl="revTx" presStyleIdx="4" presStyleCnt="5">
        <dgm:presLayoutVars>
          <dgm:bulletEnabled val="1"/>
        </dgm:presLayoutVars>
      </dgm:prSet>
      <dgm:spPr/>
    </dgm:pt>
    <dgm:pt modelId="{530FA79C-3F31-40E4-83D7-8F47B18CD322}" type="pres">
      <dgm:prSet presAssocID="{E742C047-7D61-4334-B6A2-37797A71CBD2}" presName="sibTrans" presStyleLbl="node1" presStyleIdx="4" presStyleCnt="5"/>
      <dgm:spPr/>
    </dgm:pt>
  </dgm:ptLst>
  <dgm:cxnLst>
    <dgm:cxn modelId="{8CCC5A02-96CD-4CE9-AACB-2CA8BDCECBF4}" srcId="{A0AB0A1B-FDAE-41FD-AE57-398A873BA48D}" destId="{B38DF2A8-9927-4474-A330-4FC149E46B3A}" srcOrd="1" destOrd="0" parTransId="{F316FE86-D3C3-4F8A-8B14-AD815A7D9864}" sibTransId="{3653FDBC-BC6E-4B18-82F1-DBB00CD5EC9E}"/>
    <dgm:cxn modelId="{AB05A604-827E-4EF7-B15A-C9005476AD52}" type="presOf" srcId="{5B61FF0B-7F8A-4C90-88F7-2E642E6D8B1F}" destId="{EE74A6F0-2383-453B-8984-7FC21383780B}" srcOrd="0" destOrd="0" presId="urn:microsoft.com/office/officeart/2005/8/layout/cycle1"/>
    <dgm:cxn modelId="{DC986B09-13D7-4BF1-95C3-6CA3CDE70E5D}" type="presOf" srcId="{DC0827B9-48D0-4693-AB0E-1E578D946017}" destId="{2E3351E2-2A4A-4DA6-8386-CAD3C32A7C8A}" srcOrd="0" destOrd="0" presId="urn:microsoft.com/office/officeart/2005/8/layout/cycle1"/>
    <dgm:cxn modelId="{98619213-9297-42A6-B93A-949248637DDD}" type="presOf" srcId="{446567A8-4193-4A69-8725-3E533BDAB271}" destId="{4F627922-9974-41B6-88C2-64A66BD838A2}" srcOrd="0" destOrd="0" presId="urn:microsoft.com/office/officeart/2005/8/layout/cycle1"/>
    <dgm:cxn modelId="{9CBBEB29-4586-4DF3-AB2D-492409AB5EA8}" srcId="{A0AB0A1B-FDAE-41FD-AE57-398A873BA48D}" destId="{446567A8-4193-4A69-8725-3E533BDAB271}" srcOrd="2" destOrd="0" parTransId="{A5525E31-4F8F-4DD9-8035-FDE576519487}" sibTransId="{3BF27525-AB1F-4285-90A9-FFD9E931F36A}"/>
    <dgm:cxn modelId="{059F252D-4F7F-4C39-8481-EB86ADB9E54A}" type="presOf" srcId="{B38DF2A8-9927-4474-A330-4FC149E46B3A}" destId="{8683EC5F-8B4B-4A5E-A235-74AB7F4410C9}" srcOrd="0" destOrd="0" presId="urn:microsoft.com/office/officeart/2005/8/layout/cycle1"/>
    <dgm:cxn modelId="{B70F8A36-0921-4608-BDAD-1E8E400044F8}" srcId="{A0AB0A1B-FDAE-41FD-AE57-398A873BA48D}" destId="{5B61FF0B-7F8A-4C90-88F7-2E642E6D8B1F}" srcOrd="0" destOrd="0" parTransId="{2A209CBA-3722-4E01-AD23-0F5A5DB5337A}" sibTransId="{BEA03FD3-A91D-41F8-A627-61161216967A}"/>
    <dgm:cxn modelId="{02D1E73E-4040-4242-A8C2-A844447D32E1}" srcId="{A0AB0A1B-FDAE-41FD-AE57-398A873BA48D}" destId="{3D19E0DB-5D2C-453A-93DA-800C15DDF159}" srcOrd="4" destOrd="0" parTransId="{2C38D0EA-BF2F-4639-A50C-E159D9D46747}" sibTransId="{E742C047-7D61-4334-B6A2-37797A71CBD2}"/>
    <dgm:cxn modelId="{99DE6648-A2D0-424B-8349-A4B6FBB7E602}" type="presOf" srcId="{BEA03FD3-A91D-41F8-A627-61161216967A}" destId="{38F3E115-2726-41E2-A1A9-A5F5D41654D6}" srcOrd="0" destOrd="0" presId="urn:microsoft.com/office/officeart/2005/8/layout/cycle1"/>
    <dgm:cxn modelId="{CBFC1F6F-A66D-4222-BB35-B8BE10BC1D6B}" type="presOf" srcId="{3D19E0DB-5D2C-453A-93DA-800C15DDF159}" destId="{8557EA02-D677-4CAF-84C5-FAB44985FE80}" srcOrd="0" destOrd="0" presId="urn:microsoft.com/office/officeart/2005/8/layout/cycle1"/>
    <dgm:cxn modelId="{4660AE84-FE47-461D-B7C6-857F52316098}" type="presOf" srcId="{3653FDBC-BC6E-4B18-82F1-DBB00CD5EC9E}" destId="{8BA4A4AD-AE21-4519-907E-3292F261B497}" srcOrd="0" destOrd="0" presId="urn:microsoft.com/office/officeart/2005/8/layout/cycle1"/>
    <dgm:cxn modelId="{32C6888B-A255-4B48-AAEC-F9ECD11BDB8E}" type="presOf" srcId="{A0AB0A1B-FDAE-41FD-AE57-398A873BA48D}" destId="{21CF76AB-7F05-418E-B980-A842F5DA6F12}" srcOrd="0" destOrd="0" presId="urn:microsoft.com/office/officeart/2005/8/layout/cycle1"/>
    <dgm:cxn modelId="{97ECD99F-EE4E-4F91-AAFB-551CEBD8D76F}" srcId="{A0AB0A1B-FDAE-41FD-AE57-398A873BA48D}" destId="{3582085E-0BD9-4580-A539-8C4C410D28EE}" srcOrd="3" destOrd="0" parTransId="{A5244180-AC17-4D9E-A192-A20AEABB4C71}" sibTransId="{DC0827B9-48D0-4693-AB0E-1E578D946017}"/>
    <dgm:cxn modelId="{317141A8-A488-4CF2-BFF7-64BE482BDC97}" type="presOf" srcId="{3BF27525-AB1F-4285-90A9-FFD9E931F36A}" destId="{9E39B2B2-8846-4D64-9C36-18324217A6E5}" srcOrd="0" destOrd="0" presId="urn:microsoft.com/office/officeart/2005/8/layout/cycle1"/>
    <dgm:cxn modelId="{D5FE9FC3-D06C-4BC9-ABF8-6703FC02CE44}" type="presOf" srcId="{3582085E-0BD9-4580-A539-8C4C410D28EE}" destId="{BC684917-3BD1-4414-BD80-F1AA5349A567}" srcOrd="0" destOrd="0" presId="urn:microsoft.com/office/officeart/2005/8/layout/cycle1"/>
    <dgm:cxn modelId="{E20E9DD5-E783-4A36-996B-C740251FE21C}" type="presOf" srcId="{E742C047-7D61-4334-B6A2-37797A71CBD2}" destId="{530FA79C-3F31-40E4-83D7-8F47B18CD322}" srcOrd="0" destOrd="0" presId="urn:microsoft.com/office/officeart/2005/8/layout/cycle1"/>
    <dgm:cxn modelId="{EC41A4A4-C00F-4F59-8F05-05C2534B657A}" type="presParOf" srcId="{21CF76AB-7F05-418E-B980-A842F5DA6F12}" destId="{C55E2DA2-67A0-409F-852D-EC244EA05801}" srcOrd="0" destOrd="0" presId="urn:microsoft.com/office/officeart/2005/8/layout/cycle1"/>
    <dgm:cxn modelId="{7C07A28F-F968-4089-8964-F78F5A835045}" type="presParOf" srcId="{21CF76AB-7F05-418E-B980-A842F5DA6F12}" destId="{EE74A6F0-2383-453B-8984-7FC21383780B}" srcOrd="1" destOrd="0" presId="urn:microsoft.com/office/officeart/2005/8/layout/cycle1"/>
    <dgm:cxn modelId="{D8863117-D631-4F7D-B246-2D08F3784C39}" type="presParOf" srcId="{21CF76AB-7F05-418E-B980-A842F5DA6F12}" destId="{38F3E115-2726-41E2-A1A9-A5F5D41654D6}" srcOrd="2" destOrd="0" presId="urn:microsoft.com/office/officeart/2005/8/layout/cycle1"/>
    <dgm:cxn modelId="{9AAD9138-E17A-4EC0-B673-DCEA116CA05C}" type="presParOf" srcId="{21CF76AB-7F05-418E-B980-A842F5DA6F12}" destId="{AD87C33A-60DD-4697-9819-776C2CAA2EF1}" srcOrd="3" destOrd="0" presId="urn:microsoft.com/office/officeart/2005/8/layout/cycle1"/>
    <dgm:cxn modelId="{C060E61B-AD66-4FAE-8C9F-0732E7585D68}" type="presParOf" srcId="{21CF76AB-7F05-418E-B980-A842F5DA6F12}" destId="{8683EC5F-8B4B-4A5E-A235-74AB7F4410C9}" srcOrd="4" destOrd="0" presId="urn:microsoft.com/office/officeart/2005/8/layout/cycle1"/>
    <dgm:cxn modelId="{B15A833C-F4D3-425A-AD90-18D8E7FE229A}" type="presParOf" srcId="{21CF76AB-7F05-418E-B980-A842F5DA6F12}" destId="{8BA4A4AD-AE21-4519-907E-3292F261B497}" srcOrd="5" destOrd="0" presId="urn:microsoft.com/office/officeart/2005/8/layout/cycle1"/>
    <dgm:cxn modelId="{D8746CFB-454B-4244-A78B-2B96F3D17D28}" type="presParOf" srcId="{21CF76AB-7F05-418E-B980-A842F5DA6F12}" destId="{D1D8BC5A-D84B-4FEB-AC9D-A50DE7B5DEA1}" srcOrd="6" destOrd="0" presId="urn:microsoft.com/office/officeart/2005/8/layout/cycle1"/>
    <dgm:cxn modelId="{EA14E2DB-4A4A-427A-ADEE-752A304A00DF}" type="presParOf" srcId="{21CF76AB-7F05-418E-B980-A842F5DA6F12}" destId="{4F627922-9974-41B6-88C2-64A66BD838A2}" srcOrd="7" destOrd="0" presId="urn:microsoft.com/office/officeart/2005/8/layout/cycle1"/>
    <dgm:cxn modelId="{4FA2A4E6-C10A-464F-8F43-45FD631A191F}" type="presParOf" srcId="{21CF76AB-7F05-418E-B980-A842F5DA6F12}" destId="{9E39B2B2-8846-4D64-9C36-18324217A6E5}" srcOrd="8" destOrd="0" presId="urn:microsoft.com/office/officeart/2005/8/layout/cycle1"/>
    <dgm:cxn modelId="{E793DC35-1B2C-45F7-91BA-1C263C4C8CEA}" type="presParOf" srcId="{21CF76AB-7F05-418E-B980-A842F5DA6F12}" destId="{28FFD8AD-4416-4872-936F-FD8D81968E1A}" srcOrd="9" destOrd="0" presId="urn:microsoft.com/office/officeart/2005/8/layout/cycle1"/>
    <dgm:cxn modelId="{190BE0D7-2A5F-4D4F-9888-69D8CC4FE9E1}" type="presParOf" srcId="{21CF76AB-7F05-418E-B980-A842F5DA6F12}" destId="{BC684917-3BD1-4414-BD80-F1AA5349A567}" srcOrd="10" destOrd="0" presId="urn:microsoft.com/office/officeart/2005/8/layout/cycle1"/>
    <dgm:cxn modelId="{64C515C8-4490-4805-8C02-4C29F825D91A}" type="presParOf" srcId="{21CF76AB-7F05-418E-B980-A842F5DA6F12}" destId="{2E3351E2-2A4A-4DA6-8386-CAD3C32A7C8A}" srcOrd="11" destOrd="0" presId="urn:microsoft.com/office/officeart/2005/8/layout/cycle1"/>
    <dgm:cxn modelId="{004955E1-91A2-4F1A-B4C9-5F4AB6E020B5}" type="presParOf" srcId="{21CF76AB-7F05-418E-B980-A842F5DA6F12}" destId="{D59C04EE-B2DF-4EE1-A99F-7E0251222690}" srcOrd="12" destOrd="0" presId="urn:microsoft.com/office/officeart/2005/8/layout/cycle1"/>
    <dgm:cxn modelId="{7B37B4F8-5A33-4F00-8524-8EAF1BC1754C}" type="presParOf" srcId="{21CF76AB-7F05-418E-B980-A842F5DA6F12}" destId="{8557EA02-D677-4CAF-84C5-FAB44985FE80}" srcOrd="13" destOrd="0" presId="urn:microsoft.com/office/officeart/2005/8/layout/cycle1"/>
    <dgm:cxn modelId="{1402B83D-7D29-43A0-8890-4B0A1B1F44F4}" type="presParOf" srcId="{21CF76AB-7F05-418E-B980-A842F5DA6F12}" destId="{530FA79C-3F31-40E4-83D7-8F47B18CD322}"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A0AB0A1B-FDAE-41FD-AE57-398A873BA48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5B61FF0B-7F8A-4C90-88F7-2E642E6D8B1F}">
      <dgm:prSet phldrT="[Text]" custT="1"/>
      <dgm:spPr/>
      <dgm:t>
        <a:bodyPr/>
        <a:lstStyle/>
        <a:p>
          <a:r>
            <a:rPr lang="en-US" sz="1200" dirty="0">
              <a:solidFill>
                <a:schemeClr val="bg1"/>
              </a:solidFill>
              <a:latin typeface="Calibri" panose="020F0502020204030204" pitchFamily="34" charset="0"/>
              <a:cs typeface="Calibri" panose="020F0502020204030204" pitchFamily="34" charset="0"/>
            </a:rPr>
            <a:t>Share</a:t>
          </a:r>
        </a:p>
      </dgm:t>
    </dgm:pt>
    <dgm:pt modelId="{2A209CBA-3722-4E01-AD23-0F5A5DB5337A}" type="parTrans" cxnId="{B70F8A36-0921-4608-BDAD-1E8E400044F8}">
      <dgm:prSet/>
      <dgm:spPr/>
      <dgm:t>
        <a:bodyPr/>
        <a:lstStyle/>
        <a:p>
          <a:endParaRPr lang="en-US"/>
        </a:p>
      </dgm:t>
    </dgm:pt>
    <dgm:pt modelId="{BEA03FD3-A91D-41F8-A627-61161216967A}" type="sibTrans" cxnId="{B70F8A36-0921-4608-BDAD-1E8E400044F8}">
      <dgm:prSet/>
      <dgm:spPr/>
      <dgm:t>
        <a:bodyPr/>
        <a:lstStyle/>
        <a:p>
          <a:endParaRPr lang="en-US"/>
        </a:p>
      </dgm:t>
    </dgm:pt>
    <dgm:pt modelId="{B38DF2A8-9927-4474-A330-4FC149E46B3A}">
      <dgm:prSet phldrT="[Text]" custT="1"/>
      <dgm:spPr/>
      <dgm:t>
        <a:bodyPr/>
        <a:lstStyle/>
        <a:p>
          <a:r>
            <a:rPr lang="en-US" sz="1200" dirty="0">
              <a:solidFill>
                <a:schemeClr val="bg1"/>
              </a:solidFill>
              <a:latin typeface="Calibri" panose="020F0502020204030204" pitchFamily="34" charset="0"/>
              <a:cs typeface="Calibri" panose="020F0502020204030204" pitchFamily="34" charset="0"/>
            </a:rPr>
            <a:t>Support</a:t>
          </a:r>
        </a:p>
      </dgm:t>
    </dgm:pt>
    <dgm:pt modelId="{F316FE86-D3C3-4F8A-8B14-AD815A7D9864}" type="parTrans" cxnId="{8CCC5A02-96CD-4CE9-AACB-2CA8BDCECBF4}">
      <dgm:prSet/>
      <dgm:spPr/>
      <dgm:t>
        <a:bodyPr/>
        <a:lstStyle/>
        <a:p>
          <a:endParaRPr lang="en-US"/>
        </a:p>
      </dgm:t>
    </dgm:pt>
    <dgm:pt modelId="{3653FDBC-BC6E-4B18-82F1-DBB00CD5EC9E}" type="sibTrans" cxnId="{8CCC5A02-96CD-4CE9-AACB-2CA8BDCECBF4}">
      <dgm:prSet/>
      <dgm:spPr/>
      <dgm:t>
        <a:bodyPr/>
        <a:lstStyle/>
        <a:p>
          <a:endParaRPr lang="en-US"/>
        </a:p>
      </dgm:t>
    </dgm:pt>
    <dgm:pt modelId="{446567A8-4193-4A69-8725-3E533BDAB271}">
      <dgm:prSet phldrT="[Text]" custT="1"/>
      <dgm:spPr/>
      <dgm:t>
        <a:bodyPr/>
        <a:lstStyle/>
        <a:p>
          <a:r>
            <a:rPr lang="en-US" sz="1200" dirty="0">
              <a:solidFill>
                <a:schemeClr val="bg1"/>
              </a:solidFill>
              <a:latin typeface="Calibri" panose="020F0502020204030204" pitchFamily="34" charset="0"/>
              <a:cs typeface="Calibri" panose="020F0502020204030204" pitchFamily="34" charset="0"/>
            </a:rPr>
            <a:t>Recognize</a:t>
          </a:r>
        </a:p>
      </dgm:t>
    </dgm:pt>
    <dgm:pt modelId="{A5525E31-4F8F-4DD9-8035-FDE576519487}" type="parTrans" cxnId="{9CBBEB29-4586-4DF3-AB2D-492409AB5EA8}">
      <dgm:prSet/>
      <dgm:spPr/>
      <dgm:t>
        <a:bodyPr/>
        <a:lstStyle/>
        <a:p>
          <a:endParaRPr lang="en-US"/>
        </a:p>
      </dgm:t>
    </dgm:pt>
    <dgm:pt modelId="{3BF27525-AB1F-4285-90A9-FFD9E931F36A}" type="sibTrans" cxnId="{9CBBEB29-4586-4DF3-AB2D-492409AB5EA8}">
      <dgm:prSet/>
      <dgm:spPr/>
      <dgm:t>
        <a:bodyPr/>
        <a:lstStyle/>
        <a:p>
          <a:endParaRPr lang="en-US"/>
        </a:p>
      </dgm:t>
    </dgm:pt>
    <dgm:pt modelId="{3582085E-0BD9-4580-A539-8C4C410D28EE}">
      <dgm:prSet phldrT="[Text]" custT="1"/>
      <dgm:spPr/>
      <dgm:t>
        <a:bodyPr/>
        <a:lstStyle/>
        <a:p>
          <a:r>
            <a:rPr lang="en-US" sz="1200" dirty="0">
              <a:solidFill>
                <a:schemeClr val="bg1"/>
              </a:solidFill>
              <a:latin typeface="Calibri" panose="020F0502020204030204" pitchFamily="34" charset="0"/>
              <a:cs typeface="Calibri" panose="020F0502020204030204" pitchFamily="34" charset="0"/>
            </a:rPr>
            <a:t>Evaluate</a:t>
          </a:r>
        </a:p>
      </dgm:t>
    </dgm:pt>
    <dgm:pt modelId="{A5244180-AC17-4D9E-A192-A20AEABB4C71}" type="parTrans" cxnId="{97ECD99F-EE4E-4F91-AAFB-551CEBD8D76F}">
      <dgm:prSet/>
      <dgm:spPr/>
      <dgm:t>
        <a:bodyPr/>
        <a:lstStyle/>
        <a:p>
          <a:endParaRPr lang="en-US"/>
        </a:p>
      </dgm:t>
    </dgm:pt>
    <dgm:pt modelId="{DC0827B9-48D0-4693-AB0E-1E578D946017}" type="sibTrans" cxnId="{97ECD99F-EE4E-4F91-AAFB-551CEBD8D76F}">
      <dgm:prSet/>
      <dgm:spPr/>
      <dgm:t>
        <a:bodyPr/>
        <a:lstStyle/>
        <a:p>
          <a:endParaRPr lang="en-US"/>
        </a:p>
      </dgm:t>
    </dgm:pt>
    <dgm:pt modelId="{3D19E0DB-5D2C-453A-93DA-800C15DDF159}">
      <dgm:prSet phldrT="[Text]" custT="1"/>
      <dgm:spPr/>
      <dgm:t>
        <a:bodyPr/>
        <a:lstStyle/>
        <a:p>
          <a:r>
            <a:rPr lang="en-US" sz="1200" dirty="0">
              <a:solidFill>
                <a:schemeClr val="bg1"/>
              </a:solidFill>
              <a:latin typeface="Calibri" panose="020F0502020204030204" pitchFamily="34" charset="0"/>
              <a:cs typeface="Calibri" panose="020F0502020204030204" pitchFamily="34" charset="0"/>
            </a:rPr>
            <a:t>Change</a:t>
          </a:r>
        </a:p>
      </dgm:t>
    </dgm:pt>
    <dgm:pt modelId="{2C38D0EA-BF2F-4639-A50C-E159D9D46747}" type="parTrans" cxnId="{02D1E73E-4040-4242-A8C2-A844447D32E1}">
      <dgm:prSet/>
      <dgm:spPr/>
      <dgm:t>
        <a:bodyPr/>
        <a:lstStyle/>
        <a:p>
          <a:endParaRPr lang="en-US"/>
        </a:p>
      </dgm:t>
    </dgm:pt>
    <dgm:pt modelId="{E742C047-7D61-4334-B6A2-37797A71CBD2}" type="sibTrans" cxnId="{02D1E73E-4040-4242-A8C2-A844447D32E1}">
      <dgm:prSet/>
      <dgm:spPr/>
      <dgm:t>
        <a:bodyPr/>
        <a:lstStyle/>
        <a:p>
          <a:endParaRPr lang="en-US"/>
        </a:p>
      </dgm:t>
    </dgm:pt>
    <dgm:pt modelId="{21CF76AB-7F05-418E-B980-A842F5DA6F12}" type="pres">
      <dgm:prSet presAssocID="{A0AB0A1B-FDAE-41FD-AE57-398A873BA48D}" presName="cycle" presStyleCnt="0">
        <dgm:presLayoutVars>
          <dgm:dir/>
          <dgm:resizeHandles val="exact"/>
        </dgm:presLayoutVars>
      </dgm:prSet>
      <dgm:spPr/>
    </dgm:pt>
    <dgm:pt modelId="{C55E2DA2-67A0-409F-852D-EC244EA05801}" type="pres">
      <dgm:prSet presAssocID="{5B61FF0B-7F8A-4C90-88F7-2E642E6D8B1F}" presName="dummy" presStyleCnt="0"/>
      <dgm:spPr/>
    </dgm:pt>
    <dgm:pt modelId="{EE74A6F0-2383-453B-8984-7FC21383780B}" type="pres">
      <dgm:prSet presAssocID="{5B61FF0B-7F8A-4C90-88F7-2E642E6D8B1F}" presName="node" presStyleLbl="revTx" presStyleIdx="0" presStyleCnt="5">
        <dgm:presLayoutVars>
          <dgm:bulletEnabled val="1"/>
        </dgm:presLayoutVars>
      </dgm:prSet>
      <dgm:spPr/>
    </dgm:pt>
    <dgm:pt modelId="{38F3E115-2726-41E2-A1A9-A5F5D41654D6}" type="pres">
      <dgm:prSet presAssocID="{BEA03FD3-A91D-41F8-A627-61161216967A}" presName="sibTrans" presStyleLbl="node1" presStyleIdx="0" presStyleCnt="5"/>
      <dgm:spPr/>
    </dgm:pt>
    <dgm:pt modelId="{AD87C33A-60DD-4697-9819-776C2CAA2EF1}" type="pres">
      <dgm:prSet presAssocID="{B38DF2A8-9927-4474-A330-4FC149E46B3A}" presName="dummy" presStyleCnt="0"/>
      <dgm:spPr/>
    </dgm:pt>
    <dgm:pt modelId="{8683EC5F-8B4B-4A5E-A235-74AB7F4410C9}" type="pres">
      <dgm:prSet presAssocID="{B38DF2A8-9927-4474-A330-4FC149E46B3A}" presName="node" presStyleLbl="revTx" presStyleIdx="1" presStyleCnt="5">
        <dgm:presLayoutVars>
          <dgm:bulletEnabled val="1"/>
        </dgm:presLayoutVars>
      </dgm:prSet>
      <dgm:spPr/>
    </dgm:pt>
    <dgm:pt modelId="{8BA4A4AD-AE21-4519-907E-3292F261B497}" type="pres">
      <dgm:prSet presAssocID="{3653FDBC-BC6E-4B18-82F1-DBB00CD5EC9E}" presName="sibTrans" presStyleLbl="node1" presStyleIdx="1" presStyleCnt="5"/>
      <dgm:spPr/>
    </dgm:pt>
    <dgm:pt modelId="{D1D8BC5A-D84B-4FEB-AC9D-A50DE7B5DEA1}" type="pres">
      <dgm:prSet presAssocID="{446567A8-4193-4A69-8725-3E533BDAB271}" presName="dummy" presStyleCnt="0"/>
      <dgm:spPr/>
    </dgm:pt>
    <dgm:pt modelId="{4F627922-9974-41B6-88C2-64A66BD838A2}" type="pres">
      <dgm:prSet presAssocID="{446567A8-4193-4A69-8725-3E533BDAB271}" presName="node" presStyleLbl="revTx" presStyleIdx="2" presStyleCnt="5">
        <dgm:presLayoutVars>
          <dgm:bulletEnabled val="1"/>
        </dgm:presLayoutVars>
      </dgm:prSet>
      <dgm:spPr/>
    </dgm:pt>
    <dgm:pt modelId="{9E39B2B2-8846-4D64-9C36-18324217A6E5}" type="pres">
      <dgm:prSet presAssocID="{3BF27525-AB1F-4285-90A9-FFD9E931F36A}" presName="sibTrans" presStyleLbl="node1" presStyleIdx="2" presStyleCnt="5"/>
      <dgm:spPr/>
    </dgm:pt>
    <dgm:pt modelId="{28FFD8AD-4416-4872-936F-FD8D81968E1A}" type="pres">
      <dgm:prSet presAssocID="{3582085E-0BD9-4580-A539-8C4C410D28EE}" presName="dummy" presStyleCnt="0"/>
      <dgm:spPr/>
    </dgm:pt>
    <dgm:pt modelId="{BC684917-3BD1-4414-BD80-F1AA5349A567}" type="pres">
      <dgm:prSet presAssocID="{3582085E-0BD9-4580-A539-8C4C410D28EE}" presName="node" presStyleLbl="revTx" presStyleIdx="3" presStyleCnt="5" custScaleX="157543">
        <dgm:presLayoutVars>
          <dgm:bulletEnabled val="1"/>
        </dgm:presLayoutVars>
      </dgm:prSet>
      <dgm:spPr/>
    </dgm:pt>
    <dgm:pt modelId="{2E3351E2-2A4A-4DA6-8386-CAD3C32A7C8A}" type="pres">
      <dgm:prSet presAssocID="{DC0827B9-48D0-4693-AB0E-1E578D946017}" presName="sibTrans" presStyleLbl="node1" presStyleIdx="3" presStyleCnt="5"/>
      <dgm:spPr/>
    </dgm:pt>
    <dgm:pt modelId="{D59C04EE-B2DF-4EE1-A99F-7E0251222690}" type="pres">
      <dgm:prSet presAssocID="{3D19E0DB-5D2C-453A-93DA-800C15DDF159}" presName="dummy" presStyleCnt="0"/>
      <dgm:spPr/>
    </dgm:pt>
    <dgm:pt modelId="{8557EA02-D677-4CAF-84C5-FAB44985FE80}" type="pres">
      <dgm:prSet presAssocID="{3D19E0DB-5D2C-453A-93DA-800C15DDF159}" presName="node" presStyleLbl="revTx" presStyleIdx="4" presStyleCnt="5">
        <dgm:presLayoutVars>
          <dgm:bulletEnabled val="1"/>
        </dgm:presLayoutVars>
      </dgm:prSet>
      <dgm:spPr/>
    </dgm:pt>
    <dgm:pt modelId="{530FA79C-3F31-40E4-83D7-8F47B18CD322}" type="pres">
      <dgm:prSet presAssocID="{E742C047-7D61-4334-B6A2-37797A71CBD2}" presName="sibTrans" presStyleLbl="node1" presStyleIdx="4" presStyleCnt="5"/>
      <dgm:spPr/>
    </dgm:pt>
  </dgm:ptLst>
  <dgm:cxnLst>
    <dgm:cxn modelId="{8CCC5A02-96CD-4CE9-AACB-2CA8BDCECBF4}" srcId="{A0AB0A1B-FDAE-41FD-AE57-398A873BA48D}" destId="{B38DF2A8-9927-4474-A330-4FC149E46B3A}" srcOrd="1" destOrd="0" parTransId="{F316FE86-D3C3-4F8A-8B14-AD815A7D9864}" sibTransId="{3653FDBC-BC6E-4B18-82F1-DBB00CD5EC9E}"/>
    <dgm:cxn modelId="{AB05A604-827E-4EF7-B15A-C9005476AD52}" type="presOf" srcId="{5B61FF0B-7F8A-4C90-88F7-2E642E6D8B1F}" destId="{EE74A6F0-2383-453B-8984-7FC21383780B}" srcOrd="0" destOrd="0" presId="urn:microsoft.com/office/officeart/2005/8/layout/cycle1"/>
    <dgm:cxn modelId="{DC986B09-13D7-4BF1-95C3-6CA3CDE70E5D}" type="presOf" srcId="{DC0827B9-48D0-4693-AB0E-1E578D946017}" destId="{2E3351E2-2A4A-4DA6-8386-CAD3C32A7C8A}" srcOrd="0" destOrd="0" presId="urn:microsoft.com/office/officeart/2005/8/layout/cycle1"/>
    <dgm:cxn modelId="{98619213-9297-42A6-B93A-949248637DDD}" type="presOf" srcId="{446567A8-4193-4A69-8725-3E533BDAB271}" destId="{4F627922-9974-41B6-88C2-64A66BD838A2}" srcOrd="0" destOrd="0" presId="urn:microsoft.com/office/officeart/2005/8/layout/cycle1"/>
    <dgm:cxn modelId="{9CBBEB29-4586-4DF3-AB2D-492409AB5EA8}" srcId="{A0AB0A1B-FDAE-41FD-AE57-398A873BA48D}" destId="{446567A8-4193-4A69-8725-3E533BDAB271}" srcOrd="2" destOrd="0" parTransId="{A5525E31-4F8F-4DD9-8035-FDE576519487}" sibTransId="{3BF27525-AB1F-4285-90A9-FFD9E931F36A}"/>
    <dgm:cxn modelId="{059F252D-4F7F-4C39-8481-EB86ADB9E54A}" type="presOf" srcId="{B38DF2A8-9927-4474-A330-4FC149E46B3A}" destId="{8683EC5F-8B4B-4A5E-A235-74AB7F4410C9}" srcOrd="0" destOrd="0" presId="urn:microsoft.com/office/officeart/2005/8/layout/cycle1"/>
    <dgm:cxn modelId="{B70F8A36-0921-4608-BDAD-1E8E400044F8}" srcId="{A0AB0A1B-FDAE-41FD-AE57-398A873BA48D}" destId="{5B61FF0B-7F8A-4C90-88F7-2E642E6D8B1F}" srcOrd="0" destOrd="0" parTransId="{2A209CBA-3722-4E01-AD23-0F5A5DB5337A}" sibTransId="{BEA03FD3-A91D-41F8-A627-61161216967A}"/>
    <dgm:cxn modelId="{02D1E73E-4040-4242-A8C2-A844447D32E1}" srcId="{A0AB0A1B-FDAE-41FD-AE57-398A873BA48D}" destId="{3D19E0DB-5D2C-453A-93DA-800C15DDF159}" srcOrd="4" destOrd="0" parTransId="{2C38D0EA-BF2F-4639-A50C-E159D9D46747}" sibTransId="{E742C047-7D61-4334-B6A2-37797A71CBD2}"/>
    <dgm:cxn modelId="{99DE6648-A2D0-424B-8349-A4B6FBB7E602}" type="presOf" srcId="{BEA03FD3-A91D-41F8-A627-61161216967A}" destId="{38F3E115-2726-41E2-A1A9-A5F5D41654D6}" srcOrd="0" destOrd="0" presId="urn:microsoft.com/office/officeart/2005/8/layout/cycle1"/>
    <dgm:cxn modelId="{CBFC1F6F-A66D-4222-BB35-B8BE10BC1D6B}" type="presOf" srcId="{3D19E0DB-5D2C-453A-93DA-800C15DDF159}" destId="{8557EA02-D677-4CAF-84C5-FAB44985FE80}" srcOrd="0" destOrd="0" presId="urn:microsoft.com/office/officeart/2005/8/layout/cycle1"/>
    <dgm:cxn modelId="{4660AE84-FE47-461D-B7C6-857F52316098}" type="presOf" srcId="{3653FDBC-BC6E-4B18-82F1-DBB00CD5EC9E}" destId="{8BA4A4AD-AE21-4519-907E-3292F261B497}" srcOrd="0" destOrd="0" presId="urn:microsoft.com/office/officeart/2005/8/layout/cycle1"/>
    <dgm:cxn modelId="{32C6888B-A255-4B48-AAEC-F9ECD11BDB8E}" type="presOf" srcId="{A0AB0A1B-FDAE-41FD-AE57-398A873BA48D}" destId="{21CF76AB-7F05-418E-B980-A842F5DA6F12}" srcOrd="0" destOrd="0" presId="urn:microsoft.com/office/officeart/2005/8/layout/cycle1"/>
    <dgm:cxn modelId="{97ECD99F-EE4E-4F91-AAFB-551CEBD8D76F}" srcId="{A0AB0A1B-FDAE-41FD-AE57-398A873BA48D}" destId="{3582085E-0BD9-4580-A539-8C4C410D28EE}" srcOrd="3" destOrd="0" parTransId="{A5244180-AC17-4D9E-A192-A20AEABB4C71}" sibTransId="{DC0827B9-48D0-4693-AB0E-1E578D946017}"/>
    <dgm:cxn modelId="{317141A8-A488-4CF2-BFF7-64BE482BDC97}" type="presOf" srcId="{3BF27525-AB1F-4285-90A9-FFD9E931F36A}" destId="{9E39B2B2-8846-4D64-9C36-18324217A6E5}" srcOrd="0" destOrd="0" presId="urn:microsoft.com/office/officeart/2005/8/layout/cycle1"/>
    <dgm:cxn modelId="{D5FE9FC3-D06C-4BC9-ABF8-6703FC02CE44}" type="presOf" srcId="{3582085E-0BD9-4580-A539-8C4C410D28EE}" destId="{BC684917-3BD1-4414-BD80-F1AA5349A567}" srcOrd="0" destOrd="0" presId="urn:microsoft.com/office/officeart/2005/8/layout/cycle1"/>
    <dgm:cxn modelId="{E20E9DD5-E783-4A36-996B-C740251FE21C}" type="presOf" srcId="{E742C047-7D61-4334-B6A2-37797A71CBD2}" destId="{530FA79C-3F31-40E4-83D7-8F47B18CD322}" srcOrd="0" destOrd="0" presId="urn:microsoft.com/office/officeart/2005/8/layout/cycle1"/>
    <dgm:cxn modelId="{EC41A4A4-C00F-4F59-8F05-05C2534B657A}" type="presParOf" srcId="{21CF76AB-7F05-418E-B980-A842F5DA6F12}" destId="{C55E2DA2-67A0-409F-852D-EC244EA05801}" srcOrd="0" destOrd="0" presId="urn:microsoft.com/office/officeart/2005/8/layout/cycle1"/>
    <dgm:cxn modelId="{7C07A28F-F968-4089-8964-F78F5A835045}" type="presParOf" srcId="{21CF76AB-7F05-418E-B980-A842F5DA6F12}" destId="{EE74A6F0-2383-453B-8984-7FC21383780B}" srcOrd="1" destOrd="0" presId="urn:microsoft.com/office/officeart/2005/8/layout/cycle1"/>
    <dgm:cxn modelId="{D8863117-D631-4F7D-B246-2D08F3784C39}" type="presParOf" srcId="{21CF76AB-7F05-418E-B980-A842F5DA6F12}" destId="{38F3E115-2726-41E2-A1A9-A5F5D41654D6}" srcOrd="2" destOrd="0" presId="urn:microsoft.com/office/officeart/2005/8/layout/cycle1"/>
    <dgm:cxn modelId="{9AAD9138-E17A-4EC0-B673-DCEA116CA05C}" type="presParOf" srcId="{21CF76AB-7F05-418E-B980-A842F5DA6F12}" destId="{AD87C33A-60DD-4697-9819-776C2CAA2EF1}" srcOrd="3" destOrd="0" presId="urn:microsoft.com/office/officeart/2005/8/layout/cycle1"/>
    <dgm:cxn modelId="{C060E61B-AD66-4FAE-8C9F-0732E7585D68}" type="presParOf" srcId="{21CF76AB-7F05-418E-B980-A842F5DA6F12}" destId="{8683EC5F-8B4B-4A5E-A235-74AB7F4410C9}" srcOrd="4" destOrd="0" presId="urn:microsoft.com/office/officeart/2005/8/layout/cycle1"/>
    <dgm:cxn modelId="{B15A833C-F4D3-425A-AD90-18D8E7FE229A}" type="presParOf" srcId="{21CF76AB-7F05-418E-B980-A842F5DA6F12}" destId="{8BA4A4AD-AE21-4519-907E-3292F261B497}" srcOrd="5" destOrd="0" presId="urn:microsoft.com/office/officeart/2005/8/layout/cycle1"/>
    <dgm:cxn modelId="{D8746CFB-454B-4244-A78B-2B96F3D17D28}" type="presParOf" srcId="{21CF76AB-7F05-418E-B980-A842F5DA6F12}" destId="{D1D8BC5A-D84B-4FEB-AC9D-A50DE7B5DEA1}" srcOrd="6" destOrd="0" presId="urn:microsoft.com/office/officeart/2005/8/layout/cycle1"/>
    <dgm:cxn modelId="{EA14E2DB-4A4A-427A-ADEE-752A304A00DF}" type="presParOf" srcId="{21CF76AB-7F05-418E-B980-A842F5DA6F12}" destId="{4F627922-9974-41B6-88C2-64A66BD838A2}" srcOrd="7" destOrd="0" presId="urn:microsoft.com/office/officeart/2005/8/layout/cycle1"/>
    <dgm:cxn modelId="{4FA2A4E6-C10A-464F-8F43-45FD631A191F}" type="presParOf" srcId="{21CF76AB-7F05-418E-B980-A842F5DA6F12}" destId="{9E39B2B2-8846-4D64-9C36-18324217A6E5}" srcOrd="8" destOrd="0" presId="urn:microsoft.com/office/officeart/2005/8/layout/cycle1"/>
    <dgm:cxn modelId="{E793DC35-1B2C-45F7-91BA-1C263C4C8CEA}" type="presParOf" srcId="{21CF76AB-7F05-418E-B980-A842F5DA6F12}" destId="{28FFD8AD-4416-4872-936F-FD8D81968E1A}" srcOrd="9" destOrd="0" presId="urn:microsoft.com/office/officeart/2005/8/layout/cycle1"/>
    <dgm:cxn modelId="{190BE0D7-2A5F-4D4F-9888-69D8CC4FE9E1}" type="presParOf" srcId="{21CF76AB-7F05-418E-B980-A842F5DA6F12}" destId="{BC684917-3BD1-4414-BD80-F1AA5349A567}" srcOrd="10" destOrd="0" presId="urn:microsoft.com/office/officeart/2005/8/layout/cycle1"/>
    <dgm:cxn modelId="{64C515C8-4490-4805-8C02-4C29F825D91A}" type="presParOf" srcId="{21CF76AB-7F05-418E-B980-A842F5DA6F12}" destId="{2E3351E2-2A4A-4DA6-8386-CAD3C32A7C8A}" srcOrd="11" destOrd="0" presId="urn:microsoft.com/office/officeart/2005/8/layout/cycle1"/>
    <dgm:cxn modelId="{004955E1-91A2-4F1A-B4C9-5F4AB6E020B5}" type="presParOf" srcId="{21CF76AB-7F05-418E-B980-A842F5DA6F12}" destId="{D59C04EE-B2DF-4EE1-A99F-7E0251222690}" srcOrd="12" destOrd="0" presId="urn:microsoft.com/office/officeart/2005/8/layout/cycle1"/>
    <dgm:cxn modelId="{7B37B4F8-5A33-4F00-8524-8EAF1BC1754C}" type="presParOf" srcId="{21CF76AB-7F05-418E-B980-A842F5DA6F12}" destId="{8557EA02-D677-4CAF-84C5-FAB44985FE80}" srcOrd="13" destOrd="0" presId="urn:microsoft.com/office/officeart/2005/8/layout/cycle1"/>
    <dgm:cxn modelId="{1402B83D-7D29-43A0-8890-4B0A1B1F44F4}" type="presParOf" srcId="{21CF76AB-7F05-418E-B980-A842F5DA6F12}" destId="{530FA79C-3F31-40E4-83D7-8F47B18CD322}"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A0AB0A1B-FDAE-41FD-AE57-398A873BA48D}" type="doc">
      <dgm:prSet loTypeId="urn:microsoft.com/office/officeart/2005/8/layout/cycle1" loCatId="cycle" qsTypeId="urn:microsoft.com/office/officeart/2005/8/quickstyle/simple1" qsCatId="simple" csTypeId="urn:microsoft.com/office/officeart/2005/8/colors/accent1_2" csCatId="accent1" phldr="1"/>
      <dgm:spPr/>
      <dgm:t>
        <a:bodyPr/>
        <a:lstStyle/>
        <a:p>
          <a:endParaRPr lang="en-US"/>
        </a:p>
      </dgm:t>
    </dgm:pt>
    <dgm:pt modelId="{5B61FF0B-7F8A-4C90-88F7-2E642E6D8B1F}">
      <dgm:prSet phldrT="[Text]" custT="1"/>
      <dgm:spPr/>
      <dgm:t>
        <a:bodyPr/>
        <a:lstStyle/>
        <a:p>
          <a:r>
            <a:rPr lang="en-US" sz="1200" dirty="0">
              <a:solidFill>
                <a:schemeClr val="bg1"/>
              </a:solidFill>
              <a:latin typeface="Calibri" panose="020F0502020204030204" pitchFamily="34" charset="0"/>
              <a:cs typeface="Calibri" panose="020F0502020204030204" pitchFamily="34" charset="0"/>
            </a:rPr>
            <a:t>Share</a:t>
          </a:r>
        </a:p>
      </dgm:t>
    </dgm:pt>
    <dgm:pt modelId="{2A209CBA-3722-4E01-AD23-0F5A5DB5337A}" type="parTrans" cxnId="{B70F8A36-0921-4608-BDAD-1E8E400044F8}">
      <dgm:prSet/>
      <dgm:spPr/>
      <dgm:t>
        <a:bodyPr/>
        <a:lstStyle/>
        <a:p>
          <a:endParaRPr lang="en-US"/>
        </a:p>
      </dgm:t>
    </dgm:pt>
    <dgm:pt modelId="{BEA03FD3-A91D-41F8-A627-61161216967A}" type="sibTrans" cxnId="{B70F8A36-0921-4608-BDAD-1E8E400044F8}">
      <dgm:prSet/>
      <dgm:spPr/>
      <dgm:t>
        <a:bodyPr/>
        <a:lstStyle/>
        <a:p>
          <a:endParaRPr lang="en-US"/>
        </a:p>
      </dgm:t>
    </dgm:pt>
    <dgm:pt modelId="{B38DF2A8-9927-4474-A330-4FC149E46B3A}">
      <dgm:prSet phldrT="[Text]" custT="1"/>
      <dgm:spPr/>
      <dgm:t>
        <a:bodyPr/>
        <a:lstStyle/>
        <a:p>
          <a:r>
            <a:rPr lang="en-US" sz="1200" dirty="0">
              <a:solidFill>
                <a:schemeClr val="bg1"/>
              </a:solidFill>
              <a:latin typeface="Calibri" panose="020F0502020204030204" pitchFamily="34" charset="0"/>
              <a:cs typeface="Calibri" panose="020F0502020204030204" pitchFamily="34" charset="0"/>
            </a:rPr>
            <a:t>Support</a:t>
          </a:r>
        </a:p>
      </dgm:t>
    </dgm:pt>
    <dgm:pt modelId="{F316FE86-D3C3-4F8A-8B14-AD815A7D9864}" type="parTrans" cxnId="{8CCC5A02-96CD-4CE9-AACB-2CA8BDCECBF4}">
      <dgm:prSet/>
      <dgm:spPr/>
      <dgm:t>
        <a:bodyPr/>
        <a:lstStyle/>
        <a:p>
          <a:endParaRPr lang="en-US"/>
        </a:p>
      </dgm:t>
    </dgm:pt>
    <dgm:pt modelId="{3653FDBC-BC6E-4B18-82F1-DBB00CD5EC9E}" type="sibTrans" cxnId="{8CCC5A02-96CD-4CE9-AACB-2CA8BDCECBF4}">
      <dgm:prSet/>
      <dgm:spPr/>
      <dgm:t>
        <a:bodyPr/>
        <a:lstStyle/>
        <a:p>
          <a:endParaRPr lang="en-US"/>
        </a:p>
      </dgm:t>
    </dgm:pt>
    <dgm:pt modelId="{446567A8-4193-4A69-8725-3E533BDAB271}">
      <dgm:prSet phldrT="[Text]" custT="1"/>
      <dgm:spPr/>
      <dgm:t>
        <a:bodyPr/>
        <a:lstStyle/>
        <a:p>
          <a:r>
            <a:rPr lang="en-US" sz="1200" dirty="0">
              <a:solidFill>
                <a:schemeClr val="bg1"/>
              </a:solidFill>
              <a:latin typeface="Calibri" panose="020F0502020204030204" pitchFamily="34" charset="0"/>
              <a:cs typeface="Calibri" panose="020F0502020204030204" pitchFamily="34" charset="0"/>
            </a:rPr>
            <a:t>Recognize</a:t>
          </a:r>
        </a:p>
      </dgm:t>
    </dgm:pt>
    <dgm:pt modelId="{A5525E31-4F8F-4DD9-8035-FDE576519487}" type="parTrans" cxnId="{9CBBEB29-4586-4DF3-AB2D-492409AB5EA8}">
      <dgm:prSet/>
      <dgm:spPr/>
      <dgm:t>
        <a:bodyPr/>
        <a:lstStyle/>
        <a:p>
          <a:endParaRPr lang="en-US"/>
        </a:p>
      </dgm:t>
    </dgm:pt>
    <dgm:pt modelId="{3BF27525-AB1F-4285-90A9-FFD9E931F36A}" type="sibTrans" cxnId="{9CBBEB29-4586-4DF3-AB2D-492409AB5EA8}">
      <dgm:prSet/>
      <dgm:spPr/>
      <dgm:t>
        <a:bodyPr/>
        <a:lstStyle/>
        <a:p>
          <a:endParaRPr lang="en-US"/>
        </a:p>
      </dgm:t>
    </dgm:pt>
    <dgm:pt modelId="{3582085E-0BD9-4580-A539-8C4C410D28EE}">
      <dgm:prSet phldrT="[Text]" custT="1"/>
      <dgm:spPr/>
      <dgm:t>
        <a:bodyPr/>
        <a:lstStyle/>
        <a:p>
          <a:r>
            <a:rPr lang="en-US" sz="1200" dirty="0">
              <a:solidFill>
                <a:schemeClr val="bg1"/>
              </a:solidFill>
              <a:latin typeface="Calibri" panose="020F0502020204030204" pitchFamily="34" charset="0"/>
              <a:cs typeface="Calibri" panose="020F0502020204030204" pitchFamily="34" charset="0"/>
            </a:rPr>
            <a:t>Evaluate</a:t>
          </a:r>
        </a:p>
      </dgm:t>
    </dgm:pt>
    <dgm:pt modelId="{A5244180-AC17-4D9E-A192-A20AEABB4C71}" type="parTrans" cxnId="{97ECD99F-EE4E-4F91-AAFB-551CEBD8D76F}">
      <dgm:prSet/>
      <dgm:spPr/>
      <dgm:t>
        <a:bodyPr/>
        <a:lstStyle/>
        <a:p>
          <a:endParaRPr lang="en-US"/>
        </a:p>
      </dgm:t>
    </dgm:pt>
    <dgm:pt modelId="{DC0827B9-48D0-4693-AB0E-1E578D946017}" type="sibTrans" cxnId="{97ECD99F-EE4E-4F91-AAFB-551CEBD8D76F}">
      <dgm:prSet/>
      <dgm:spPr/>
      <dgm:t>
        <a:bodyPr/>
        <a:lstStyle/>
        <a:p>
          <a:endParaRPr lang="en-US"/>
        </a:p>
      </dgm:t>
    </dgm:pt>
    <dgm:pt modelId="{3D19E0DB-5D2C-453A-93DA-800C15DDF159}">
      <dgm:prSet phldrT="[Text]" custT="1"/>
      <dgm:spPr/>
      <dgm:t>
        <a:bodyPr/>
        <a:lstStyle/>
        <a:p>
          <a:r>
            <a:rPr lang="en-US" sz="1200" dirty="0">
              <a:solidFill>
                <a:schemeClr val="bg1"/>
              </a:solidFill>
              <a:latin typeface="Calibri" panose="020F0502020204030204" pitchFamily="34" charset="0"/>
              <a:cs typeface="Calibri" panose="020F0502020204030204" pitchFamily="34" charset="0"/>
            </a:rPr>
            <a:t>Change</a:t>
          </a:r>
        </a:p>
      </dgm:t>
    </dgm:pt>
    <dgm:pt modelId="{2C38D0EA-BF2F-4639-A50C-E159D9D46747}" type="parTrans" cxnId="{02D1E73E-4040-4242-A8C2-A844447D32E1}">
      <dgm:prSet/>
      <dgm:spPr/>
      <dgm:t>
        <a:bodyPr/>
        <a:lstStyle/>
        <a:p>
          <a:endParaRPr lang="en-US"/>
        </a:p>
      </dgm:t>
    </dgm:pt>
    <dgm:pt modelId="{E742C047-7D61-4334-B6A2-37797A71CBD2}" type="sibTrans" cxnId="{02D1E73E-4040-4242-A8C2-A844447D32E1}">
      <dgm:prSet/>
      <dgm:spPr/>
      <dgm:t>
        <a:bodyPr/>
        <a:lstStyle/>
        <a:p>
          <a:endParaRPr lang="en-US"/>
        </a:p>
      </dgm:t>
    </dgm:pt>
    <dgm:pt modelId="{21CF76AB-7F05-418E-B980-A842F5DA6F12}" type="pres">
      <dgm:prSet presAssocID="{A0AB0A1B-FDAE-41FD-AE57-398A873BA48D}" presName="cycle" presStyleCnt="0">
        <dgm:presLayoutVars>
          <dgm:dir/>
          <dgm:resizeHandles val="exact"/>
        </dgm:presLayoutVars>
      </dgm:prSet>
      <dgm:spPr/>
    </dgm:pt>
    <dgm:pt modelId="{C55E2DA2-67A0-409F-852D-EC244EA05801}" type="pres">
      <dgm:prSet presAssocID="{5B61FF0B-7F8A-4C90-88F7-2E642E6D8B1F}" presName="dummy" presStyleCnt="0"/>
      <dgm:spPr/>
    </dgm:pt>
    <dgm:pt modelId="{EE74A6F0-2383-453B-8984-7FC21383780B}" type="pres">
      <dgm:prSet presAssocID="{5B61FF0B-7F8A-4C90-88F7-2E642E6D8B1F}" presName="node" presStyleLbl="revTx" presStyleIdx="0" presStyleCnt="5">
        <dgm:presLayoutVars>
          <dgm:bulletEnabled val="1"/>
        </dgm:presLayoutVars>
      </dgm:prSet>
      <dgm:spPr/>
    </dgm:pt>
    <dgm:pt modelId="{38F3E115-2726-41E2-A1A9-A5F5D41654D6}" type="pres">
      <dgm:prSet presAssocID="{BEA03FD3-A91D-41F8-A627-61161216967A}" presName="sibTrans" presStyleLbl="node1" presStyleIdx="0" presStyleCnt="5"/>
      <dgm:spPr/>
    </dgm:pt>
    <dgm:pt modelId="{AD87C33A-60DD-4697-9819-776C2CAA2EF1}" type="pres">
      <dgm:prSet presAssocID="{B38DF2A8-9927-4474-A330-4FC149E46B3A}" presName="dummy" presStyleCnt="0"/>
      <dgm:spPr/>
    </dgm:pt>
    <dgm:pt modelId="{8683EC5F-8B4B-4A5E-A235-74AB7F4410C9}" type="pres">
      <dgm:prSet presAssocID="{B38DF2A8-9927-4474-A330-4FC149E46B3A}" presName="node" presStyleLbl="revTx" presStyleIdx="1" presStyleCnt="5">
        <dgm:presLayoutVars>
          <dgm:bulletEnabled val="1"/>
        </dgm:presLayoutVars>
      </dgm:prSet>
      <dgm:spPr/>
    </dgm:pt>
    <dgm:pt modelId="{8BA4A4AD-AE21-4519-907E-3292F261B497}" type="pres">
      <dgm:prSet presAssocID="{3653FDBC-BC6E-4B18-82F1-DBB00CD5EC9E}" presName="sibTrans" presStyleLbl="node1" presStyleIdx="1" presStyleCnt="5"/>
      <dgm:spPr/>
    </dgm:pt>
    <dgm:pt modelId="{D1D8BC5A-D84B-4FEB-AC9D-A50DE7B5DEA1}" type="pres">
      <dgm:prSet presAssocID="{446567A8-4193-4A69-8725-3E533BDAB271}" presName="dummy" presStyleCnt="0"/>
      <dgm:spPr/>
    </dgm:pt>
    <dgm:pt modelId="{4F627922-9974-41B6-88C2-64A66BD838A2}" type="pres">
      <dgm:prSet presAssocID="{446567A8-4193-4A69-8725-3E533BDAB271}" presName="node" presStyleLbl="revTx" presStyleIdx="2" presStyleCnt="5">
        <dgm:presLayoutVars>
          <dgm:bulletEnabled val="1"/>
        </dgm:presLayoutVars>
      </dgm:prSet>
      <dgm:spPr/>
    </dgm:pt>
    <dgm:pt modelId="{9E39B2B2-8846-4D64-9C36-18324217A6E5}" type="pres">
      <dgm:prSet presAssocID="{3BF27525-AB1F-4285-90A9-FFD9E931F36A}" presName="sibTrans" presStyleLbl="node1" presStyleIdx="2" presStyleCnt="5"/>
      <dgm:spPr/>
    </dgm:pt>
    <dgm:pt modelId="{28FFD8AD-4416-4872-936F-FD8D81968E1A}" type="pres">
      <dgm:prSet presAssocID="{3582085E-0BD9-4580-A539-8C4C410D28EE}" presName="dummy" presStyleCnt="0"/>
      <dgm:spPr/>
    </dgm:pt>
    <dgm:pt modelId="{BC684917-3BD1-4414-BD80-F1AA5349A567}" type="pres">
      <dgm:prSet presAssocID="{3582085E-0BD9-4580-A539-8C4C410D28EE}" presName="node" presStyleLbl="revTx" presStyleIdx="3" presStyleCnt="5" custScaleX="157543">
        <dgm:presLayoutVars>
          <dgm:bulletEnabled val="1"/>
        </dgm:presLayoutVars>
      </dgm:prSet>
      <dgm:spPr/>
    </dgm:pt>
    <dgm:pt modelId="{2E3351E2-2A4A-4DA6-8386-CAD3C32A7C8A}" type="pres">
      <dgm:prSet presAssocID="{DC0827B9-48D0-4693-AB0E-1E578D946017}" presName="sibTrans" presStyleLbl="node1" presStyleIdx="3" presStyleCnt="5"/>
      <dgm:spPr/>
    </dgm:pt>
    <dgm:pt modelId="{D59C04EE-B2DF-4EE1-A99F-7E0251222690}" type="pres">
      <dgm:prSet presAssocID="{3D19E0DB-5D2C-453A-93DA-800C15DDF159}" presName="dummy" presStyleCnt="0"/>
      <dgm:spPr/>
    </dgm:pt>
    <dgm:pt modelId="{8557EA02-D677-4CAF-84C5-FAB44985FE80}" type="pres">
      <dgm:prSet presAssocID="{3D19E0DB-5D2C-453A-93DA-800C15DDF159}" presName="node" presStyleLbl="revTx" presStyleIdx="4" presStyleCnt="5">
        <dgm:presLayoutVars>
          <dgm:bulletEnabled val="1"/>
        </dgm:presLayoutVars>
      </dgm:prSet>
      <dgm:spPr/>
    </dgm:pt>
    <dgm:pt modelId="{530FA79C-3F31-40E4-83D7-8F47B18CD322}" type="pres">
      <dgm:prSet presAssocID="{E742C047-7D61-4334-B6A2-37797A71CBD2}" presName="sibTrans" presStyleLbl="node1" presStyleIdx="4" presStyleCnt="5"/>
      <dgm:spPr/>
    </dgm:pt>
  </dgm:ptLst>
  <dgm:cxnLst>
    <dgm:cxn modelId="{8CCC5A02-96CD-4CE9-AACB-2CA8BDCECBF4}" srcId="{A0AB0A1B-FDAE-41FD-AE57-398A873BA48D}" destId="{B38DF2A8-9927-4474-A330-4FC149E46B3A}" srcOrd="1" destOrd="0" parTransId="{F316FE86-D3C3-4F8A-8B14-AD815A7D9864}" sibTransId="{3653FDBC-BC6E-4B18-82F1-DBB00CD5EC9E}"/>
    <dgm:cxn modelId="{AB05A604-827E-4EF7-B15A-C9005476AD52}" type="presOf" srcId="{5B61FF0B-7F8A-4C90-88F7-2E642E6D8B1F}" destId="{EE74A6F0-2383-453B-8984-7FC21383780B}" srcOrd="0" destOrd="0" presId="urn:microsoft.com/office/officeart/2005/8/layout/cycle1"/>
    <dgm:cxn modelId="{DC986B09-13D7-4BF1-95C3-6CA3CDE70E5D}" type="presOf" srcId="{DC0827B9-48D0-4693-AB0E-1E578D946017}" destId="{2E3351E2-2A4A-4DA6-8386-CAD3C32A7C8A}" srcOrd="0" destOrd="0" presId="urn:microsoft.com/office/officeart/2005/8/layout/cycle1"/>
    <dgm:cxn modelId="{98619213-9297-42A6-B93A-949248637DDD}" type="presOf" srcId="{446567A8-4193-4A69-8725-3E533BDAB271}" destId="{4F627922-9974-41B6-88C2-64A66BD838A2}" srcOrd="0" destOrd="0" presId="urn:microsoft.com/office/officeart/2005/8/layout/cycle1"/>
    <dgm:cxn modelId="{9CBBEB29-4586-4DF3-AB2D-492409AB5EA8}" srcId="{A0AB0A1B-FDAE-41FD-AE57-398A873BA48D}" destId="{446567A8-4193-4A69-8725-3E533BDAB271}" srcOrd="2" destOrd="0" parTransId="{A5525E31-4F8F-4DD9-8035-FDE576519487}" sibTransId="{3BF27525-AB1F-4285-90A9-FFD9E931F36A}"/>
    <dgm:cxn modelId="{059F252D-4F7F-4C39-8481-EB86ADB9E54A}" type="presOf" srcId="{B38DF2A8-9927-4474-A330-4FC149E46B3A}" destId="{8683EC5F-8B4B-4A5E-A235-74AB7F4410C9}" srcOrd="0" destOrd="0" presId="urn:microsoft.com/office/officeart/2005/8/layout/cycle1"/>
    <dgm:cxn modelId="{B70F8A36-0921-4608-BDAD-1E8E400044F8}" srcId="{A0AB0A1B-FDAE-41FD-AE57-398A873BA48D}" destId="{5B61FF0B-7F8A-4C90-88F7-2E642E6D8B1F}" srcOrd="0" destOrd="0" parTransId="{2A209CBA-3722-4E01-AD23-0F5A5DB5337A}" sibTransId="{BEA03FD3-A91D-41F8-A627-61161216967A}"/>
    <dgm:cxn modelId="{02D1E73E-4040-4242-A8C2-A844447D32E1}" srcId="{A0AB0A1B-FDAE-41FD-AE57-398A873BA48D}" destId="{3D19E0DB-5D2C-453A-93DA-800C15DDF159}" srcOrd="4" destOrd="0" parTransId="{2C38D0EA-BF2F-4639-A50C-E159D9D46747}" sibTransId="{E742C047-7D61-4334-B6A2-37797A71CBD2}"/>
    <dgm:cxn modelId="{99DE6648-A2D0-424B-8349-A4B6FBB7E602}" type="presOf" srcId="{BEA03FD3-A91D-41F8-A627-61161216967A}" destId="{38F3E115-2726-41E2-A1A9-A5F5D41654D6}" srcOrd="0" destOrd="0" presId="urn:microsoft.com/office/officeart/2005/8/layout/cycle1"/>
    <dgm:cxn modelId="{CBFC1F6F-A66D-4222-BB35-B8BE10BC1D6B}" type="presOf" srcId="{3D19E0DB-5D2C-453A-93DA-800C15DDF159}" destId="{8557EA02-D677-4CAF-84C5-FAB44985FE80}" srcOrd="0" destOrd="0" presId="urn:microsoft.com/office/officeart/2005/8/layout/cycle1"/>
    <dgm:cxn modelId="{4660AE84-FE47-461D-B7C6-857F52316098}" type="presOf" srcId="{3653FDBC-BC6E-4B18-82F1-DBB00CD5EC9E}" destId="{8BA4A4AD-AE21-4519-907E-3292F261B497}" srcOrd="0" destOrd="0" presId="urn:microsoft.com/office/officeart/2005/8/layout/cycle1"/>
    <dgm:cxn modelId="{32C6888B-A255-4B48-AAEC-F9ECD11BDB8E}" type="presOf" srcId="{A0AB0A1B-FDAE-41FD-AE57-398A873BA48D}" destId="{21CF76AB-7F05-418E-B980-A842F5DA6F12}" srcOrd="0" destOrd="0" presId="urn:microsoft.com/office/officeart/2005/8/layout/cycle1"/>
    <dgm:cxn modelId="{97ECD99F-EE4E-4F91-AAFB-551CEBD8D76F}" srcId="{A0AB0A1B-FDAE-41FD-AE57-398A873BA48D}" destId="{3582085E-0BD9-4580-A539-8C4C410D28EE}" srcOrd="3" destOrd="0" parTransId="{A5244180-AC17-4D9E-A192-A20AEABB4C71}" sibTransId="{DC0827B9-48D0-4693-AB0E-1E578D946017}"/>
    <dgm:cxn modelId="{317141A8-A488-4CF2-BFF7-64BE482BDC97}" type="presOf" srcId="{3BF27525-AB1F-4285-90A9-FFD9E931F36A}" destId="{9E39B2B2-8846-4D64-9C36-18324217A6E5}" srcOrd="0" destOrd="0" presId="urn:microsoft.com/office/officeart/2005/8/layout/cycle1"/>
    <dgm:cxn modelId="{D5FE9FC3-D06C-4BC9-ABF8-6703FC02CE44}" type="presOf" srcId="{3582085E-0BD9-4580-A539-8C4C410D28EE}" destId="{BC684917-3BD1-4414-BD80-F1AA5349A567}" srcOrd="0" destOrd="0" presId="urn:microsoft.com/office/officeart/2005/8/layout/cycle1"/>
    <dgm:cxn modelId="{E20E9DD5-E783-4A36-996B-C740251FE21C}" type="presOf" srcId="{E742C047-7D61-4334-B6A2-37797A71CBD2}" destId="{530FA79C-3F31-40E4-83D7-8F47B18CD322}" srcOrd="0" destOrd="0" presId="urn:microsoft.com/office/officeart/2005/8/layout/cycle1"/>
    <dgm:cxn modelId="{EC41A4A4-C00F-4F59-8F05-05C2534B657A}" type="presParOf" srcId="{21CF76AB-7F05-418E-B980-A842F5DA6F12}" destId="{C55E2DA2-67A0-409F-852D-EC244EA05801}" srcOrd="0" destOrd="0" presId="urn:microsoft.com/office/officeart/2005/8/layout/cycle1"/>
    <dgm:cxn modelId="{7C07A28F-F968-4089-8964-F78F5A835045}" type="presParOf" srcId="{21CF76AB-7F05-418E-B980-A842F5DA6F12}" destId="{EE74A6F0-2383-453B-8984-7FC21383780B}" srcOrd="1" destOrd="0" presId="urn:microsoft.com/office/officeart/2005/8/layout/cycle1"/>
    <dgm:cxn modelId="{D8863117-D631-4F7D-B246-2D08F3784C39}" type="presParOf" srcId="{21CF76AB-7F05-418E-B980-A842F5DA6F12}" destId="{38F3E115-2726-41E2-A1A9-A5F5D41654D6}" srcOrd="2" destOrd="0" presId="urn:microsoft.com/office/officeart/2005/8/layout/cycle1"/>
    <dgm:cxn modelId="{9AAD9138-E17A-4EC0-B673-DCEA116CA05C}" type="presParOf" srcId="{21CF76AB-7F05-418E-B980-A842F5DA6F12}" destId="{AD87C33A-60DD-4697-9819-776C2CAA2EF1}" srcOrd="3" destOrd="0" presId="urn:microsoft.com/office/officeart/2005/8/layout/cycle1"/>
    <dgm:cxn modelId="{C060E61B-AD66-4FAE-8C9F-0732E7585D68}" type="presParOf" srcId="{21CF76AB-7F05-418E-B980-A842F5DA6F12}" destId="{8683EC5F-8B4B-4A5E-A235-74AB7F4410C9}" srcOrd="4" destOrd="0" presId="urn:microsoft.com/office/officeart/2005/8/layout/cycle1"/>
    <dgm:cxn modelId="{B15A833C-F4D3-425A-AD90-18D8E7FE229A}" type="presParOf" srcId="{21CF76AB-7F05-418E-B980-A842F5DA6F12}" destId="{8BA4A4AD-AE21-4519-907E-3292F261B497}" srcOrd="5" destOrd="0" presId="urn:microsoft.com/office/officeart/2005/8/layout/cycle1"/>
    <dgm:cxn modelId="{D8746CFB-454B-4244-A78B-2B96F3D17D28}" type="presParOf" srcId="{21CF76AB-7F05-418E-B980-A842F5DA6F12}" destId="{D1D8BC5A-D84B-4FEB-AC9D-A50DE7B5DEA1}" srcOrd="6" destOrd="0" presId="urn:microsoft.com/office/officeart/2005/8/layout/cycle1"/>
    <dgm:cxn modelId="{EA14E2DB-4A4A-427A-ADEE-752A304A00DF}" type="presParOf" srcId="{21CF76AB-7F05-418E-B980-A842F5DA6F12}" destId="{4F627922-9974-41B6-88C2-64A66BD838A2}" srcOrd="7" destOrd="0" presId="urn:microsoft.com/office/officeart/2005/8/layout/cycle1"/>
    <dgm:cxn modelId="{4FA2A4E6-C10A-464F-8F43-45FD631A191F}" type="presParOf" srcId="{21CF76AB-7F05-418E-B980-A842F5DA6F12}" destId="{9E39B2B2-8846-4D64-9C36-18324217A6E5}" srcOrd="8" destOrd="0" presId="urn:microsoft.com/office/officeart/2005/8/layout/cycle1"/>
    <dgm:cxn modelId="{E793DC35-1B2C-45F7-91BA-1C263C4C8CEA}" type="presParOf" srcId="{21CF76AB-7F05-418E-B980-A842F5DA6F12}" destId="{28FFD8AD-4416-4872-936F-FD8D81968E1A}" srcOrd="9" destOrd="0" presId="urn:microsoft.com/office/officeart/2005/8/layout/cycle1"/>
    <dgm:cxn modelId="{190BE0D7-2A5F-4D4F-9888-69D8CC4FE9E1}" type="presParOf" srcId="{21CF76AB-7F05-418E-B980-A842F5DA6F12}" destId="{BC684917-3BD1-4414-BD80-F1AA5349A567}" srcOrd="10" destOrd="0" presId="urn:microsoft.com/office/officeart/2005/8/layout/cycle1"/>
    <dgm:cxn modelId="{64C515C8-4490-4805-8C02-4C29F825D91A}" type="presParOf" srcId="{21CF76AB-7F05-418E-B980-A842F5DA6F12}" destId="{2E3351E2-2A4A-4DA6-8386-CAD3C32A7C8A}" srcOrd="11" destOrd="0" presId="urn:microsoft.com/office/officeart/2005/8/layout/cycle1"/>
    <dgm:cxn modelId="{004955E1-91A2-4F1A-B4C9-5F4AB6E020B5}" type="presParOf" srcId="{21CF76AB-7F05-418E-B980-A842F5DA6F12}" destId="{D59C04EE-B2DF-4EE1-A99F-7E0251222690}" srcOrd="12" destOrd="0" presId="urn:microsoft.com/office/officeart/2005/8/layout/cycle1"/>
    <dgm:cxn modelId="{7B37B4F8-5A33-4F00-8524-8EAF1BC1754C}" type="presParOf" srcId="{21CF76AB-7F05-418E-B980-A842F5DA6F12}" destId="{8557EA02-D677-4CAF-84C5-FAB44985FE80}" srcOrd="13" destOrd="0" presId="urn:microsoft.com/office/officeart/2005/8/layout/cycle1"/>
    <dgm:cxn modelId="{1402B83D-7D29-43A0-8890-4B0A1B1F44F4}" type="presParOf" srcId="{21CF76AB-7F05-418E-B980-A842F5DA6F12}" destId="{530FA79C-3F31-40E4-83D7-8F47B18CD322}" srcOrd="14"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3D7403-252F-46AF-B7FF-FF02DE8F7105}">
      <dsp:nvSpPr>
        <dsp:cNvPr id="0" name=""/>
        <dsp:cNvSpPr/>
      </dsp:nvSpPr>
      <dsp:spPr>
        <a:xfrm>
          <a:off x="3939403" y="2331920"/>
          <a:ext cx="2224378" cy="2224378"/>
        </a:xfrm>
        <a:prstGeom prst="ellipse">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4605" tIns="14605" rIns="14605" bIns="14605" numCol="1" spcCol="1270" anchor="ctr" anchorCtr="0">
          <a:noAutofit/>
        </a:bodyPr>
        <a:lstStyle/>
        <a:p>
          <a:pPr marL="0" lvl="0" indent="0" algn="ctr" defTabSz="1022350">
            <a:lnSpc>
              <a:spcPct val="90000"/>
            </a:lnSpc>
            <a:spcBef>
              <a:spcPct val="0"/>
            </a:spcBef>
            <a:spcAft>
              <a:spcPct val="35000"/>
            </a:spcAft>
            <a:buNone/>
          </a:pPr>
          <a:r>
            <a:rPr lang="en-US" sz="2300" kern="1200" dirty="0">
              <a:solidFill>
                <a:schemeClr val="tx1"/>
              </a:solidFill>
              <a:latin typeface="Calibri" panose="020F0502020204030204" pitchFamily="34" charset="0"/>
              <a:cs typeface="Calibri" panose="020F0502020204030204" pitchFamily="34" charset="0"/>
            </a:rPr>
            <a:t>Grow membership within the club</a:t>
          </a:r>
        </a:p>
      </dsp:txBody>
      <dsp:txXfrm>
        <a:off x="4265156" y="2657673"/>
        <a:ext cx="1572872" cy="1572872"/>
      </dsp:txXfrm>
    </dsp:sp>
    <dsp:sp modelId="{81ED42A3-111F-4F84-A6E1-3F83AD87ED31}">
      <dsp:nvSpPr>
        <dsp:cNvPr id="0" name=""/>
        <dsp:cNvSpPr/>
      </dsp:nvSpPr>
      <dsp:spPr>
        <a:xfrm rot="10776330">
          <a:off x="2670901" y="3181300"/>
          <a:ext cx="1309985" cy="633947"/>
        </a:xfrm>
        <a:prstGeom prst="leftArrow">
          <a:avLst>
            <a:gd name="adj1" fmla="val 60000"/>
            <a:gd name="adj2" fmla="val 50000"/>
          </a:avLst>
        </a:prstGeom>
        <a:solidFill>
          <a:srgbClr val="FBC608"/>
        </a:solidFill>
        <a:ln>
          <a:noFill/>
        </a:ln>
        <a:effectLst/>
      </dsp:spPr>
      <dsp:style>
        <a:lnRef idx="0">
          <a:scrgbClr r="0" g="0" b="0"/>
        </a:lnRef>
        <a:fillRef idx="1">
          <a:scrgbClr r="0" g="0" b="0"/>
        </a:fillRef>
        <a:effectRef idx="0">
          <a:scrgbClr r="0" g="0" b="0"/>
        </a:effectRef>
        <a:fontRef idx="minor">
          <a:schemeClr val="lt1"/>
        </a:fontRef>
      </dsp:style>
    </dsp:sp>
    <dsp:sp modelId="{23990A02-D1E8-4327-9D83-E504CD145630}">
      <dsp:nvSpPr>
        <dsp:cNvPr id="0" name=""/>
        <dsp:cNvSpPr/>
      </dsp:nvSpPr>
      <dsp:spPr>
        <a:xfrm>
          <a:off x="1294398" y="2617441"/>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latin typeface="Calibri" panose="020F0502020204030204" pitchFamily="34" charset="0"/>
              <a:cs typeface="Calibri" panose="020F0502020204030204" pitchFamily="34" charset="0"/>
            </a:rPr>
            <a:t>Rejuvenate your club with new members</a:t>
          </a:r>
        </a:p>
      </dsp:txBody>
      <dsp:txXfrm>
        <a:off x="1343912" y="2666955"/>
        <a:ext cx="2014131" cy="1591499"/>
      </dsp:txXfrm>
    </dsp:sp>
    <dsp:sp modelId="{72EF28BA-BEA1-429A-BFF9-0B1170C59A1D}">
      <dsp:nvSpPr>
        <dsp:cNvPr id="0" name=""/>
        <dsp:cNvSpPr/>
      </dsp:nvSpPr>
      <dsp:spPr>
        <a:xfrm rot="14053269">
          <a:off x="3448940" y="2130860"/>
          <a:ext cx="895935" cy="633947"/>
        </a:xfrm>
        <a:prstGeom prst="leftArrow">
          <a:avLst>
            <a:gd name="adj1" fmla="val 60000"/>
            <a:gd name="adj2" fmla="val 50000"/>
          </a:avLst>
        </a:prstGeom>
        <a:solidFill>
          <a:srgbClr val="00AC69"/>
        </a:solidFill>
        <a:ln>
          <a:noFill/>
        </a:ln>
        <a:effectLst/>
      </dsp:spPr>
      <dsp:style>
        <a:lnRef idx="0">
          <a:scrgbClr r="0" g="0" b="0"/>
        </a:lnRef>
        <a:fillRef idx="1">
          <a:scrgbClr r="0" g="0" b="0"/>
        </a:fillRef>
        <a:effectRef idx="0">
          <a:scrgbClr r="0" g="0" b="0"/>
        </a:effectRef>
        <a:fontRef idx="minor">
          <a:schemeClr val="lt1"/>
        </a:fontRef>
      </dsp:style>
    </dsp:sp>
    <dsp:sp modelId="{7C73ED82-F863-442C-A856-1DC1425A9CBE}">
      <dsp:nvSpPr>
        <dsp:cNvPr id="0" name=""/>
        <dsp:cNvSpPr/>
      </dsp:nvSpPr>
      <dsp:spPr>
        <a:xfrm>
          <a:off x="2507839" y="535223"/>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latin typeface="Calibri" panose="020F0502020204030204" pitchFamily="34" charset="0"/>
              <a:cs typeface="Calibri" panose="020F0502020204030204" pitchFamily="34" charset="0"/>
            </a:rPr>
            <a:t>Revitalize your club with new service opportunities</a:t>
          </a:r>
        </a:p>
      </dsp:txBody>
      <dsp:txXfrm>
        <a:off x="2557353" y="584737"/>
        <a:ext cx="2014131" cy="1591499"/>
      </dsp:txXfrm>
    </dsp:sp>
    <dsp:sp modelId="{5B149C59-799D-402E-BC6E-B473A3FEE815}">
      <dsp:nvSpPr>
        <dsp:cNvPr id="0" name=""/>
        <dsp:cNvSpPr/>
      </dsp:nvSpPr>
      <dsp:spPr>
        <a:xfrm rot="18106593">
          <a:off x="5539205" y="1843329"/>
          <a:ext cx="1217900" cy="633947"/>
        </a:xfrm>
        <a:prstGeom prst="leftArrow">
          <a:avLst>
            <a:gd name="adj1" fmla="val 60000"/>
            <a:gd name="adj2" fmla="val 50000"/>
          </a:avLst>
        </a:prstGeom>
        <a:solidFill>
          <a:srgbClr val="FF5C35"/>
        </a:solidFill>
        <a:ln>
          <a:noFill/>
        </a:ln>
        <a:effectLst/>
      </dsp:spPr>
      <dsp:style>
        <a:lnRef idx="0">
          <a:scrgbClr r="0" g="0" b="0"/>
        </a:lnRef>
        <a:fillRef idx="1">
          <a:scrgbClr r="0" g="0" b="0"/>
        </a:fillRef>
        <a:effectRef idx="0">
          <a:scrgbClr r="0" g="0" b="0"/>
        </a:effectRef>
        <a:fontRef idx="minor">
          <a:schemeClr val="lt1"/>
        </a:fontRef>
      </dsp:style>
    </dsp:sp>
    <dsp:sp modelId="{66736BFA-2F5E-4DE8-ADE9-814D57D7E28D}">
      <dsp:nvSpPr>
        <dsp:cNvPr id="0" name=""/>
        <dsp:cNvSpPr/>
      </dsp:nvSpPr>
      <dsp:spPr>
        <a:xfrm>
          <a:off x="5274467" y="533411"/>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tx1"/>
              </a:solidFill>
              <a:latin typeface="Calibri" panose="020F0502020204030204" pitchFamily="34" charset="0"/>
              <a:cs typeface="Calibri" panose="020F0502020204030204" pitchFamily="34" charset="0"/>
            </a:rPr>
            <a:t>Excel in leadership development and club operations</a:t>
          </a:r>
        </a:p>
      </dsp:txBody>
      <dsp:txXfrm>
        <a:off x="5323981" y="582925"/>
        <a:ext cx="2014131" cy="1591499"/>
      </dsp:txXfrm>
    </dsp:sp>
    <dsp:sp modelId="{11D8F28B-3D61-495F-A40C-657B7B3D08DF}">
      <dsp:nvSpPr>
        <dsp:cNvPr id="0" name=""/>
        <dsp:cNvSpPr/>
      </dsp:nvSpPr>
      <dsp:spPr>
        <a:xfrm rot="7767">
          <a:off x="6137889" y="3340628"/>
          <a:ext cx="1551945" cy="633947"/>
        </a:xfrm>
        <a:prstGeom prst="leftArrow">
          <a:avLst>
            <a:gd name="adj1" fmla="val 60000"/>
            <a:gd name="adj2" fmla="val 50000"/>
          </a:avLst>
        </a:prstGeom>
        <a:solidFill>
          <a:srgbClr val="732E81"/>
        </a:solidFill>
        <a:ln>
          <a:noFill/>
        </a:ln>
        <a:effectLst/>
      </dsp:spPr>
      <dsp:style>
        <a:lnRef idx="0">
          <a:scrgbClr r="0" g="0" b="0"/>
        </a:lnRef>
        <a:fillRef idx="1">
          <a:scrgbClr r="0" g="0" b="0"/>
        </a:fillRef>
        <a:effectRef idx="0">
          <a:scrgbClr r="0" g="0" b="0"/>
        </a:effectRef>
        <a:fontRef idx="minor">
          <a:schemeClr val="lt1"/>
        </a:fontRef>
      </dsp:style>
    </dsp:sp>
    <dsp:sp modelId="{7139ABF3-4FF7-4182-A57D-0E161D4343A5}">
      <dsp:nvSpPr>
        <dsp:cNvPr id="0" name=""/>
        <dsp:cNvSpPr/>
      </dsp:nvSpPr>
      <dsp:spPr>
        <a:xfrm>
          <a:off x="6800362" y="2605184"/>
          <a:ext cx="2113159" cy="1690527"/>
        </a:xfrm>
        <a:prstGeom prst="roundRect">
          <a:avLst>
            <a:gd name="adj" fmla="val 10000"/>
          </a:avLst>
        </a:prstGeom>
        <a:solidFill>
          <a:schemeClr val="lt1">
            <a:hueOff val="0"/>
            <a:satOff val="0"/>
            <a:lumOff val="0"/>
            <a:alphaOff val="0"/>
          </a:schemeClr>
        </a:solidFill>
        <a:ln w="25400" cap="flat" cmpd="sng" algn="ctr">
          <a:solidFill>
            <a:schemeClr val="dk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0005" tIns="40005" rIns="40005" bIns="40005" numCol="1" spcCol="1270" anchor="ctr" anchorCtr="0">
          <a:noAutofit/>
        </a:bodyPr>
        <a:lstStyle/>
        <a:p>
          <a:pPr marL="0" lvl="0" indent="0" algn="ctr" defTabSz="933450">
            <a:lnSpc>
              <a:spcPct val="90000"/>
            </a:lnSpc>
            <a:spcBef>
              <a:spcPct val="0"/>
            </a:spcBef>
            <a:spcAft>
              <a:spcPct val="35000"/>
            </a:spcAft>
            <a:buNone/>
          </a:pPr>
          <a:r>
            <a:rPr lang="en-US" sz="2100" kern="1200" dirty="0">
              <a:solidFill>
                <a:schemeClr val="accent6"/>
              </a:solidFill>
              <a:latin typeface="Calibri" panose="020F0502020204030204" pitchFamily="34" charset="0"/>
              <a:cs typeface="Calibri" panose="020F0502020204030204" pitchFamily="34" charset="0"/>
            </a:rPr>
            <a:t>Share your club’s achievements with your community</a:t>
          </a:r>
        </a:p>
      </dsp:txBody>
      <dsp:txXfrm>
        <a:off x="6849876" y="2654698"/>
        <a:ext cx="2014131" cy="1591499"/>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2B83B-C098-45B9-B8FC-7A6DAFAFD452}">
      <dsp:nvSpPr>
        <dsp:cNvPr id="0" name=""/>
        <dsp:cNvSpPr/>
      </dsp:nvSpPr>
      <dsp:spPr>
        <a:xfrm>
          <a:off x="228599" y="0"/>
          <a:ext cx="3048000" cy="3048000"/>
        </a:xfrm>
        <a:prstGeom prst="diamond">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F487F2-224C-4DE0-BDBC-8AED5277848E}">
      <dsp:nvSpPr>
        <dsp:cNvPr id="0" name=""/>
        <dsp:cNvSpPr/>
      </dsp:nvSpPr>
      <dsp:spPr>
        <a:xfrm>
          <a:off x="518159" y="289560"/>
          <a:ext cx="1188720" cy="1188720"/>
        </a:xfrm>
        <a:prstGeom prst="roundRect">
          <a:avLst/>
        </a:prstGeom>
        <a:solidFill>
          <a:srgbClr val="FBC608"/>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New Members</a:t>
          </a:r>
        </a:p>
      </dsp:txBody>
      <dsp:txXfrm>
        <a:off x="576188" y="347589"/>
        <a:ext cx="1072662" cy="1072662"/>
      </dsp:txXfrm>
    </dsp:sp>
    <dsp:sp modelId="{CF10BD20-C4B1-43AE-8179-B81B7C0C86AA}">
      <dsp:nvSpPr>
        <dsp:cNvPr id="0" name=""/>
        <dsp:cNvSpPr/>
      </dsp:nvSpPr>
      <dsp:spPr>
        <a:xfrm>
          <a:off x="1798319" y="289560"/>
          <a:ext cx="1188720" cy="1188720"/>
        </a:xfrm>
        <a:prstGeom prst="roundRect">
          <a:avLst/>
        </a:prstGeom>
        <a:solidFill>
          <a:srgbClr val="00AC69"/>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Community Projects</a:t>
          </a:r>
        </a:p>
      </dsp:txBody>
      <dsp:txXfrm>
        <a:off x="1856348" y="347589"/>
        <a:ext cx="1072662" cy="1072662"/>
      </dsp:txXfrm>
    </dsp:sp>
    <dsp:sp modelId="{2DFD2E82-B570-4051-8124-D2688E7E36A4}">
      <dsp:nvSpPr>
        <dsp:cNvPr id="0" name=""/>
        <dsp:cNvSpPr/>
      </dsp:nvSpPr>
      <dsp:spPr>
        <a:xfrm>
          <a:off x="518159" y="1569720"/>
          <a:ext cx="1188720" cy="1188720"/>
        </a:xfrm>
        <a:prstGeom prst="roundRect">
          <a:avLst/>
        </a:prstGeom>
        <a:solidFill>
          <a:srgbClr val="FF5C35"/>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Leadership and Club Operations</a:t>
          </a:r>
        </a:p>
      </dsp:txBody>
      <dsp:txXfrm>
        <a:off x="576188" y="1627749"/>
        <a:ext cx="1072662" cy="1072662"/>
      </dsp:txXfrm>
    </dsp:sp>
    <dsp:sp modelId="{F125B20E-E43E-4815-9B5D-CCA8D4E6C7A5}">
      <dsp:nvSpPr>
        <dsp:cNvPr id="0" name=""/>
        <dsp:cNvSpPr/>
      </dsp:nvSpPr>
      <dsp:spPr>
        <a:xfrm>
          <a:off x="1798319" y="1569720"/>
          <a:ext cx="1188720" cy="1188720"/>
        </a:xfrm>
        <a:prstGeom prst="roundRect">
          <a:avLst/>
        </a:prstGeom>
        <a:solidFill>
          <a:srgbClr val="732E8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Share Your Club’s Achievements with your Community</a:t>
          </a:r>
        </a:p>
      </dsp:txBody>
      <dsp:txXfrm>
        <a:off x="1856348" y="1627749"/>
        <a:ext cx="1072662" cy="107266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2B83B-C098-45B9-B8FC-7A6DAFAFD452}">
      <dsp:nvSpPr>
        <dsp:cNvPr id="0" name=""/>
        <dsp:cNvSpPr/>
      </dsp:nvSpPr>
      <dsp:spPr>
        <a:xfrm>
          <a:off x="228599" y="0"/>
          <a:ext cx="3048000" cy="3048000"/>
        </a:xfrm>
        <a:prstGeom prst="diamond">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F487F2-224C-4DE0-BDBC-8AED5277848E}">
      <dsp:nvSpPr>
        <dsp:cNvPr id="0" name=""/>
        <dsp:cNvSpPr/>
      </dsp:nvSpPr>
      <dsp:spPr>
        <a:xfrm>
          <a:off x="518159" y="289560"/>
          <a:ext cx="1188720" cy="1188720"/>
        </a:xfrm>
        <a:prstGeom prst="roundRect">
          <a:avLst/>
        </a:prstGeom>
        <a:solidFill>
          <a:srgbClr val="FBC608"/>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New Members</a:t>
          </a:r>
        </a:p>
      </dsp:txBody>
      <dsp:txXfrm>
        <a:off x="576188" y="347589"/>
        <a:ext cx="1072662" cy="1072662"/>
      </dsp:txXfrm>
    </dsp:sp>
    <dsp:sp modelId="{CF10BD20-C4B1-43AE-8179-B81B7C0C86AA}">
      <dsp:nvSpPr>
        <dsp:cNvPr id="0" name=""/>
        <dsp:cNvSpPr/>
      </dsp:nvSpPr>
      <dsp:spPr>
        <a:xfrm>
          <a:off x="1798319" y="289560"/>
          <a:ext cx="1188720" cy="1188720"/>
        </a:xfrm>
        <a:prstGeom prst="roundRect">
          <a:avLst/>
        </a:prstGeom>
        <a:solidFill>
          <a:srgbClr val="00AC69"/>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Community Projects</a:t>
          </a:r>
        </a:p>
      </dsp:txBody>
      <dsp:txXfrm>
        <a:off x="1856348" y="347589"/>
        <a:ext cx="1072662" cy="1072662"/>
      </dsp:txXfrm>
    </dsp:sp>
    <dsp:sp modelId="{2DFD2E82-B570-4051-8124-D2688E7E36A4}">
      <dsp:nvSpPr>
        <dsp:cNvPr id="0" name=""/>
        <dsp:cNvSpPr/>
      </dsp:nvSpPr>
      <dsp:spPr>
        <a:xfrm>
          <a:off x="518159" y="1569720"/>
          <a:ext cx="1188720" cy="1188720"/>
        </a:xfrm>
        <a:prstGeom prst="roundRect">
          <a:avLst/>
        </a:prstGeom>
        <a:solidFill>
          <a:srgbClr val="FF5C35"/>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Leadership and Club Operations</a:t>
          </a:r>
        </a:p>
      </dsp:txBody>
      <dsp:txXfrm>
        <a:off x="576188" y="1627749"/>
        <a:ext cx="1072662" cy="1072662"/>
      </dsp:txXfrm>
    </dsp:sp>
    <dsp:sp modelId="{F125B20E-E43E-4815-9B5D-CCA8D4E6C7A5}">
      <dsp:nvSpPr>
        <dsp:cNvPr id="0" name=""/>
        <dsp:cNvSpPr/>
      </dsp:nvSpPr>
      <dsp:spPr>
        <a:xfrm>
          <a:off x="1798319" y="1569720"/>
          <a:ext cx="1188720" cy="1188720"/>
        </a:xfrm>
        <a:prstGeom prst="roundRect">
          <a:avLst/>
        </a:prstGeom>
        <a:solidFill>
          <a:srgbClr val="732E8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Share Your Club’s Achievements with your Community</a:t>
          </a:r>
        </a:p>
      </dsp:txBody>
      <dsp:txXfrm>
        <a:off x="1856348" y="1627749"/>
        <a:ext cx="1072662" cy="10726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2B83B-C098-45B9-B8FC-7A6DAFAFD452}">
      <dsp:nvSpPr>
        <dsp:cNvPr id="0" name=""/>
        <dsp:cNvSpPr/>
      </dsp:nvSpPr>
      <dsp:spPr>
        <a:xfrm>
          <a:off x="228599" y="0"/>
          <a:ext cx="3048000" cy="3048000"/>
        </a:xfrm>
        <a:prstGeom prst="diamond">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F487F2-224C-4DE0-BDBC-8AED5277848E}">
      <dsp:nvSpPr>
        <dsp:cNvPr id="0" name=""/>
        <dsp:cNvSpPr/>
      </dsp:nvSpPr>
      <dsp:spPr>
        <a:xfrm>
          <a:off x="518159" y="289560"/>
          <a:ext cx="1188720" cy="1188720"/>
        </a:xfrm>
        <a:prstGeom prst="roundRect">
          <a:avLst/>
        </a:prstGeom>
        <a:solidFill>
          <a:srgbClr val="FBC608"/>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New Members</a:t>
          </a:r>
        </a:p>
      </dsp:txBody>
      <dsp:txXfrm>
        <a:off x="576188" y="347589"/>
        <a:ext cx="1072662" cy="1072662"/>
      </dsp:txXfrm>
    </dsp:sp>
    <dsp:sp modelId="{CF10BD20-C4B1-43AE-8179-B81B7C0C86AA}">
      <dsp:nvSpPr>
        <dsp:cNvPr id="0" name=""/>
        <dsp:cNvSpPr/>
      </dsp:nvSpPr>
      <dsp:spPr>
        <a:xfrm>
          <a:off x="1798319" y="289560"/>
          <a:ext cx="1188720" cy="1188720"/>
        </a:xfrm>
        <a:prstGeom prst="roundRect">
          <a:avLst/>
        </a:prstGeom>
        <a:solidFill>
          <a:srgbClr val="00AC69"/>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Community Projects</a:t>
          </a:r>
        </a:p>
      </dsp:txBody>
      <dsp:txXfrm>
        <a:off x="1856348" y="347589"/>
        <a:ext cx="1072662" cy="1072662"/>
      </dsp:txXfrm>
    </dsp:sp>
    <dsp:sp modelId="{2DFD2E82-B570-4051-8124-D2688E7E36A4}">
      <dsp:nvSpPr>
        <dsp:cNvPr id="0" name=""/>
        <dsp:cNvSpPr/>
      </dsp:nvSpPr>
      <dsp:spPr>
        <a:xfrm>
          <a:off x="518159" y="1569720"/>
          <a:ext cx="1188720" cy="1188720"/>
        </a:xfrm>
        <a:prstGeom prst="roundRect">
          <a:avLst/>
        </a:prstGeom>
        <a:solidFill>
          <a:srgbClr val="FF5C35"/>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Leadership and Club Operations</a:t>
          </a:r>
        </a:p>
      </dsp:txBody>
      <dsp:txXfrm>
        <a:off x="576188" y="1627749"/>
        <a:ext cx="1072662" cy="1072662"/>
      </dsp:txXfrm>
    </dsp:sp>
    <dsp:sp modelId="{F125B20E-E43E-4815-9B5D-CCA8D4E6C7A5}">
      <dsp:nvSpPr>
        <dsp:cNvPr id="0" name=""/>
        <dsp:cNvSpPr/>
      </dsp:nvSpPr>
      <dsp:spPr>
        <a:xfrm>
          <a:off x="1798319" y="1569720"/>
          <a:ext cx="1188720" cy="1188720"/>
        </a:xfrm>
        <a:prstGeom prst="roundRect">
          <a:avLst/>
        </a:prstGeom>
        <a:solidFill>
          <a:srgbClr val="732E8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Share Your Club’s Achievements with your Community</a:t>
          </a:r>
        </a:p>
      </dsp:txBody>
      <dsp:txXfrm>
        <a:off x="1856348" y="1627749"/>
        <a:ext cx="1072662" cy="107266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E2B83B-C098-45B9-B8FC-7A6DAFAFD452}">
      <dsp:nvSpPr>
        <dsp:cNvPr id="0" name=""/>
        <dsp:cNvSpPr/>
      </dsp:nvSpPr>
      <dsp:spPr>
        <a:xfrm>
          <a:off x="228599" y="0"/>
          <a:ext cx="3048000" cy="3048000"/>
        </a:xfrm>
        <a:prstGeom prst="diamond">
          <a:avLst/>
        </a:prstGeom>
        <a:solidFill>
          <a:schemeClr val="dk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2F487F2-224C-4DE0-BDBC-8AED5277848E}">
      <dsp:nvSpPr>
        <dsp:cNvPr id="0" name=""/>
        <dsp:cNvSpPr/>
      </dsp:nvSpPr>
      <dsp:spPr>
        <a:xfrm>
          <a:off x="518159" y="289560"/>
          <a:ext cx="1188720" cy="1188720"/>
        </a:xfrm>
        <a:prstGeom prst="roundRect">
          <a:avLst/>
        </a:prstGeom>
        <a:solidFill>
          <a:srgbClr val="FBC608"/>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New Members</a:t>
          </a:r>
        </a:p>
      </dsp:txBody>
      <dsp:txXfrm>
        <a:off x="576188" y="347589"/>
        <a:ext cx="1072662" cy="1072662"/>
      </dsp:txXfrm>
    </dsp:sp>
    <dsp:sp modelId="{CF10BD20-C4B1-43AE-8179-B81B7C0C86AA}">
      <dsp:nvSpPr>
        <dsp:cNvPr id="0" name=""/>
        <dsp:cNvSpPr/>
      </dsp:nvSpPr>
      <dsp:spPr>
        <a:xfrm>
          <a:off x="1798319" y="289560"/>
          <a:ext cx="1188720" cy="1188720"/>
        </a:xfrm>
        <a:prstGeom prst="roundRect">
          <a:avLst/>
        </a:prstGeom>
        <a:solidFill>
          <a:srgbClr val="00AC69"/>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Community Projects</a:t>
          </a:r>
        </a:p>
      </dsp:txBody>
      <dsp:txXfrm>
        <a:off x="1856348" y="347589"/>
        <a:ext cx="1072662" cy="1072662"/>
      </dsp:txXfrm>
    </dsp:sp>
    <dsp:sp modelId="{2DFD2E82-B570-4051-8124-D2688E7E36A4}">
      <dsp:nvSpPr>
        <dsp:cNvPr id="0" name=""/>
        <dsp:cNvSpPr/>
      </dsp:nvSpPr>
      <dsp:spPr>
        <a:xfrm>
          <a:off x="518159" y="1569720"/>
          <a:ext cx="1188720" cy="1188720"/>
        </a:xfrm>
        <a:prstGeom prst="roundRect">
          <a:avLst/>
        </a:prstGeom>
        <a:solidFill>
          <a:srgbClr val="FF5C35"/>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Leadership and Club Operations</a:t>
          </a:r>
        </a:p>
      </dsp:txBody>
      <dsp:txXfrm>
        <a:off x="576188" y="1627749"/>
        <a:ext cx="1072662" cy="1072662"/>
      </dsp:txXfrm>
    </dsp:sp>
    <dsp:sp modelId="{F125B20E-E43E-4815-9B5D-CCA8D4E6C7A5}">
      <dsp:nvSpPr>
        <dsp:cNvPr id="0" name=""/>
        <dsp:cNvSpPr/>
      </dsp:nvSpPr>
      <dsp:spPr>
        <a:xfrm>
          <a:off x="1798319" y="1569720"/>
          <a:ext cx="1188720" cy="1188720"/>
        </a:xfrm>
        <a:prstGeom prst="roundRect">
          <a:avLst/>
        </a:prstGeom>
        <a:solidFill>
          <a:srgbClr val="732E81"/>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en-US" sz="1200" kern="1200" dirty="0"/>
            <a:t>Share Your Club’s Achievements with your Community</a:t>
          </a:r>
        </a:p>
      </dsp:txBody>
      <dsp:txXfrm>
        <a:off x="1856348" y="1627749"/>
        <a:ext cx="1072662" cy="1072662"/>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4A6F0-2383-453B-8984-7FC21383780B}">
      <dsp:nvSpPr>
        <dsp:cNvPr id="0" name=""/>
        <dsp:cNvSpPr/>
      </dsp:nvSpPr>
      <dsp:spPr>
        <a:xfrm>
          <a:off x="3642350" y="26680"/>
          <a:ext cx="892075" cy="892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Calibri" panose="020F0502020204030204" pitchFamily="34" charset="0"/>
              <a:cs typeface="Calibri" panose="020F0502020204030204" pitchFamily="34" charset="0"/>
            </a:rPr>
            <a:t>Share</a:t>
          </a:r>
        </a:p>
      </dsp:txBody>
      <dsp:txXfrm>
        <a:off x="3642350" y="26680"/>
        <a:ext cx="892075" cy="892075"/>
      </dsp:txXfrm>
    </dsp:sp>
    <dsp:sp modelId="{38F3E115-2726-41E2-A1A9-A5F5D41654D6}">
      <dsp:nvSpPr>
        <dsp:cNvPr id="0" name=""/>
        <dsp:cNvSpPr/>
      </dsp:nvSpPr>
      <dsp:spPr>
        <a:xfrm>
          <a:off x="1539116" y="302"/>
          <a:ext cx="3350629" cy="3350629"/>
        </a:xfrm>
        <a:prstGeom prst="circularArrow">
          <a:avLst>
            <a:gd name="adj1" fmla="val 5192"/>
            <a:gd name="adj2" fmla="val 335297"/>
            <a:gd name="adj3" fmla="val 21295751"/>
            <a:gd name="adj4" fmla="val 19764040"/>
            <a:gd name="adj5" fmla="val 60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83EC5F-8B4B-4A5E-A235-74AB7F4410C9}">
      <dsp:nvSpPr>
        <dsp:cNvPr id="0" name=""/>
        <dsp:cNvSpPr/>
      </dsp:nvSpPr>
      <dsp:spPr>
        <a:xfrm>
          <a:off x="4182485" y="1689045"/>
          <a:ext cx="892075" cy="892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Calibri" panose="020F0502020204030204" pitchFamily="34" charset="0"/>
              <a:cs typeface="Calibri" panose="020F0502020204030204" pitchFamily="34" charset="0"/>
            </a:rPr>
            <a:t>Support</a:t>
          </a:r>
        </a:p>
      </dsp:txBody>
      <dsp:txXfrm>
        <a:off x="4182485" y="1689045"/>
        <a:ext cx="892075" cy="892075"/>
      </dsp:txXfrm>
    </dsp:sp>
    <dsp:sp modelId="{8BA4A4AD-AE21-4519-907E-3292F261B497}">
      <dsp:nvSpPr>
        <dsp:cNvPr id="0" name=""/>
        <dsp:cNvSpPr/>
      </dsp:nvSpPr>
      <dsp:spPr>
        <a:xfrm>
          <a:off x="1539116" y="302"/>
          <a:ext cx="3350629" cy="3350629"/>
        </a:xfrm>
        <a:prstGeom prst="circularArrow">
          <a:avLst>
            <a:gd name="adj1" fmla="val 5192"/>
            <a:gd name="adj2" fmla="val 335297"/>
            <a:gd name="adj3" fmla="val 4017298"/>
            <a:gd name="adj4" fmla="val 2251046"/>
            <a:gd name="adj5" fmla="val 60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627922-9974-41B6-88C2-64A66BD838A2}">
      <dsp:nvSpPr>
        <dsp:cNvPr id="0" name=""/>
        <dsp:cNvSpPr/>
      </dsp:nvSpPr>
      <dsp:spPr>
        <a:xfrm>
          <a:off x="2768393" y="2716443"/>
          <a:ext cx="892075" cy="892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Calibri" panose="020F0502020204030204" pitchFamily="34" charset="0"/>
              <a:cs typeface="Calibri" panose="020F0502020204030204" pitchFamily="34" charset="0"/>
            </a:rPr>
            <a:t>Recognize</a:t>
          </a:r>
        </a:p>
      </dsp:txBody>
      <dsp:txXfrm>
        <a:off x="2768393" y="2716443"/>
        <a:ext cx="892075" cy="892075"/>
      </dsp:txXfrm>
    </dsp:sp>
    <dsp:sp modelId="{9E39B2B2-8846-4D64-9C36-18324217A6E5}">
      <dsp:nvSpPr>
        <dsp:cNvPr id="0" name=""/>
        <dsp:cNvSpPr/>
      </dsp:nvSpPr>
      <dsp:spPr>
        <a:xfrm>
          <a:off x="1539116" y="302"/>
          <a:ext cx="3350629" cy="3350629"/>
        </a:xfrm>
        <a:prstGeom prst="circularArrow">
          <a:avLst>
            <a:gd name="adj1" fmla="val 5192"/>
            <a:gd name="adj2" fmla="val 335297"/>
            <a:gd name="adj3" fmla="val 8213657"/>
            <a:gd name="adj4" fmla="val 6447405"/>
            <a:gd name="adj5" fmla="val 60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684917-3BD1-4414-BD80-F1AA5349A567}">
      <dsp:nvSpPr>
        <dsp:cNvPr id="0" name=""/>
        <dsp:cNvSpPr/>
      </dsp:nvSpPr>
      <dsp:spPr>
        <a:xfrm>
          <a:off x="1097638" y="1689045"/>
          <a:ext cx="1405402" cy="892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Calibri" panose="020F0502020204030204" pitchFamily="34" charset="0"/>
              <a:cs typeface="Calibri" panose="020F0502020204030204" pitchFamily="34" charset="0"/>
            </a:rPr>
            <a:t>Evaluate</a:t>
          </a:r>
        </a:p>
      </dsp:txBody>
      <dsp:txXfrm>
        <a:off x="1097638" y="1689045"/>
        <a:ext cx="1405402" cy="892075"/>
      </dsp:txXfrm>
    </dsp:sp>
    <dsp:sp modelId="{2E3351E2-2A4A-4DA6-8386-CAD3C32A7C8A}">
      <dsp:nvSpPr>
        <dsp:cNvPr id="0" name=""/>
        <dsp:cNvSpPr/>
      </dsp:nvSpPr>
      <dsp:spPr>
        <a:xfrm>
          <a:off x="1539116" y="302"/>
          <a:ext cx="3350629" cy="3350629"/>
        </a:xfrm>
        <a:prstGeom prst="circularArrow">
          <a:avLst>
            <a:gd name="adj1" fmla="val 5192"/>
            <a:gd name="adj2" fmla="val 335297"/>
            <a:gd name="adj3" fmla="val 12300662"/>
            <a:gd name="adj4" fmla="val 10768952"/>
            <a:gd name="adj5" fmla="val 60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7EA02-D677-4CAF-84C5-FAB44985FE80}">
      <dsp:nvSpPr>
        <dsp:cNvPr id="0" name=""/>
        <dsp:cNvSpPr/>
      </dsp:nvSpPr>
      <dsp:spPr>
        <a:xfrm>
          <a:off x="1894437" y="26680"/>
          <a:ext cx="892075" cy="89207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Calibri" panose="020F0502020204030204" pitchFamily="34" charset="0"/>
              <a:cs typeface="Calibri" panose="020F0502020204030204" pitchFamily="34" charset="0"/>
            </a:rPr>
            <a:t>Change</a:t>
          </a:r>
        </a:p>
      </dsp:txBody>
      <dsp:txXfrm>
        <a:off x="1894437" y="26680"/>
        <a:ext cx="892075" cy="892075"/>
      </dsp:txXfrm>
    </dsp:sp>
    <dsp:sp modelId="{530FA79C-3F31-40E4-83D7-8F47B18CD322}">
      <dsp:nvSpPr>
        <dsp:cNvPr id="0" name=""/>
        <dsp:cNvSpPr/>
      </dsp:nvSpPr>
      <dsp:spPr>
        <a:xfrm>
          <a:off x="1539116" y="302"/>
          <a:ext cx="3350629" cy="3350629"/>
        </a:xfrm>
        <a:prstGeom prst="circularArrow">
          <a:avLst>
            <a:gd name="adj1" fmla="val 5192"/>
            <a:gd name="adj2" fmla="val 335297"/>
            <a:gd name="adj3" fmla="val 16868279"/>
            <a:gd name="adj4" fmla="val 15196424"/>
            <a:gd name="adj5" fmla="val 6057"/>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4A6F0-2383-453B-8984-7FC21383780B}">
      <dsp:nvSpPr>
        <dsp:cNvPr id="0" name=""/>
        <dsp:cNvSpPr/>
      </dsp:nvSpPr>
      <dsp:spPr>
        <a:xfrm>
          <a:off x="2385015" y="20029"/>
          <a:ext cx="685693" cy="685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Calibri" panose="020F0502020204030204" pitchFamily="34" charset="0"/>
              <a:cs typeface="Calibri" panose="020F0502020204030204" pitchFamily="34" charset="0"/>
            </a:rPr>
            <a:t>Share</a:t>
          </a:r>
        </a:p>
      </dsp:txBody>
      <dsp:txXfrm>
        <a:off x="2385015" y="20029"/>
        <a:ext cx="685693" cy="685693"/>
      </dsp:txXfrm>
    </dsp:sp>
    <dsp:sp modelId="{38F3E115-2726-41E2-A1A9-A5F5D41654D6}">
      <dsp:nvSpPr>
        <dsp:cNvPr id="0" name=""/>
        <dsp:cNvSpPr/>
      </dsp:nvSpPr>
      <dsp:spPr>
        <a:xfrm>
          <a:off x="771404" y="119"/>
          <a:ext cx="2571631" cy="2571631"/>
        </a:xfrm>
        <a:prstGeom prst="circularArrow">
          <a:avLst>
            <a:gd name="adj1" fmla="val 5199"/>
            <a:gd name="adj2" fmla="val 335860"/>
            <a:gd name="adj3" fmla="val 21293457"/>
            <a:gd name="adj4" fmla="val 19766050"/>
            <a:gd name="adj5" fmla="val 606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83EC5F-8B4B-4A5E-A235-74AB7F4410C9}">
      <dsp:nvSpPr>
        <dsp:cNvPr id="0" name=""/>
        <dsp:cNvSpPr/>
      </dsp:nvSpPr>
      <dsp:spPr>
        <a:xfrm>
          <a:off x="2799494" y="1295665"/>
          <a:ext cx="685693" cy="685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Calibri" panose="020F0502020204030204" pitchFamily="34" charset="0"/>
              <a:cs typeface="Calibri" panose="020F0502020204030204" pitchFamily="34" charset="0"/>
            </a:rPr>
            <a:t>Support</a:t>
          </a:r>
        </a:p>
      </dsp:txBody>
      <dsp:txXfrm>
        <a:off x="2799494" y="1295665"/>
        <a:ext cx="685693" cy="685693"/>
      </dsp:txXfrm>
    </dsp:sp>
    <dsp:sp modelId="{8BA4A4AD-AE21-4519-907E-3292F261B497}">
      <dsp:nvSpPr>
        <dsp:cNvPr id="0" name=""/>
        <dsp:cNvSpPr/>
      </dsp:nvSpPr>
      <dsp:spPr>
        <a:xfrm>
          <a:off x="771404" y="119"/>
          <a:ext cx="2571631" cy="2571631"/>
        </a:xfrm>
        <a:prstGeom prst="circularArrow">
          <a:avLst>
            <a:gd name="adj1" fmla="val 5199"/>
            <a:gd name="adj2" fmla="val 335860"/>
            <a:gd name="adj3" fmla="val 4014921"/>
            <a:gd name="adj4" fmla="val 2253227"/>
            <a:gd name="adj5" fmla="val 606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627922-9974-41B6-88C2-64A66BD838A2}">
      <dsp:nvSpPr>
        <dsp:cNvPr id="0" name=""/>
        <dsp:cNvSpPr/>
      </dsp:nvSpPr>
      <dsp:spPr>
        <a:xfrm>
          <a:off x="1714373" y="2084051"/>
          <a:ext cx="685693" cy="685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Calibri" panose="020F0502020204030204" pitchFamily="34" charset="0"/>
              <a:cs typeface="Calibri" panose="020F0502020204030204" pitchFamily="34" charset="0"/>
            </a:rPr>
            <a:t>Recognize</a:t>
          </a:r>
        </a:p>
      </dsp:txBody>
      <dsp:txXfrm>
        <a:off x="1714373" y="2084051"/>
        <a:ext cx="685693" cy="685693"/>
      </dsp:txXfrm>
    </dsp:sp>
    <dsp:sp modelId="{9E39B2B2-8846-4D64-9C36-18324217A6E5}">
      <dsp:nvSpPr>
        <dsp:cNvPr id="0" name=""/>
        <dsp:cNvSpPr/>
      </dsp:nvSpPr>
      <dsp:spPr>
        <a:xfrm>
          <a:off x="771404" y="119"/>
          <a:ext cx="2571631" cy="2571631"/>
        </a:xfrm>
        <a:prstGeom prst="circularArrow">
          <a:avLst>
            <a:gd name="adj1" fmla="val 5199"/>
            <a:gd name="adj2" fmla="val 335860"/>
            <a:gd name="adj3" fmla="val 8210912"/>
            <a:gd name="adj4" fmla="val 6449219"/>
            <a:gd name="adj5" fmla="val 606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684917-3BD1-4414-BD80-F1AA5349A567}">
      <dsp:nvSpPr>
        <dsp:cNvPr id="0" name=""/>
        <dsp:cNvSpPr/>
      </dsp:nvSpPr>
      <dsp:spPr>
        <a:xfrm>
          <a:off x="431968" y="1295665"/>
          <a:ext cx="1080262" cy="685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Calibri" panose="020F0502020204030204" pitchFamily="34" charset="0"/>
              <a:cs typeface="Calibri" panose="020F0502020204030204" pitchFamily="34" charset="0"/>
            </a:rPr>
            <a:t>Evaluate</a:t>
          </a:r>
        </a:p>
      </dsp:txBody>
      <dsp:txXfrm>
        <a:off x="431968" y="1295665"/>
        <a:ext cx="1080262" cy="685693"/>
      </dsp:txXfrm>
    </dsp:sp>
    <dsp:sp modelId="{2E3351E2-2A4A-4DA6-8386-CAD3C32A7C8A}">
      <dsp:nvSpPr>
        <dsp:cNvPr id="0" name=""/>
        <dsp:cNvSpPr/>
      </dsp:nvSpPr>
      <dsp:spPr>
        <a:xfrm>
          <a:off x="771404" y="119"/>
          <a:ext cx="2571631" cy="2571631"/>
        </a:xfrm>
        <a:prstGeom prst="circularArrow">
          <a:avLst>
            <a:gd name="adj1" fmla="val 5199"/>
            <a:gd name="adj2" fmla="val 335860"/>
            <a:gd name="adj3" fmla="val 12298090"/>
            <a:gd name="adj4" fmla="val 10770683"/>
            <a:gd name="adj5" fmla="val 606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7EA02-D677-4CAF-84C5-FAB44985FE80}">
      <dsp:nvSpPr>
        <dsp:cNvPr id="0" name=""/>
        <dsp:cNvSpPr/>
      </dsp:nvSpPr>
      <dsp:spPr>
        <a:xfrm>
          <a:off x="1043732" y="20029"/>
          <a:ext cx="685693" cy="68569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Calibri" panose="020F0502020204030204" pitchFamily="34" charset="0"/>
              <a:cs typeface="Calibri" panose="020F0502020204030204" pitchFamily="34" charset="0"/>
            </a:rPr>
            <a:t>Change</a:t>
          </a:r>
        </a:p>
      </dsp:txBody>
      <dsp:txXfrm>
        <a:off x="1043732" y="20029"/>
        <a:ext cx="685693" cy="685693"/>
      </dsp:txXfrm>
    </dsp:sp>
    <dsp:sp modelId="{530FA79C-3F31-40E4-83D7-8F47B18CD322}">
      <dsp:nvSpPr>
        <dsp:cNvPr id="0" name=""/>
        <dsp:cNvSpPr/>
      </dsp:nvSpPr>
      <dsp:spPr>
        <a:xfrm>
          <a:off x="771404" y="119"/>
          <a:ext cx="2571631" cy="2571631"/>
        </a:xfrm>
        <a:prstGeom prst="circularArrow">
          <a:avLst>
            <a:gd name="adj1" fmla="val 5199"/>
            <a:gd name="adj2" fmla="val 335860"/>
            <a:gd name="adj3" fmla="val 16865909"/>
            <a:gd name="adj4" fmla="val 15198231"/>
            <a:gd name="adj5" fmla="val 6066"/>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74A6F0-2383-453B-8984-7FC21383780B}">
      <dsp:nvSpPr>
        <dsp:cNvPr id="0" name=""/>
        <dsp:cNvSpPr/>
      </dsp:nvSpPr>
      <dsp:spPr>
        <a:xfrm>
          <a:off x="3012168" y="21628"/>
          <a:ext cx="737889" cy="73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Calibri" panose="020F0502020204030204" pitchFamily="34" charset="0"/>
              <a:cs typeface="Calibri" panose="020F0502020204030204" pitchFamily="34" charset="0"/>
            </a:rPr>
            <a:t>Share</a:t>
          </a:r>
        </a:p>
      </dsp:txBody>
      <dsp:txXfrm>
        <a:off x="3012168" y="21628"/>
        <a:ext cx="737889" cy="737889"/>
      </dsp:txXfrm>
    </dsp:sp>
    <dsp:sp modelId="{38F3E115-2726-41E2-A1A9-A5F5D41654D6}">
      <dsp:nvSpPr>
        <dsp:cNvPr id="0" name=""/>
        <dsp:cNvSpPr/>
      </dsp:nvSpPr>
      <dsp:spPr>
        <a:xfrm>
          <a:off x="1274185" y="16"/>
          <a:ext cx="2769330" cy="2769330"/>
        </a:xfrm>
        <a:prstGeom prst="circularArrow">
          <a:avLst>
            <a:gd name="adj1" fmla="val 5196"/>
            <a:gd name="adj2" fmla="val 335595"/>
            <a:gd name="adj3" fmla="val 21294539"/>
            <a:gd name="adj4" fmla="val 19765102"/>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683EC5F-8B4B-4A5E-A235-74AB7F4410C9}">
      <dsp:nvSpPr>
        <dsp:cNvPr id="0" name=""/>
        <dsp:cNvSpPr/>
      </dsp:nvSpPr>
      <dsp:spPr>
        <a:xfrm>
          <a:off x="3458550" y="1395452"/>
          <a:ext cx="737889" cy="73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Calibri" panose="020F0502020204030204" pitchFamily="34" charset="0"/>
              <a:cs typeface="Calibri" panose="020F0502020204030204" pitchFamily="34" charset="0"/>
            </a:rPr>
            <a:t>Support</a:t>
          </a:r>
        </a:p>
      </dsp:txBody>
      <dsp:txXfrm>
        <a:off x="3458550" y="1395452"/>
        <a:ext cx="737889" cy="737889"/>
      </dsp:txXfrm>
    </dsp:sp>
    <dsp:sp modelId="{8BA4A4AD-AE21-4519-907E-3292F261B497}">
      <dsp:nvSpPr>
        <dsp:cNvPr id="0" name=""/>
        <dsp:cNvSpPr/>
      </dsp:nvSpPr>
      <dsp:spPr>
        <a:xfrm>
          <a:off x="1274185" y="16"/>
          <a:ext cx="2769330" cy="2769330"/>
        </a:xfrm>
        <a:prstGeom prst="circularArrow">
          <a:avLst>
            <a:gd name="adj1" fmla="val 5196"/>
            <a:gd name="adj2" fmla="val 335595"/>
            <a:gd name="adj3" fmla="val 4016042"/>
            <a:gd name="adj4" fmla="val 2252198"/>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F627922-9974-41B6-88C2-64A66BD838A2}">
      <dsp:nvSpPr>
        <dsp:cNvPr id="0" name=""/>
        <dsp:cNvSpPr/>
      </dsp:nvSpPr>
      <dsp:spPr>
        <a:xfrm>
          <a:off x="2289906" y="2244522"/>
          <a:ext cx="737889" cy="73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Calibri" panose="020F0502020204030204" pitchFamily="34" charset="0"/>
              <a:cs typeface="Calibri" panose="020F0502020204030204" pitchFamily="34" charset="0"/>
            </a:rPr>
            <a:t>Recognize</a:t>
          </a:r>
        </a:p>
      </dsp:txBody>
      <dsp:txXfrm>
        <a:off x="2289906" y="2244522"/>
        <a:ext cx="737889" cy="737889"/>
      </dsp:txXfrm>
    </dsp:sp>
    <dsp:sp modelId="{9E39B2B2-8846-4D64-9C36-18324217A6E5}">
      <dsp:nvSpPr>
        <dsp:cNvPr id="0" name=""/>
        <dsp:cNvSpPr/>
      </dsp:nvSpPr>
      <dsp:spPr>
        <a:xfrm>
          <a:off x="1274185" y="16"/>
          <a:ext cx="2769330" cy="2769330"/>
        </a:xfrm>
        <a:prstGeom prst="circularArrow">
          <a:avLst>
            <a:gd name="adj1" fmla="val 5196"/>
            <a:gd name="adj2" fmla="val 335595"/>
            <a:gd name="adj3" fmla="val 8212207"/>
            <a:gd name="adj4" fmla="val 6448363"/>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C684917-3BD1-4414-BD80-F1AA5349A567}">
      <dsp:nvSpPr>
        <dsp:cNvPr id="0" name=""/>
        <dsp:cNvSpPr/>
      </dsp:nvSpPr>
      <dsp:spPr>
        <a:xfrm>
          <a:off x="908959" y="1395452"/>
          <a:ext cx="1162493" cy="73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Calibri" panose="020F0502020204030204" pitchFamily="34" charset="0"/>
              <a:cs typeface="Calibri" panose="020F0502020204030204" pitchFamily="34" charset="0"/>
            </a:rPr>
            <a:t>Evaluate</a:t>
          </a:r>
        </a:p>
      </dsp:txBody>
      <dsp:txXfrm>
        <a:off x="908959" y="1395452"/>
        <a:ext cx="1162493" cy="737889"/>
      </dsp:txXfrm>
    </dsp:sp>
    <dsp:sp modelId="{2E3351E2-2A4A-4DA6-8386-CAD3C32A7C8A}">
      <dsp:nvSpPr>
        <dsp:cNvPr id="0" name=""/>
        <dsp:cNvSpPr/>
      </dsp:nvSpPr>
      <dsp:spPr>
        <a:xfrm>
          <a:off x="1274185" y="16"/>
          <a:ext cx="2769330" cy="2769330"/>
        </a:xfrm>
        <a:prstGeom prst="circularArrow">
          <a:avLst>
            <a:gd name="adj1" fmla="val 5196"/>
            <a:gd name="adj2" fmla="val 335595"/>
            <a:gd name="adj3" fmla="val 12299303"/>
            <a:gd name="adj4" fmla="val 10769866"/>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557EA02-D677-4CAF-84C5-FAB44985FE80}">
      <dsp:nvSpPr>
        <dsp:cNvPr id="0" name=""/>
        <dsp:cNvSpPr/>
      </dsp:nvSpPr>
      <dsp:spPr>
        <a:xfrm>
          <a:off x="1567643" y="21628"/>
          <a:ext cx="737889" cy="7378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US" sz="1200" kern="1200" dirty="0">
              <a:solidFill>
                <a:schemeClr val="bg1"/>
              </a:solidFill>
              <a:latin typeface="Calibri" panose="020F0502020204030204" pitchFamily="34" charset="0"/>
              <a:cs typeface="Calibri" panose="020F0502020204030204" pitchFamily="34" charset="0"/>
            </a:rPr>
            <a:t>Change</a:t>
          </a:r>
        </a:p>
      </dsp:txBody>
      <dsp:txXfrm>
        <a:off x="1567643" y="21628"/>
        <a:ext cx="737889" cy="737889"/>
      </dsp:txXfrm>
    </dsp:sp>
    <dsp:sp modelId="{530FA79C-3F31-40E4-83D7-8F47B18CD322}">
      <dsp:nvSpPr>
        <dsp:cNvPr id="0" name=""/>
        <dsp:cNvSpPr/>
      </dsp:nvSpPr>
      <dsp:spPr>
        <a:xfrm>
          <a:off x="1274185" y="16"/>
          <a:ext cx="2769330" cy="2769330"/>
        </a:xfrm>
        <a:prstGeom prst="circularArrow">
          <a:avLst>
            <a:gd name="adj1" fmla="val 5196"/>
            <a:gd name="adj2" fmla="val 335595"/>
            <a:gd name="adj3" fmla="val 16867027"/>
            <a:gd name="adj4" fmla="val 15197379"/>
            <a:gd name="adj5" fmla="val 6062"/>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4.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5.xml><?xml version="1.0" encoding="utf-8"?>
<dgm:layoutDef xmlns:dgm="http://schemas.openxmlformats.org/drawingml/2006/diagram" xmlns:a="http://schemas.openxmlformats.org/drawingml/2006/main" uniqueId="urn:microsoft.com/office/officeart/2005/8/layout/matrix3">
  <dgm:title val=""/>
  <dgm:desc val=""/>
  <dgm:catLst>
    <dgm:cat type="matrix" pri="1000"/>
    <dgm:cat type="convert" pri="18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0" destOrd="0"/>
        <dgm:cxn modelId="8" srcId="0" destId="4" srcOrd="1" destOrd="0"/>
      </dgm:cxnLst>
      <dgm:bg/>
      <dgm:whole/>
    </dgm:dataModel>
  </dgm:sampData>
  <dgm:styleData useDef="1">
    <dgm:dataModel>
      <dgm:ptLst/>
      <dgm:bg/>
      <dgm:whole/>
    </dgm:dataModel>
  </dgm:styleData>
  <dgm:clrData useDef="1">
    <dgm:dataModel>
      <dgm:ptLst/>
      <dgm:bg/>
      <dgm:whole/>
    </dgm:dataModel>
  </dgm:clrData>
  <dgm:layoutNode name="matrix">
    <dgm:varLst>
      <dgm:chMax val="1"/>
      <dgm:dir/>
      <dgm:resizeHandles val="exact"/>
    </dgm:varLst>
    <dgm:alg type="composite">
      <dgm:param type="ar" val="1"/>
    </dgm:alg>
    <dgm:shape xmlns:r="http://schemas.openxmlformats.org/officeDocument/2006/relationships" r:blip="">
      <dgm:adjLst/>
    </dgm:shape>
    <dgm:presOf/>
    <dgm:choose name="Name0">
      <dgm:if name="Name1" func="var" arg="dir" op="equ" val="norm">
        <dgm:constrLst>
          <dgm:constr type="w" for="ch" forName="diamond" refType="w"/>
          <dgm:constr type="h" for="ch" forName="diamond" refType="h"/>
          <dgm:constr type="w" for="ch" forName="quad1" refType="w" fact="0.39"/>
          <dgm:constr type="h" for="ch" forName="quad1" refType="h" fact="0.39"/>
          <dgm:constr type="ctrX" for="ch" forName="quad1" refType="w" fact="0.29"/>
          <dgm:constr type="ctrY" for="ch" forName="quad1" refType="h" fact="0.29"/>
          <dgm:constr type="w" for="ch" forName="quad2" refType="w" fact="0.39"/>
          <dgm:constr type="h" for="ch" forName="quad2" refType="h" fact="0.39"/>
          <dgm:constr type="ctrX" for="ch" forName="quad2" refType="w" fact="0.71"/>
          <dgm:constr type="ctrY" for="ch" forName="quad2" refType="h" fact="0.29"/>
          <dgm:constr type="w" for="ch" forName="quad3" refType="w" fact="0.39"/>
          <dgm:constr type="h" for="ch" forName="quad3" refType="h" fact="0.39"/>
          <dgm:constr type="ctrX" for="ch" forName="quad3" refType="w" fact="0.29"/>
          <dgm:constr type="ctrY" for="ch" forName="quad3" refType="h" fact="0.71"/>
          <dgm:constr type="w" for="ch" forName="quad4" refType="w" fact="0.39"/>
          <dgm:constr type="h" for="ch" forName="quad4" refType="h" fact="0.39"/>
          <dgm:constr type="ctrX" for="ch" forName="quad4" refType="w" fact="0.71"/>
          <dgm:constr type="ctrY" for="ch" forName="quad4" refType="h" fact="0.71"/>
          <dgm:constr type="primFontSz" for="des" ptType="node" op="equ" val="65"/>
        </dgm:constrLst>
      </dgm:if>
      <dgm:else name="Name2">
        <dgm:constrLst>
          <dgm:constr type="w" for="ch" forName="diamond" refType="w"/>
          <dgm:constr type="h" for="ch" forName="diamond" refType="h"/>
          <dgm:constr type="w" for="ch" forName="quad1" refType="w" fact="0.39"/>
          <dgm:constr type="h" for="ch" forName="quad1" refType="h" fact="0.39"/>
          <dgm:constr type="ctrX" for="ch" forName="quad1" refType="w" fact="0.71"/>
          <dgm:constr type="ctrY" for="ch" forName="quad1" refType="h" fact="0.29"/>
          <dgm:constr type="w" for="ch" forName="quad2" refType="w" fact="0.39"/>
          <dgm:constr type="h" for="ch" forName="quad2" refType="h" fact="0.39"/>
          <dgm:constr type="ctrX" for="ch" forName="quad2" refType="w" fact="0.29"/>
          <dgm:constr type="ctrY" for="ch" forName="quad2" refType="h" fact="0.29"/>
          <dgm:constr type="w" for="ch" forName="quad3" refType="w" fact="0.39"/>
          <dgm:constr type="h" for="ch" forName="quad3" refType="h" fact="0.39"/>
          <dgm:constr type="ctrX" for="ch" forName="quad3" refType="w" fact="0.71"/>
          <dgm:constr type="ctrY" for="ch" forName="quad3" refType="h" fact="0.71"/>
          <dgm:constr type="w" for="ch" forName="quad4" refType="w" fact="0.39"/>
          <dgm:constr type="h" for="ch" forName="quad4" refType="h" fact="0.39"/>
          <dgm:constr type="ctrX" for="ch" forName="quad4" refType="w" fact="0.29"/>
          <dgm:constr type="ctrY" for="ch" forName="quad4" refType="h" fact="0.71"/>
          <dgm:constr type="primFontSz" for="des" ptType="node" op="equ" val="65"/>
        </dgm:constrLst>
      </dgm:else>
    </dgm:choose>
    <dgm:ruleLst/>
    <dgm:choose name="Name3">
      <dgm:if name="Name4" axis="ch" ptType="node" func="cnt" op="gte" val="1">
        <dgm:layoutNode name="diamond" styleLbl="bgShp">
          <dgm:alg type="sp"/>
          <dgm:shape xmlns:r="http://schemas.openxmlformats.org/officeDocument/2006/relationships" type="diamond" r:blip="">
            <dgm:adjLst/>
          </dgm:shape>
          <dgm:presOf/>
          <dgm:constrLst>
            <dgm:constr type="w" refType="h" op="equ"/>
          </dgm:constrLst>
          <dgm:ruleLst/>
        </dgm:layoutNode>
        <dgm:layoutNode name="quad1">
          <dgm:varLst>
            <dgm:chMax val="0"/>
            <dgm:chPref val="0"/>
            <dgm:bulletEnabled val="1"/>
          </dgm:varLst>
          <dgm:alg type="tx"/>
          <dgm:shape xmlns:r="http://schemas.openxmlformats.org/officeDocument/2006/relationships" type="roundRect" r:blip="">
            <dgm:adjLst/>
          </dgm:shape>
          <dgm:presOf axis="ch desOrSelf" ptType="node node" st="1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2">
          <dgm:varLst>
            <dgm:chMax val="0"/>
            <dgm:chPref val="0"/>
            <dgm:bulletEnabled val="1"/>
          </dgm:varLst>
          <dgm:alg type="tx"/>
          <dgm:shape xmlns:r="http://schemas.openxmlformats.org/officeDocument/2006/relationships" type="roundRect" r:blip="">
            <dgm:adjLst/>
          </dgm:shape>
          <dgm:presOf axis="ch desOrSelf" ptType="node node" st="2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3">
          <dgm:varLst>
            <dgm:chMax val="0"/>
            <dgm:chPref val="0"/>
            <dgm:bulletEnabled val="1"/>
          </dgm:varLst>
          <dgm:alg type="tx"/>
          <dgm:shape xmlns:r="http://schemas.openxmlformats.org/officeDocument/2006/relationships" type="roundRect" r:blip="">
            <dgm:adjLst/>
          </dgm:shape>
          <dgm:presOf axis="ch desOrSelf" ptType="node node" st="3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quad4">
          <dgm:varLst>
            <dgm:chMax val="0"/>
            <dgm:chPref val="0"/>
            <dgm:bulletEnabled val="1"/>
          </dgm:varLst>
          <dgm:alg type="tx"/>
          <dgm:shape xmlns:r="http://schemas.openxmlformats.org/officeDocument/2006/relationships" type="roundRect" r:blip="">
            <dgm:adjLst/>
          </dgm:shape>
          <dgm:presOf axis="ch desOrSelf" ptType="node node" st="4 1" cnt="1 0"/>
          <dgm:constrLst>
            <dgm:constr type="w" refType="h" op="equ"/>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5"/>
    </dgm:choose>
  </dgm:layoutNode>
</dgm:layoutDef>
</file>

<file path=ppt/diagrams/layout6.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563217" y="357313"/>
            <a:ext cx="3170583" cy="480887"/>
          </a:xfrm>
          <a:prstGeom prst="rect">
            <a:avLst/>
          </a:prstGeom>
        </p:spPr>
        <p:txBody>
          <a:bodyPr vert="horz" lIns="95280" tIns="47640" rIns="95280" bIns="47640" rtlCol="0"/>
          <a:lstStyle>
            <a:lvl1pPr algn="l" fontAlgn="auto">
              <a:spcBef>
                <a:spcPts val="0"/>
              </a:spcBef>
              <a:spcAft>
                <a:spcPts val="0"/>
              </a:spcAft>
              <a:defRPr sz="1300">
                <a:latin typeface="+mn-lt"/>
                <a:ea typeface="+mn-ea"/>
                <a:cs typeface="+mn-cs"/>
              </a:defRPr>
            </a:lvl1pPr>
          </a:lstStyle>
          <a:p>
            <a:pPr>
              <a:defRPr/>
            </a:pPr>
            <a:r>
              <a:rPr lang="en-US"/>
              <a:t>NAMI Past Present Future</a:t>
            </a:r>
            <a:endParaRPr lang="en-US" dirty="0"/>
          </a:p>
        </p:txBody>
      </p:sp>
      <p:sp>
        <p:nvSpPr>
          <p:cNvPr id="5" name="Slide Number Placeholder 4"/>
          <p:cNvSpPr>
            <a:spLocks noGrp="1"/>
          </p:cNvSpPr>
          <p:nvPr>
            <p:ph type="sldNum" sz="quarter" idx="3"/>
          </p:nvPr>
        </p:nvSpPr>
        <p:spPr>
          <a:xfrm>
            <a:off x="3611217" y="8763000"/>
            <a:ext cx="3170583" cy="480887"/>
          </a:xfrm>
          <a:prstGeom prst="rect">
            <a:avLst/>
          </a:prstGeom>
        </p:spPr>
        <p:txBody>
          <a:bodyPr vert="horz" wrap="square" lIns="95280" tIns="47640" rIns="95280" bIns="47640" numCol="1" anchor="b" anchorCtr="0" compatLnSpc="1">
            <a:prstTxWarp prst="textNoShape">
              <a:avLst/>
            </a:prstTxWarp>
          </a:bodyPr>
          <a:lstStyle>
            <a:lvl1pPr algn="r">
              <a:defRPr sz="1300" smtClean="0">
                <a:latin typeface="Calibri" pitchFamily="34" charset="0"/>
              </a:defRPr>
            </a:lvl1pPr>
          </a:lstStyle>
          <a:p>
            <a:pPr>
              <a:defRPr/>
            </a:pPr>
            <a:fld id="{1E64A479-6DF5-45F9-A38D-2D86FF822EDD}" type="slidenum">
              <a:rPr lang="en-US"/>
              <a:pPr>
                <a:defRPr/>
              </a:pPr>
              <a:t>‹#›</a:t>
            </a:fld>
            <a:endParaRPr lang="en-US"/>
          </a:p>
        </p:txBody>
      </p:sp>
    </p:spTree>
    <p:extLst>
      <p:ext uri="{BB962C8B-B14F-4D97-AF65-F5344CB8AC3E}">
        <p14:creationId xmlns:p14="http://schemas.microsoft.com/office/powerpoint/2010/main" val="2583062128"/>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487017" y="357313"/>
            <a:ext cx="3170583" cy="480887"/>
          </a:xfrm>
          <a:prstGeom prst="rect">
            <a:avLst/>
          </a:prstGeom>
        </p:spPr>
        <p:txBody>
          <a:bodyPr vert="horz" lIns="96329" tIns="48164" rIns="96329" bIns="48164" rtlCol="0"/>
          <a:lstStyle>
            <a:lvl1pPr algn="l" fontAlgn="auto">
              <a:spcBef>
                <a:spcPts val="0"/>
              </a:spcBef>
              <a:spcAft>
                <a:spcPts val="0"/>
              </a:spcAft>
              <a:defRPr sz="1300">
                <a:latin typeface="+mn-lt"/>
                <a:ea typeface="+mn-ea"/>
                <a:cs typeface="+mn-cs"/>
              </a:defRPr>
            </a:lvl1pPr>
          </a:lstStyle>
          <a:p>
            <a:pPr>
              <a:defRPr/>
            </a:pPr>
            <a:r>
              <a:rPr lang="en-US"/>
              <a:t>NAMI Past Present Future</a:t>
            </a:r>
            <a:endParaRPr lang="en-US" dirty="0"/>
          </a:p>
        </p:txBody>
      </p:sp>
      <p:sp>
        <p:nvSpPr>
          <p:cNvPr id="4" name="Slide Image Placeholder 3"/>
          <p:cNvSpPr>
            <a:spLocks noGrp="1" noRot="1" noChangeAspect="1"/>
          </p:cNvSpPr>
          <p:nvPr>
            <p:ph type="sldImg" idx="2"/>
          </p:nvPr>
        </p:nvSpPr>
        <p:spPr>
          <a:xfrm>
            <a:off x="460375" y="720725"/>
            <a:ext cx="6396038" cy="3598863"/>
          </a:xfrm>
          <a:prstGeom prst="rect">
            <a:avLst/>
          </a:prstGeom>
          <a:noFill/>
          <a:ln w="12700">
            <a:solidFill>
              <a:prstClr val="black"/>
            </a:solidFill>
          </a:ln>
        </p:spPr>
        <p:txBody>
          <a:bodyPr vert="horz" lIns="96329" tIns="48164" rIns="96329" bIns="48164" rtlCol="0" anchor="ctr"/>
          <a:lstStyle/>
          <a:p>
            <a:pPr lvl="0"/>
            <a:endParaRPr lang="en-US" noProof="0"/>
          </a:p>
        </p:txBody>
      </p:sp>
      <p:sp>
        <p:nvSpPr>
          <p:cNvPr id="5" name="Notes Placeholder 4"/>
          <p:cNvSpPr>
            <a:spLocks noGrp="1"/>
          </p:cNvSpPr>
          <p:nvPr>
            <p:ph type="body" sz="quarter" idx="3"/>
          </p:nvPr>
        </p:nvSpPr>
        <p:spPr>
          <a:xfrm>
            <a:off x="732183" y="4560984"/>
            <a:ext cx="5850835" cy="4319714"/>
          </a:xfrm>
          <a:prstGeom prst="rect">
            <a:avLst/>
          </a:prstGeom>
        </p:spPr>
        <p:txBody>
          <a:bodyPr vert="horz" lIns="96329" tIns="48164" rIns="96329" bIns="48164"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7" name="Slide Number Placeholder 6"/>
          <p:cNvSpPr>
            <a:spLocks noGrp="1"/>
          </p:cNvSpPr>
          <p:nvPr>
            <p:ph type="sldNum" sz="quarter" idx="5"/>
          </p:nvPr>
        </p:nvSpPr>
        <p:spPr>
          <a:xfrm>
            <a:off x="3657600" y="8763000"/>
            <a:ext cx="3170583" cy="480887"/>
          </a:xfrm>
          <a:prstGeom prst="rect">
            <a:avLst/>
          </a:prstGeom>
        </p:spPr>
        <p:txBody>
          <a:bodyPr vert="horz" wrap="square" lIns="96329" tIns="48164" rIns="96329" bIns="48164" numCol="1" anchor="b" anchorCtr="0" compatLnSpc="1">
            <a:prstTxWarp prst="textNoShape">
              <a:avLst/>
            </a:prstTxWarp>
          </a:bodyPr>
          <a:lstStyle>
            <a:lvl1pPr algn="r">
              <a:defRPr sz="1300" smtClean="0">
                <a:latin typeface="Calibri" pitchFamily="34" charset="0"/>
              </a:defRPr>
            </a:lvl1pPr>
          </a:lstStyle>
          <a:p>
            <a:pPr>
              <a:defRPr/>
            </a:pPr>
            <a:fld id="{FCA04FE2-27EA-4007-98B9-D6C6C111B13A}" type="slidenum">
              <a:rPr lang="en-US" smtClean="0"/>
              <a:pPr>
                <a:defRPr/>
              </a:pPr>
              <a:t>‹#›</a:t>
            </a:fld>
            <a:endParaRPr lang="en-US" dirty="0"/>
          </a:p>
        </p:txBody>
      </p:sp>
    </p:spTree>
    <p:extLst>
      <p:ext uri="{BB962C8B-B14F-4D97-AF65-F5344CB8AC3E}">
        <p14:creationId xmlns:p14="http://schemas.microsoft.com/office/powerpoint/2010/main" val="2395069277"/>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mn-lt"/>
        <a:ea typeface="ヒラギノ角ゴ Pro W3" charset="0"/>
        <a:cs typeface="ヒラギノ角ゴ Pro W3" charset="0"/>
      </a:defRPr>
    </a:lvl1pPr>
    <a:lvl2pPr marL="457200" algn="l" rtl="0" eaLnBrk="0" fontAlgn="base" hangingPunct="0">
      <a:spcBef>
        <a:spcPct val="30000"/>
      </a:spcBef>
      <a:spcAft>
        <a:spcPct val="0"/>
      </a:spcAft>
      <a:defRPr sz="1200" kern="1200">
        <a:solidFill>
          <a:schemeClr val="tx1"/>
        </a:solidFill>
        <a:latin typeface="+mn-lt"/>
        <a:ea typeface="ヒラギノ角ゴ Pro W3" charset="0"/>
        <a:cs typeface="+mn-cs"/>
      </a:defRPr>
    </a:lvl2pPr>
    <a:lvl3pPr marL="914400" algn="l" rtl="0" eaLnBrk="0" fontAlgn="base" hangingPunct="0">
      <a:spcBef>
        <a:spcPct val="30000"/>
      </a:spcBef>
      <a:spcAft>
        <a:spcPct val="0"/>
      </a:spcAft>
      <a:defRPr sz="1200" kern="1200">
        <a:solidFill>
          <a:schemeClr val="tx1"/>
        </a:solidFill>
        <a:latin typeface="+mn-lt"/>
        <a:ea typeface="ヒラギノ角ゴ Pro W3" charset="0"/>
        <a:cs typeface="+mn-cs"/>
      </a:defRPr>
    </a:lvl3pPr>
    <a:lvl4pPr marL="1371600" algn="l" rtl="0" eaLnBrk="0" fontAlgn="base" hangingPunct="0">
      <a:spcBef>
        <a:spcPct val="30000"/>
      </a:spcBef>
      <a:spcAft>
        <a:spcPct val="0"/>
      </a:spcAft>
      <a:defRPr sz="1200" kern="1200">
        <a:solidFill>
          <a:schemeClr val="tx1"/>
        </a:solidFill>
        <a:latin typeface="+mn-lt"/>
        <a:ea typeface="ヒラギノ角ゴ Pro W3" charset="0"/>
        <a:cs typeface="+mn-cs"/>
      </a:defRPr>
    </a:lvl4pPr>
    <a:lvl5pPr marL="1828800" algn="l" rtl="0" eaLnBrk="0" fontAlgn="base" hangingPunct="0">
      <a:spcBef>
        <a:spcPct val="30000"/>
      </a:spcBef>
      <a:spcAft>
        <a:spcPct val="0"/>
      </a:spcAft>
      <a:defRPr sz="1200" kern="1200">
        <a:solidFill>
          <a:schemeClr val="tx1"/>
        </a:solidFill>
        <a:latin typeface="+mn-lt"/>
        <a:ea typeface="ヒラギノ角ゴ Pro W3" charset="0"/>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a:p>
          <a:p>
            <a:pPr marL="0" indent="0">
              <a:buFont typeface="Arial" panose="020B0604020202020204" pitchFamily="34" charset="0"/>
              <a:buNone/>
            </a:pPr>
            <a:endParaRPr lang="en-US" baseline="0" dirty="0"/>
          </a:p>
        </p:txBody>
      </p:sp>
      <p:sp>
        <p:nvSpPr>
          <p:cNvPr id="4" name="Slide Number Placeholder 3"/>
          <p:cNvSpPr>
            <a:spLocks noGrp="1"/>
          </p:cNvSpPr>
          <p:nvPr>
            <p:ph type="sldNum" sz="quarter" idx="10"/>
          </p:nvPr>
        </p:nvSpPr>
        <p:spPr/>
        <p:txBody>
          <a:bodyPr/>
          <a:lstStyle/>
          <a:p>
            <a:pPr>
              <a:defRPr/>
            </a:pPr>
            <a:fld id="{FCA04FE2-27EA-4007-98B9-D6C6C111B13A}" type="slidenum">
              <a:rPr lang="en-US" smtClean="0"/>
              <a:pPr>
                <a:defRPr/>
              </a:pPr>
              <a:t>1</a:t>
            </a:fld>
            <a:endParaRPr lang="en-US" dirty="0"/>
          </a:p>
        </p:txBody>
      </p:sp>
    </p:spTree>
    <p:extLst>
      <p:ext uri="{BB962C8B-B14F-4D97-AF65-F5344CB8AC3E}">
        <p14:creationId xmlns:p14="http://schemas.microsoft.com/office/powerpoint/2010/main" val="7199320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20</a:t>
            </a:fld>
            <a:endParaRPr lang="en-US" dirty="0"/>
          </a:p>
        </p:txBody>
      </p:sp>
    </p:spTree>
    <p:extLst>
      <p:ext uri="{BB962C8B-B14F-4D97-AF65-F5344CB8AC3E}">
        <p14:creationId xmlns:p14="http://schemas.microsoft.com/office/powerpoint/2010/main" val="242295219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21</a:t>
            </a:fld>
            <a:endParaRPr lang="en-US" dirty="0"/>
          </a:p>
        </p:txBody>
      </p:sp>
    </p:spTree>
    <p:extLst>
      <p:ext uri="{BB962C8B-B14F-4D97-AF65-F5344CB8AC3E}">
        <p14:creationId xmlns:p14="http://schemas.microsoft.com/office/powerpoint/2010/main" val="34004440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24</a:t>
            </a:fld>
            <a:endParaRPr lang="en-US" dirty="0"/>
          </a:p>
        </p:txBody>
      </p:sp>
    </p:spTree>
    <p:extLst>
      <p:ext uri="{BB962C8B-B14F-4D97-AF65-F5344CB8AC3E}">
        <p14:creationId xmlns:p14="http://schemas.microsoft.com/office/powerpoint/2010/main" val="2921887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25</a:t>
            </a:fld>
            <a:endParaRPr lang="en-US" dirty="0"/>
          </a:p>
        </p:txBody>
      </p:sp>
    </p:spTree>
    <p:extLst>
      <p:ext uri="{BB962C8B-B14F-4D97-AF65-F5344CB8AC3E}">
        <p14:creationId xmlns:p14="http://schemas.microsoft.com/office/powerpoint/2010/main" val="33077311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26</a:t>
            </a:fld>
            <a:endParaRPr lang="en-US" dirty="0"/>
          </a:p>
        </p:txBody>
      </p:sp>
    </p:spTree>
    <p:extLst>
      <p:ext uri="{BB962C8B-B14F-4D97-AF65-F5344CB8AC3E}">
        <p14:creationId xmlns:p14="http://schemas.microsoft.com/office/powerpoint/2010/main" val="35783046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28</a:t>
            </a:fld>
            <a:endParaRPr lang="en-US" dirty="0"/>
          </a:p>
        </p:txBody>
      </p:sp>
    </p:spTree>
    <p:extLst>
      <p:ext uri="{BB962C8B-B14F-4D97-AF65-F5344CB8AC3E}">
        <p14:creationId xmlns:p14="http://schemas.microsoft.com/office/powerpoint/2010/main" val="6225576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29</a:t>
            </a:fld>
            <a:endParaRPr lang="en-US" dirty="0"/>
          </a:p>
        </p:txBody>
      </p:sp>
    </p:spTree>
    <p:extLst>
      <p:ext uri="{BB962C8B-B14F-4D97-AF65-F5344CB8AC3E}">
        <p14:creationId xmlns:p14="http://schemas.microsoft.com/office/powerpoint/2010/main" val="33475870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31</a:t>
            </a:fld>
            <a:endParaRPr lang="en-US" dirty="0"/>
          </a:p>
        </p:txBody>
      </p:sp>
    </p:spTree>
    <p:extLst>
      <p:ext uri="{BB962C8B-B14F-4D97-AF65-F5344CB8AC3E}">
        <p14:creationId xmlns:p14="http://schemas.microsoft.com/office/powerpoint/2010/main" val="12822159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32</a:t>
            </a:fld>
            <a:endParaRPr lang="en-US" dirty="0"/>
          </a:p>
        </p:txBody>
      </p:sp>
    </p:spTree>
    <p:extLst>
      <p:ext uri="{BB962C8B-B14F-4D97-AF65-F5344CB8AC3E}">
        <p14:creationId xmlns:p14="http://schemas.microsoft.com/office/powerpoint/2010/main" val="6322166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33</a:t>
            </a:fld>
            <a:endParaRPr lang="en-US" dirty="0"/>
          </a:p>
        </p:txBody>
      </p:sp>
    </p:spTree>
    <p:extLst>
      <p:ext uri="{BB962C8B-B14F-4D97-AF65-F5344CB8AC3E}">
        <p14:creationId xmlns:p14="http://schemas.microsoft.com/office/powerpoint/2010/main" val="2926221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5</a:t>
            </a:fld>
            <a:endParaRPr lang="en-US" dirty="0"/>
          </a:p>
        </p:txBody>
      </p:sp>
    </p:spTree>
    <p:extLst>
      <p:ext uri="{BB962C8B-B14F-4D97-AF65-F5344CB8AC3E}">
        <p14:creationId xmlns:p14="http://schemas.microsoft.com/office/powerpoint/2010/main" val="159805655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35</a:t>
            </a:fld>
            <a:endParaRPr lang="en-US" dirty="0"/>
          </a:p>
        </p:txBody>
      </p:sp>
    </p:spTree>
    <p:extLst>
      <p:ext uri="{BB962C8B-B14F-4D97-AF65-F5344CB8AC3E}">
        <p14:creationId xmlns:p14="http://schemas.microsoft.com/office/powerpoint/2010/main" val="40896565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the SWOT Analysis to identify needs and strategize goals. </a:t>
            </a:r>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6</a:t>
            </a:fld>
            <a:endParaRPr lang="en-US" dirty="0"/>
          </a:p>
        </p:txBody>
      </p:sp>
    </p:spTree>
    <p:extLst>
      <p:ext uri="{BB962C8B-B14F-4D97-AF65-F5344CB8AC3E}">
        <p14:creationId xmlns:p14="http://schemas.microsoft.com/office/powerpoint/2010/main" val="425671545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14</a:t>
            </a:fld>
            <a:endParaRPr lang="en-US" dirty="0"/>
          </a:p>
        </p:txBody>
      </p:sp>
    </p:spTree>
    <p:extLst>
      <p:ext uri="{BB962C8B-B14F-4D97-AF65-F5344CB8AC3E}">
        <p14:creationId xmlns:p14="http://schemas.microsoft.com/office/powerpoint/2010/main" val="30100525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15</a:t>
            </a:fld>
            <a:endParaRPr lang="en-US" dirty="0"/>
          </a:p>
        </p:txBody>
      </p:sp>
    </p:spTree>
    <p:extLst>
      <p:ext uri="{BB962C8B-B14F-4D97-AF65-F5344CB8AC3E}">
        <p14:creationId xmlns:p14="http://schemas.microsoft.com/office/powerpoint/2010/main" val="13709419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16</a:t>
            </a:fld>
            <a:endParaRPr lang="en-US" dirty="0"/>
          </a:p>
        </p:txBody>
      </p:sp>
    </p:spTree>
    <p:extLst>
      <p:ext uri="{BB962C8B-B14F-4D97-AF65-F5344CB8AC3E}">
        <p14:creationId xmlns:p14="http://schemas.microsoft.com/office/powerpoint/2010/main" val="1865414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17</a:t>
            </a:fld>
            <a:endParaRPr lang="en-US" dirty="0"/>
          </a:p>
        </p:txBody>
      </p:sp>
    </p:spTree>
    <p:extLst>
      <p:ext uri="{BB962C8B-B14F-4D97-AF65-F5344CB8AC3E}">
        <p14:creationId xmlns:p14="http://schemas.microsoft.com/office/powerpoint/2010/main" val="226792906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18</a:t>
            </a:fld>
            <a:endParaRPr lang="en-US" dirty="0"/>
          </a:p>
        </p:txBody>
      </p:sp>
    </p:spTree>
    <p:extLst>
      <p:ext uri="{BB962C8B-B14F-4D97-AF65-F5344CB8AC3E}">
        <p14:creationId xmlns:p14="http://schemas.microsoft.com/office/powerpoint/2010/main" val="131757620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5" name="Slide Number Placeholder 4"/>
          <p:cNvSpPr>
            <a:spLocks noGrp="1"/>
          </p:cNvSpPr>
          <p:nvPr>
            <p:ph type="sldNum" sz="quarter" idx="5"/>
          </p:nvPr>
        </p:nvSpPr>
        <p:spPr/>
        <p:txBody>
          <a:bodyPr/>
          <a:lstStyle/>
          <a:p>
            <a:pPr>
              <a:defRPr/>
            </a:pPr>
            <a:fld id="{FCA04FE2-27EA-4007-98B9-D6C6C111B13A}" type="slidenum">
              <a:rPr lang="en-US" smtClean="0"/>
              <a:pPr>
                <a:defRPr/>
              </a:pPr>
              <a:t>19</a:t>
            </a:fld>
            <a:endParaRPr lang="en-US" dirty="0"/>
          </a:p>
        </p:txBody>
      </p:sp>
    </p:spTree>
    <p:extLst>
      <p:ext uri="{BB962C8B-B14F-4D97-AF65-F5344CB8AC3E}">
        <p14:creationId xmlns:p14="http://schemas.microsoft.com/office/powerpoint/2010/main" val="294634906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19DD8C5-BFF5-8648-9A1A-E9B3DA1F3752}"/>
              </a:ext>
            </a:extLst>
          </p:cNvPr>
          <p:cNvSpPr/>
          <p:nvPr userDrawn="1"/>
        </p:nvSpPr>
        <p:spPr>
          <a:xfrm flipV="1">
            <a:off x="4724400" y="4584913"/>
            <a:ext cx="2743200" cy="139487"/>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113622" tIns="56812" rIns="113622" bIns="56812" rtlCol="0" anchor="ctr"/>
          <a:lstStyle/>
          <a:p>
            <a:pPr algn="ctr"/>
            <a:endParaRPr lang="en-US"/>
          </a:p>
        </p:txBody>
      </p:sp>
      <p:pic>
        <p:nvPicPr>
          <p:cNvPr id="3" name="Picture 2">
            <a:extLst>
              <a:ext uri="{FF2B5EF4-FFF2-40B4-BE49-F238E27FC236}">
                <a16:creationId xmlns:a16="http://schemas.microsoft.com/office/drawing/2014/main" id="{D965598A-95CA-5A4E-8FC5-A9B0CA0F6D29}"/>
              </a:ext>
            </a:extLst>
          </p:cNvPr>
          <p:cNvPicPr>
            <a:picLocks noChangeAspect="1"/>
          </p:cNvPicPr>
          <p:nvPr userDrawn="1"/>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210140" y="771581"/>
            <a:ext cx="3771719" cy="3571819"/>
          </a:xfrm>
          <a:prstGeom prst="rect">
            <a:avLst/>
          </a:prstGeom>
        </p:spPr>
      </p:pic>
      <p:sp>
        <p:nvSpPr>
          <p:cNvPr id="5" name="Title 4"/>
          <p:cNvSpPr>
            <a:spLocks noGrp="1"/>
          </p:cNvSpPr>
          <p:nvPr>
            <p:ph type="title" hasCustomPrompt="1"/>
          </p:nvPr>
        </p:nvSpPr>
        <p:spPr>
          <a:xfrm>
            <a:off x="838199" y="5029200"/>
            <a:ext cx="10515600" cy="1066800"/>
          </a:xfrm>
          <a:prstGeom prst="rect">
            <a:avLst/>
          </a:prstGeom>
        </p:spPr>
        <p:txBody>
          <a:bodyPr/>
          <a:lstStyle>
            <a:lvl1pPr>
              <a:defRPr lang="en-US" sz="4400" b="1" dirty="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Tree>
    <p:extLst>
      <p:ext uri="{BB962C8B-B14F-4D97-AF65-F5344CB8AC3E}">
        <p14:creationId xmlns:p14="http://schemas.microsoft.com/office/powerpoint/2010/main" val="18466336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with logo">
    <p:spTree>
      <p:nvGrpSpPr>
        <p:cNvPr id="1" name=""/>
        <p:cNvGrpSpPr/>
        <p:nvPr/>
      </p:nvGrpSpPr>
      <p:grpSpPr>
        <a:xfrm>
          <a:off x="0" y="0"/>
          <a:ext cx="0" cy="0"/>
          <a:chOff x="0" y="0"/>
          <a:chExt cx="0" cy="0"/>
        </a:xfrm>
      </p:grpSpPr>
      <p:pic>
        <p:nvPicPr>
          <p:cNvPr id="4" name="Picture 3"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cxnSp>
        <p:nvCxnSpPr>
          <p:cNvPr id="5" name="Straight Connector 4">
            <a:extLst>
              <a:ext uri="{FF2B5EF4-FFF2-40B4-BE49-F238E27FC236}">
                <a16:creationId xmlns:a16="http://schemas.microsoft.com/office/drawing/2014/main" id="{E19138A4-B106-5647-9E25-A0B9EA158B40}"/>
              </a:ext>
            </a:extLst>
          </p:cNvPr>
          <p:cNvCxnSpPr/>
          <p:nvPr userDrawn="1"/>
        </p:nvCxnSpPr>
        <p:spPr>
          <a:xfrm>
            <a:off x="762000" y="1219200"/>
            <a:ext cx="2743200" cy="0"/>
          </a:xfrm>
          <a:prstGeom prst="line">
            <a:avLst/>
          </a:prstGeom>
          <a:ln w="76200">
            <a:solidFill>
              <a:srgbClr val="FFD127"/>
            </a:soli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315EA2-0FCF-964A-B51F-29EF0E9D7770}"/>
              </a:ext>
            </a:extLst>
          </p:cNvPr>
          <p:cNvSpPr>
            <a:spLocks noGrp="1"/>
          </p:cNvSpPr>
          <p:nvPr>
            <p:ph type="title" hasCustomPrompt="1"/>
          </p:nvPr>
        </p:nvSpPr>
        <p:spPr>
          <a:xfrm>
            <a:off x="762001" y="444078"/>
            <a:ext cx="10667998" cy="533400"/>
          </a:xfrm>
          <a:prstGeom prst="rect">
            <a:avLst/>
          </a:prstGeom>
        </p:spPr>
        <p:txBody>
          <a:bodyPr>
            <a:normAutofit/>
          </a:bodyPr>
          <a:lstStyle>
            <a:lvl1pPr algn="l">
              <a:defRPr sz="3600" b="1" i="0" baseline="0">
                <a:solidFill>
                  <a:schemeClr val="tx2"/>
                </a:solidFill>
                <a:latin typeface="Helvetica" panose="020B0604020202020204" pitchFamily="34" charset="0"/>
                <a:ea typeface="Helvetica" panose="020B0604020202020204" pitchFamily="34" charset="0"/>
                <a:cs typeface="Helvetica" panose="020B0604020202020204" pitchFamily="34" charset="0"/>
              </a:defRPr>
            </a:lvl1pPr>
          </a:lstStyle>
          <a:p>
            <a:r>
              <a:rPr lang="en-US" dirty="0"/>
              <a:t>Title</a:t>
            </a:r>
          </a:p>
        </p:txBody>
      </p:sp>
      <p:sp>
        <p:nvSpPr>
          <p:cNvPr id="15" name="Content Placeholder 14"/>
          <p:cNvSpPr>
            <a:spLocks noGrp="1"/>
          </p:cNvSpPr>
          <p:nvPr>
            <p:ph sz="quarter" idx="11"/>
          </p:nvPr>
        </p:nvSpPr>
        <p:spPr>
          <a:xfrm>
            <a:off x="761999" y="1752600"/>
            <a:ext cx="10667999" cy="4572000"/>
          </a:xfrm>
          <a:prstGeom prst="rect">
            <a:avLst/>
          </a:prstGeom>
        </p:spPr>
        <p:txBody>
          <a:bodyPr/>
          <a:lstStyle>
            <a:lvl1pPr marL="91440" indent="-91440">
              <a:lnSpc>
                <a:spcPct val="120000"/>
              </a:lnSpc>
              <a:spcBef>
                <a:spcPts val="1200"/>
              </a:spcBef>
              <a:spcAft>
                <a:spcPts val="600"/>
              </a:spcAft>
              <a:buClr>
                <a:schemeClr val="bg1">
                  <a:lumMod val="95000"/>
                </a:schemeClr>
              </a:buClr>
              <a:buFont typeface="Wingdings 3" panose="05040102010807070707" pitchFamily="18" charset="2"/>
              <a:buChar char=""/>
              <a:defRPr sz="2800">
                <a:solidFill>
                  <a:schemeClr val="accent6">
                    <a:lumMod val="50000"/>
                    <a:lumOff val="50000"/>
                  </a:schemeClr>
                </a:solidFill>
                <a:latin typeface="Helvetica" panose="020B0604020202020204" pitchFamily="34"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12102529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p:spTree>
      <p:nvGrpSpPr>
        <p:cNvPr id="1" name=""/>
        <p:cNvGrpSpPr/>
        <p:nvPr/>
      </p:nvGrpSpPr>
      <p:grpSpPr>
        <a:xfrm>
          <a:off x="0" y="0"/>
          <a:ext cx="0" cy="0"/>
          <a:chOff x="0" y="0"/>
          <a:chExt cx="0" cy="0"/>
        </a:xfrm>
      </p:grpSpPr>
      <p:sp>
        <p:nvSpPr>
          <p:cNvPr id="2" name="Rectangle 1"/>
          <p:cNvSpPr/>
          <p:nvPr userDrawn="1"/>
        </p:nvSpPr>
        <p:spPr>
          <a:xfrm>
            <a:off x="-1" y="1752599"/>
            <a:ext cx="274320" cy="1371600"/>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chemeClr val="tx2"/>
              </a:solidFill>
            </a:endParaRPr>
          </a:p>
        </p:txBody>
      </p:sp>
      <p:sp>
        <p:nvSpPr>
          <p:cNvPr id="3" name="Title 2"/>
          <p:cNvSpPr>
            <a:spLocks noGrp="1"/>
          </p:cNvSpPr>
          <p:nvPr>
            <p:ph type="title" hasCustomPrompt="1"/>
          </p:nvPr>
        </p:nvSpPr>
        <p:spPr>
          <a:xfrm>
            <a:off x="828600" y="1752599"/>
            <a:ext cx="10515600" cy="1325563"/>
          </a:xfrm>
          <a:prstGeom prst="rect">
            <a:avLst/>
          </a:prstGeom>
        </p:spPr>
        <p:txBody>
          <a:bodyPr anchor="ctr"/>
          <a:lstStyle>
            <a:lvl1pPr algn="l">
              <a:defRPr b="1">
                <a:solidFill>
                  <a:schemeClr val="tx2"/>
                </a:solidFill>
                <a:latin typeface="Helvetica" panose="020B0604020202020204" pitchFamily="34" charset="0"/>
                <a:cs typeface="Helvetica" panose="020B0604020202020204" pitchFamily="34" charset="0"/>
              </a:defRPr>
            </a:lvl1pPr>
          </a:lstStyle>
          <a:p>
            <a:r>
              <a:rPr lang="en-US" dirty="0"/>
              <a:t>Title</a:t>
            </a:r>
          </a:p>
        </p:txBody>
      </p:sp>
      <p:sp>
        <p:nvSpPr>
          <p:cNvPr id="5" name="Content Placeholder 4"/>
          <p:cNvSpPr>
            <a:spLocks noGrp="1"/>
          </p:cNvSpPr>
          <p:nvPr>
            <p:ph sz="quarter" idx="10" hasCustomPrompt="1"/>
          </p:nvPr>
        </p:nvSpPr>
        <p:spPr>
          <a:xfrm>
            <a:off x="828600" y="3352800"/>
            <a:ext cx="10516235" cy="2819400"/>
          </a:xfrm>
          <a:prstGeom prst="rect">
            <a:avLst/>
          </a:prstGeom>
        </p:spPr>
        <p:txBody>
          <a:bodyPr/>
          <a:lstStyle>
            <a:lvl1pPr marL="91440" indent="-91440">
              <a:lnSpc>
                <a:spcPct val="120000"/>
              </a:lnSpc>
              <a:spcBef>
                <a:spcPts val="1200"/>
              </a:spcBef>
              <a:spcAft>
                <a:spcPts val="600"/>
              </a:spcAft>
              <a:buClr>
                <a:schemeClr val="bg1">
                  <a:lumMod val="95000"/>
                </a:schemeClr>
              </a:buClr>
              <a:defRPr lang="en-US" sz="28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1pPr>
            <a:lvl2pPr marL="914400" indent="-365760">
              <a:spcBef>
                <a:spcPts val="600"/>
              </a:spcBef>
              <a:spcAft>
                <a:spcPts val="600"/>
              </a:spcAft>
              <a:buClr>
                <a:schemeClr val="accent1"/>
              </a:buClr>
              <a:buFont typeface="Wingdings 3" panose="05040102010807070707" pitchFamily="18" charset="2"/>
              <a:buChar char=""/>
              <a:defRPr lang="en-US" sz="2400" dirty="0" smtClean="0">
                <a:solidFill>
                  <a:schemeClr val="accent6">
                    <a:lumMod val="50000"/>
                    <a:lumOff val="50000"/>
                  </a:schemeClr>
                </a:solidFill>
                <a:latin typeface="Helvetica" panose="020B0604020202020204" pitchFamily="34" charset="0"/>
                <a:ea typeface="ヒラギノ角ゴ Pro W3" charset="0"/>
                <a:cs typeface="Helvetica" panose="020B0604020202020204" pitchFamily="34" charset="0"/>
              </a:defRPr>
            </a:lvl2pPr>
          </a:lstStyle>
          <a:p>
            <a:pPr lvl="0"/>
            <a:r>
              <a:rPr lang="en-US" dirty="0"/>
              <a:t>Text</a:t>
            </a:r>
          </a:p>
          <a:p>
            <a:pPr lvl="1"/>
            <a:r>
              <a:rPr lang="en-US" dirty="0"/>
              <a:t>Second level</a:t>
            </a:r>
          </a:p>
        </p:txBody>
      </p:sp>
      <p:pic>
        <p:nvPicPr>
          <p:cNvPr id="6" name="Picture 5" descr="lionlogo_white.eps">
            <a:extLst>
              <a:ext uri="{FF2B5EF4-FFF2-40B4-BE49-F238E27FC236}">
                <a16:creationId xmlns:a16="http://schemas.microsoft.com/office/drawing/2014/main" id="{684A4C76-6039-804D-8CB8-106542C85DBE}"/>
              </a:ext>
            </a:extLst>
          </p:cNvPr>
          <p:cNvPicPr>
            <a:picLocks noChangeAspect="1"/>
          </p:cNvPicPr>
          <p:nvPr userDrawn="1"/>
        </p:nvPicPr>
        <p:blipFill rotWithShape="1">
          <a:blip r:embed="rId2">
            <a:alphaModFix amt="33000"/>
            <a:extLst>
              <a:ext uri="{28A0092B-C50C-407E-A947-70E740481C1C}">
                <a14:useLocalDpi xmlns:a14="http://schemas.microsoft.com/office/drawing/2010/main" val="0"/>
              </a:ext>
            </a:extLst>
          </a:blip>
          <a:srcRect r="16067"/>
          <a:stretch/>
        </p:blipFill>
        <p:spPr>
          <a:xfrm>
            <a:off x="6619127" y="228600"/>
            <a:ext cx="5572873" cy="6477000"/>
          </a:xfrm>
          <a:prstGeom prst="rect">
            <a:avLst/>
          </a:prstGeom>
        </p:spPr>
      </p:pic>
    </p:spTree>
    <p:extLst>
      <p:ext uri="{BB962C8B-B14F-4D97-AF65-F5344CB8AC3E}">
        <p14:creationId xmlns:p14="http://schemas.microsoft.com/office/powerpoint/2010/main" val="37115815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userDrawn="1">
  <p:cSld name="MASTER SLIDE - BLANK">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299752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userDrawn="1">
  <p:cSld name="Custom Layout">
    <p:bg>
      <p:bgPr>
        <a:solidFill>
          <a:schemeClr val="bg1">
            <a:lumMod val="95000"/>
          </a:schemeClr>
        </a:solidFill>
        <a:effectLst/>
      </p:bgPr>
    </p:bg>
    <p:spTree>
      <p:nvGrpSpPr>
        <p:cNvPr id="1" name=""/>
        <p:cNvGrpSpPr/>
        <p:nvPr/>
      </p:nvGrpSpPr>
      <p:grpSpPr>
        <a:xfrm>
          <a:off x="0" y="0"/>
          <a:ext cx="0" cy="0"/>
          <a:chOff x="0" y="0"/>
          <a:chExt cx="0" cy="0"/>
        </a:xfrm>
      </p:grpSpPr>
      <p:sp>
        <p:nvSpPr>
          <p:cNvPr id="3" name="Text Box 9"/>
          <p:cNvSpPr txBox="1">
            <a:spLocks noChangeArrowheads="1"/>
          </p:cNvSpPr>
          <p:nvPr userDrawn="1"/>
        </p:nvSpPr>
        <p:spPr bwMode="auto">
          <a:xfrm>
            <a:off x="113284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nchor="ctr">
            <a:sp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algn="r" eaLnBrk="0" hangingPunct="0">
              <a:spcBef>
                <a:spcPct val="50000"/>
              </a:spcBef>
              <a:defRPr/>
            </a:pPr>
            <a:fld id="{CD81962F-67D4-FD44-86D5-55EBF96E0DB7}" type="slidenum">
              <a:rPr lang="en-US" sz="1000" smtClean="0">
                <a:solidFill>
                  <a:srgbClr val="0A5496"/>
                </a:solidFill>
              </a:rPr>
              <a:pPr algn="r" eaLnBrk="0" hangingPunct="0">
                <a:spcBef>
                  <a:spcPct val="50000"/>
                </a:spcBef>
                <a:defRPr/>
              </a:pPr>
              <a:t>‹#›</a:t>
            </a:fld>
            <a:endParaRPr lang="en-US" sz="1000" dirty="0">
              <a:solidFill>
                <a:srgbClr val="0A5496"/>
              </a:solidFill>
            </a:endParaRPr>
          </a:p>
        </p:txBody>
      </p:sp>
    </p:spTree>
    <p:extLst>
      <p:ext uri="{BB962C8B-B14F-4D97-AF65-F5344CB8AC3E}">
        <p14:creationId xmlns:p14="http://schemas.microsoft.com/office/powerpoint/2010/main" val="3156777152"/>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lumMod val="95000"/>
          </a:schemeClr>
        </a:solidFill>
        <a:effectLst/>
      </p:bgPr>
    </p:bg>
    <p:spTree>
      <p:nvGrpSpPr>
        <p:cNvPr id="1" name=""/>
        <p:cNvGrpSpPr/>
        <p:nvPr/>
      </p:nvGrpSpPr>
      <p:grpSpPr>
        <a:xfrm>
          <a:off x="0" y="0"/>
          <a:ext cx="0" cy="0"/>
          <a:chOff x="0" y="0"/>
          <a:chExt cx="0" cy="0"/>
        </a:xfrm>
      </p:grpSpPr>
      <p:sp>
        <p:nvSpPr>
          <p:cNvPr id="1029" name="Text Box 9"/>
          <p:cNvSpPr txBox="1">
            <a:spLocks noChangeArrowheads="1"/>
          </p:cNvSpPr>
          <p:nvPr/>
        </p:nvSpPr>
        <p:spPr bwMode="auto">
          <a:xfrm>
            <a:off x="11226800" y="6400726"/>
            <a:ext cx="558800" cy="246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0" rIns="0" anchor="ctr">
            <a:spAutoFit/>
          </a:bodyPr>
          <a:lstStyle>
            <a:lvl1pPr eaLnBrk="0" hangingPunct="0">
              <a:defRPr sz="2400">
                <a:solidFill>
                  <a:schemeClr val="tx1"/>
                </a:solidFill>
                <a:latin typeface="Arial" pitchFamily="34" charset="0"/>
                <a:ea typeface="ヒラギノ角ゴ Pro W3" pitchFamily="125" charset="-128"/>
              </a:defRPr>
            </a:lvl1pPr>
            <a:lvl2pPr marL="742950" indent="-285750" eaLnBrk="0" hangingPunct="0">
              <a:defRPr sz="2400">
                <a:solidFill>
                  <a:schemeClr val="tx1"/>
                </a:solidFill>
                <a:latin typeface="Arial" pitchFamily="34" charset="0"/>
                <a:ea typeface="ヒラギノ角ゴ Pro W3" pitchFamily="125" charset="-128"/>
              </a:defRPr>
            </a:lvl2pPr>
            <a:lvl3pPr marL="1143000" indent="-228600" eaLnBrk="0" hangingPunct="0">
              <a:defRPr sz="2400">
                <a:solidFill>
                  <a:schemeClr val="tx1"/>
                </a:solidFill>
                <a:latin typeface="Arial" pitchFamily="34" charset="0"/>
                <a:ea typeface="ヒラギノ角ゴ Pro W3" pitchFamily="125" charset="-128"/>
              </a:defRPr>
            </a:lvl3pPr>
            <a:lvl4pPr marL="1600200" indent="-228600" eaLnBrk="0" hangingPunct="0">
              <a:defRPr sz="2400">
                <a:solidFill>
                  <a:schemeClr val="tx1"/>
                </a:solidFill>
                <a:latin typeface="Arial" pitchFamily="34" charset="0"/>
                <a:ea typeface="ヒラギノ角ゴ Pro W3" pitchFamily="125" charset="-128"/>
              </a:defRPr>
            </a:lvl4pPr>
            <a:lvl5pPr marL="2057400" indent="-228600" eaLnBrk="0" hangingPunct="0">
              <a:defRPr sz="2400">
                <a:solidFill>
                  <a:schemeClr val="tx1"/>
                </a:solidFill>
                <a:latin typeface="Arial" pitchFamily="34" charset="0"/>
                <a:ea typeface="ヒラギノ角ゴ Pro W3" pitchFamily="125" charset="-128"/>
              </a:defRPr>
            </a:lvl5pPr>
            <a:lvl6pPr marL="25146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6pPr>
            <a:lvl7pPr marL="29718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7pPr>
            <a:lvl8pPr marL="34290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8pPr>
            <a:lvl9pPr marL="3886200" indent="-228600" eaLnBrk="0" fontAlgn="base" hangingPunct="0">
              <a:spcBef>
                <a:spcPct val="0"/>
              </a:spcBef>
              <a:spcAft>
                <a:spcPct val="0"/>
              </a:spcAft>
              <a:defRPr sz="2400">
                <a:solidFill>
                  <a:schemeClr val="tx1"/>
                </a:solidFill>
                <a:latin typeface="Arial" pitchFamily="34" charset="0"/>
                <a:ea typeface="ヒラギノ角ゴ Pro W3" pitchFamily="125" charset="-128"/>
              </a:defRPr>
            </a:lvl9pPr>
          </a:lstStyle>
          <a:p>
            <a:pPr algn="r">
              <a:spcBef>
                <a:spcPct val="50000"/>
              </a:spcBef>
              <a:defRPr/>
            </a:pPr>
            <a:fld id="{27288A19-C912-48FD-BBDD-B6C475FAB7E0}" type="slidenum">
              <a:rPr lang="en-US" sz="1000" smtClean="0">
                <a:solidFill>
                  <a:schemeClr val="accent6">
                    <a:lumMod val="50000"/>
                    <a:lumOff val="50000"/>
                  </a:schemeClr>
                </a:solidFill>
              </a:rPr>
              <a:pPr algn="r">
                <a:spcBef>
                  <a:spcPct val="50000"/>
                </a:spcBef>
                <a:defRPr/>
              </a:pPr>
              <a:t>‹#›</a:t>
            </a:fld>
            <a:endParaRPr lang="en-US" sz="1000" dirty="0">
              <a:solidFill>
                <a:schemeClr val="accent6">
                  <a:lumMod val="50000"/>
                  <a:lumOff val="50000"/>
                </a:schemeClr>
              </a:solidFill>
            </a:endParaRPr>
          </a:p>
        </p:txBody>
      </p:sp>
    </p:spTree>
    <p:extLst>
      <p:ext uri="{BB962C8B-B14F-4D97-AF65-F5344CB8AC3E}">
        <p14:creationId xmlns:p14="http://schemas.microsoft.com/office/powerpoint/2010/main" val="631929288"/>
      </p:ext>
    </p:extLst>
  </p:cSld>
  <p:clrMap bg1="lt1" tx1="dk1" bg2="lt2" tx2="dk2" accent1="accent1" accent2="accent2" accent3="accent3" accent4="accent4" accent5="accent5" accent6="accent6" hlink="hlink" folHlink="folHlink"/>
  <p:sldLayoutIdLst>
    <p:sldLayoutId id="2147483858" r:id="rId1"/>
    <p:sldLayoutId id="2147483870" r:id="rId2"/>
    <p:sldLayoutId id="2147483860" r:id="rId3"/>
    <p:sldLayoutId id="2147483875" r:id="rId4"/>
    <p:sldLayoutId id="2147483876" r:id="rId5"/>
  </p:sldLayoutIdLst>
  <p:hf sldNum="0" hdr="0" dt="0"/>
  <p:txStyles>
    <p:titleStyle>
      <a:lvl1pPr algn="ctr" rtl="0" eaLnBrk="1" fontAlgn="base" hangingPunct="1">
        <a:lnSpc>
          <a:spcPct val="90000"/>
        </a:lnSpc>
        <a:spcBef>
          <a:spcPct val="0"/>
        </a:spcBef>
        <a:spcAft>
          <a:spcPct val="0"/>
        </a:spcAft>
        <a:defRPr sz="4000">
          <a:solidFill>
            <a:schemeClr val="accent6"/>
          </a:solidFill>
          <a:latin typeface="Arial" panose="020B0604020202020204" pitchFamily="34" charset="0"/>
          <a:ea typeface="ヒラギノ角ゴ Pro W3" charset="0"/>
          <a:cs typeface="Arial" panose="020B0604020202020204" pitchFamily="34"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p:titleStyle>
    <p:body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pos="7424">
          <p15:clr>
            <a:srgbClr val="F26B43"/>
          </p15:clr>
        </p15:guide>
        <p15:guide id="3" pos="256">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0.png"/><Relationship Id="rId7" Type="http://schemas.openxmlformats.org/officeDocument/2006/relationships/diagramColors" Target="../diagrams/colors2.xml"/><Relationship Id="rId2" Type="http://schemas.openxmlformats.org/officeDocument/2006/relationships/notesSlide" Target="../notesSlides/notesSlide4.xml"/><Relationship Id="rId1" Type="http://schemas.openxmlformats.org/officeDocument/2006/relationships/slideLayout" Target="../slideLayouts/slideLayout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15.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10.png"/><Relationship Id="rId7"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4.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6.xml.rels><?xml version="1.0" encoding="UTF-8" standalone="yes"?>
<Relationships xmlns="http://schemas.openxmlformats.org/package/2006/relationships"><Relationship Id="rId8" Type="http://schemas.microsoft.com/office/2007/relationships/diagramDrawing" Target="../diagrams/drawing4.xml"/><Relationship Id="rId3" Type="http://schemas.openxmlformats.org/officeDocument/2006/relationships/image" Target="../media/image10.png"/><Relationship Id="rId7" Type="http://schemas.openxmlformats.org/officeDocument/2006/relationships/diagramColors" Target="../diagrams/colors4.xml"/><Relationship Id="rId2" Type="http://schemas.openxmlformats.org/officeDocument/2006/relationships/notesSlide" Target="../notesSlides/notesSlide6.xml"/><Relationship Id="rId1" Type="http://schemas.openxmlformats.org/officeDocument/2006/relationships/slideLayout" Target="../slideLayouts/slideLayout4.xml"/><Relationship Id="rId6" Type="http://schemas.openxmlformats.org/officeDocument/2006/relationships/diagramQuickStyle" Target="../diagrams/quickStyle4.xml"/><Relationship Id="rId5" Type="http://schemas.openxmlformats.org/officeDocument/2006/relationships/diagramLayout" Target="../diagrams/layout4.xml"/><Relationship Id="rId4" Type="http://schemas.openxmlformats.org/officeDocument/2006/relationships/diagramData" Target="../diagrams/data4.xml"/></Relationships>
</file>

<file path=ppt/slides/_rels/slide17.xml.rels><?xml version="1.0" encoding="UTF-8" standalone="yes"?>
<Relationships xmlns="http://schemas.openxmlformats.org/package/2006/relationships"><Relationship Id="rId8" Type="http://schemas.microsoft.com/office/2007/relationships/diagramDrawing" Target="../diagrams/drawing5.xml"/><Relationship Id="rId3" Type="http://schemas.openxmlformats.org/officeDocument/2006/relationships/image" Target="../media/image10.png"/><Relationship Id="rId7" Type="http://schemas.openxmlformats.org/officeDocument/2006/relationships/diagramColors" Target="../diagrams/colors5.xml"/><Relationship Id="rId2" Type="http://schemas.openxmlformats.org/officeDocument/2006/relationships/notesSlide" Target="../notesSlides/notesSlide7.xml"/><Relationship Id="rId1" Type="http://schemas.openxmlformats.org/officeDocument/2006/relationships/slideLayout" Target="../slideLayouts/slideLayout4.xml"/><Relationship Id="rId6" Type="http://schemas.openxmlformats.org/officeDocument/2006/relationships/diagramQuickStyle" Target="../diagrams/quickStyle5.xml"/><Relationship Id="rId5" Type="http://schemas.openxmlformats.org/officeDocument/2006/relationships/diagramLayout" Target="../diagrams/layout5.xml"/><Relationship Id="rId4" Type="http://schemas.openxmlformats.org/officeDocument/2006/relationships/diagramData" Target="../diagrams/data5.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image" Target="../media/image21.png"/></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23.png"/></Relationships>
</file>

<file path=ppt/slides/_rels/slide2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4.xml"/><Relationship Id="rId6" Type="http://schemas.openxmlformats.org/officeDocument/2006/relationships/image" Target="../media/image25.png"/><Relationship Id="rId5" Type="http://schemas.openxmlformats.org/officeDocument/2006/relationships/hyperlink" Target="https://www.lionsclubs.org/" TargetMode="External"/><Relationship Id="rId4" Type="http://schemas.openxmlformats.org/officeDocument/2006/relationships/image" Target="../media/image24.png"/></Relationships>
</file>

<file path=ppt/slides/_rels/slide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6.pn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7.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17.xml"/><Relationship Id="rId1" Type="http://schemas.openxmlformats.org/officeDocument/2006/relationships/slideLayout" Target="../slideLayouts/slideLayout4.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18.xml"/><Relationship Id="rId1" Type="http://schemas.openxmlformats.org/officeDocument/2006/relationships/slideLayout" Target="../slideLayouts/slideLayout4.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3.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19.xml"/><Relationship Id="rId1" Type="http://schemas.openxmlformats.org/officeDocument/2006/relationships/slideLayout" Target="../slideLayouts/slideLayout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hyperlink" Target="https://lionsclubsinternational.myshopify.com/" TargetMode="External"/><Relationship Id="rId2" Type="http://schemas.openxmlformats.org/officeDocument/2006/relationships/notesSlide" Target="../notesSlides/notesSlide20.xml"/><Relationship Id="rId1" Type="http://schemas.openxmlformats.org/officeDocument/2006/relationships/slideLayout" Target="../slideLayouts/slideLayout4.xml"/><Relationship Id="rId4" Type="http://schemas.openxmlformats.org/officeDocument/2006/relationships/hyperlink" Target="mailto:orderdetails@lionsclubs.org" TargetMode="Externa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4.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7.pn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solidFill>
          <a:schemeClr val="accent6"/>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3F37DB1-8300-4235-A4A2-831F1209FE6D}"/>
              </a:ext>
            </a:extLst>
          </p:cNvPr>
          <p:cNvPicPr>
            <a:picLocks noChangeAspect="1"/>
          </p:cNvPicPr>
          <p:nvPr/>
        </p:nvPicPr>
        <p:blipFill>
          <a:blip r:embed="rId3"/>
          <a:stretch>
            <a:fillRect/>
          </a:stretch>
        </p:blipFill>
        <p:spPr>
          <a:xfrm>
            <a:off x="0" y="0"/>
            <a:ext cx="12192000" cy="6858000"/>
          </a:xfrm>
          <a:prstGeom prst="rect">
            <a:avLst/>
          </a:prstGeom>
        </p:spPr>
      </p:pic>
      <p:sp>
        <p:nvSpPr>
          <p:cNvPr id="8" name="TextBox 7">
            <a:extLst>
              <a:ext uri="{FF2B5EF4-FFF2-40B4-BE49-F238E27FC236}">
                <a16:creationId xmlns:a16="http://schemas.microsoft.com/office/drawing/2014/main" id="{6ADBE58B-C5A6-4AA4-AC93-582C57B98199}"/>
              </a:ext>
            </a:extLst>
          </p:cNvPr>
          <p:cNvSpPr txBox="1"/>
          <p:nvPr/>
        </p:nvSpPr>
        <p:spPr>
          <a:xfrm>
            <a:off x="533400" y="533401"/>
            <a:ext cx="7924800" cy="1197379"/>
          </a:xfrm>
          <a:prstGeom prst="rect">
            <a:avLst/>
          </a:prstGeom>
          <a:noFill/>
        </p:spPr>
        <p:txBody>
          <a:bodyPr wrap="square">
            <a:spAutoFit/>
          </a:bodyPr>
          <a:lstStyle/>
          <a:p>
            <a:pPr marL="0" marR="0">
              <a:lnSpc>
                <a:spcPct val="107000"/>
              </a:lnSpc>
              <a:spcBef>
                <a:spcPts val="0"/>
              </a:spcBef>
              <a:spcAft>
                <a:spcPts val="0"/>
              </a:spcAft>
            </a:pPr>
            <a:r>
              <a:rPr lang="en-US" sz="4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Plan for Your Club’s Success</a:t>
            </a:r>
          </a:p>
          <a:p>
            <a:pPr marL="0" marR="0">
              <a:lnSpc>
                <a:spcPct val="107000"/>
              </a:lnSpc>
              <a:spcBef>
                <a:spcPts val="0"/>
              </a:spcBef>
              <a:spcAft>
                <a:spcPts val="0"/>
              </a:spcAft>
            </a:pPr>
            <a:r>
              <a:rPr lang="en-US" sz="2000" b="1" dirty="0">
                <a:solidFill>
                  <a:schemeClr val="bg1"/>
                </a:solidFill>
                <a:latin typeface="Calibri" panose="020F0502020204030204" pitchFamily="34" charset="0"/>
                <a:ea typeface="Calibri" panose="020F0502020204030204" pitchFamily="34" charset="0"/>
                <a:cs typeface="Calibri" panose="020F0502020204030204" pitchFamily="34" charset="0"/>
              </a:rPr>
              <a:t>(Global Membership Approach)</a:t>
            </a:r>
            <a:endParaRPr lang="en-US"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p:txBody>
      </p:sp>
      <p:pic>
        <p:nvPicPr>
          <p:cNvPr id="2" name="Picture 1" descr="A black background with white text&#10;&#10;Description automatically generated">
            <a:extLst>
              <a:ext uri="{FF2B5EF4-FFF2-40B4-BE49-F238E27FC236}">
                <a16:creationId xmlns:a16="http://schemas.microsoft.com/office/drawing/2014/main" id="{51596A33-46C4-6DAB-685A-868445EBD2F0}"/>
              </a:ext>
            </a:extLst>
          </p:cNvPr>
          <p:cNvPicPr>
            <a:picLocks noChangeAspect="1"/>
          </p:cNvPicPr>
          <p:nvPr/>
        </p:nvPicPr>
        <p:blipFill>
          <a:blip r:embed="rId4"/>
          <a:stretch>
            <a:fillRect/>
          </a:stretch>
        </p:blipFill>
        <p:spPr>
          <a:xfrm>
            <a:off x="10058400" y="5410200"/>
            <a:ext cx="2033404" cy="2033404"/>
          </a:xfrm>
          <a:prstGeom prst="rect">
            <a:avLst/>
          </a:prstGeom>
        </p:spPr>
      </p:pic>
    </p:spTree>
    <p:extLst>
      <p:ext uri="{BB962C8B-B14F-4D97-AF65-F5344CB8AC3E}">
        <p14:creationId xmlns:p14="http://schemas.microsoft.com/office/powerpoint/2010/main" val="4020300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4967" y="0"/>
            <a:ext cx="426125" cy="1456113"/>
          </a:xfrm>
          <a:prstGeom prst="rect">
            <a:avLst/>
          </a:prstGeom>
          <a:solidFill>
            <a:srgbClr val="00AC69"/>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10</a:t>
            </a:fld>
            <a:endParaRPr lang="en-US" sz="1000" dirty="0">
              <a:solidFill>
                <a:schemeClr val="bg1"/>
              </a:solidFill>
            </a:endParaRPr>
          </a:p>
        </p:txBody>
      </p:sp>
      <p:pic>
        <p:nvPicPr>
          <p:cNvPr id="15" name="Picture 14">
            <a:extLst>
              <a:ext uri="{FF2B5EF4-FFF2-40B4-BE49-F238E27FC236}">
                <a16:creationId xmlns:a16="http://schemas.microsoft.com/office/drawing/2014/main" id="{4AE7BFF9-81C0-7C40-ADC1-D57FE1470E7A}"/>
              </a:ext>
            </a:extLst>
          </p:cNvPr>
          <p:cNvPicPr>
            <a:picLocks noChangeAspect="1"/>
          </p:cNvPicPr>
          <p:nvPr/>
        </p:nvPicPr>
        <p:blipFill>
          <a:blip r:embed="rId2"/>
          <a:srcRect/>
          <a:stretch/>
        </p:blipFill>
        <p:spPr>
          <a:xfrm>
            <a:off x="11286103" y="202119"/>
            <a:ext cx="741107" cy="702199"/>
          </a:xfrm>
          <a:prstGeom prst="rect">
            <a:avLst/>
          </a:prstGeom>
        </p:spPr>
      </p:pic>
      <p:sp>
        <p:nvSpPr>
          <p:cNvPr id="8" name="Text Placeholder 18">
            <a:extLst>
              <a:ext uri="{FF2B5EF4-FFF2-40B4-BE49-F238E27FC236}">
                <a16:creationId xmlns:a16="http://schemas.microsoft.com/office/drawing/2014/main" id="{0E8BE196-5DCF-4E0B-8A62-F4E26F844A5D}"/>
              </a:ext>
            </a:extLst>
          </p:cNvPr>
          <p:cNvSpPr txBox="1">
            <a:spLocks/>
          </p:cNvSpPr>
          <p:nvPr/>
        </p:nvSpPr>
        <p:spPr>
          <a:xfrm>
            <a:off x="519630" y="-127865"/>
            <a:ext cx="10668000"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chemeClr val="bg1"/>
                </a:solidFill>
                <a:latin typeface="Calibri" panose="020F0502020204030204" pitchFamily="34" charset="0"/>
                <a:ea typeface="Arial" charset="0"/>
                <a:cs typeface="Calibri" panose="020F0502020204030204" pitchFamily="34" charset="0"/>
              </a:rPr>
              <a:t>Focus Area 2</a:t>
            </a:r>
          </a:p>
          <a:p>
            <a:r>
              <a:rPr lang="en-US" kern="0" dirty="0">
                <a:solidFill>
                  <a:schemeClr val="bg1"/>
                </a:solidFill>
                <a:latin typeface="Calibri" panose="020F0502020204030204" pitchFamily="34" charset="0"/>
                <a:ea typeface="Arial" charset="0"/>
                <a:cs typeface="Calibri" panose="020F0502020204030204" pitchFamily="34" charset="0"/>
              </a:rPr>
              <a:t>Revitalize Clubs with New Service Opportunities</a:t>
            </a:r>
          </a:p>
        </p:txBody>
      </p:sp>
      <p:sp>
        <p:nvSpPr>
          <p:cNvPr id="2" name="Rectangle 1">
            <a:extLst>
              <a:ext uri="{FF2B5EF4-FFF2-40B4-BE49-F238E27FC236}">
                <a16:creationId xmlns:a16="http://schemas.microsoft.com/office/drawing/2014/main" id="{0C4057FF-398D-4E70-B6BD-EAB73CEF9F2C}"/>
              </a:ext>
            </a:extLst>
          </p:cNvPr>
          <p:cNvSpPr/>
          <p:nvPr/>
        </p:nvSpPr>
        <p:spPr>
          <a:xfrm>
            <a:off x="1140517" y="2275865"/>
            <a:ext cx="9906000" cy="4417363"/>
          </a:xfrm>
          <a:prstGeom prst="rect">
            <a:avLst/>
          </a:prstGeom>
        </p:spPr>
        <p:txBody>
          <a:bodyPr wrap="square">
            <a:spAutoFit/>
          </a:bodyPr>
          <a:lstStyle/>
          <a:p>
            <a:pPr>
              <a:lnSpc>
                <a:spcPct val="110000"/>
              </a:lnSpc>
            </a:pPr>
            <a:r>
              <a:rPr lang="en-US" sz="2400" b="1" dirty="0">
                <a:solidFill>
                  <a:schemeClr val="accent1"/>
                </a:solidFill>
                <a:latin typeface="Calibri" panose="020F0502020204030204" pitchFamily="34" charset="0"/>
                <a:cs typeface="Calibri" panose="020F0502020204030204" pitchFamily="34" charset="0"/>
              </a:rPr>
              <a:t>Discussion Questions</a:t>
            </a:r>
          </a:p>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Are the club’s service projects relevant to current community needs?</a:t>
            </a:r>
          </a:p>
          <a:p>
            <a:pPr marL="514350" indent="-514350">
              <a:lnSpc>
                <a:spcPct val="110000"/>
              </a:lnSpc>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Are members enthusiastic and actively involved in service projects? </a:t>
            </a:r>
          </a:p>
          <a:p>
            <a:pPr marL="514350" indent="-514350">
              <a:lnSpc>
                <a:spcPct val="110000"/>
              </a:lnSpc>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Is club leadership receptive to members’ ideas for new service ideas? </a:t>
            </a:r>
          </a:p>
          <a:p>
            <a:pPr marL="514350" indent="-514350">
              <a:lnSpc>
                <a:spcPct val="110000"/>
              </a:lnSpc>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Do our service projects attract new members?</a:t>
            </a:r>
          </a:p>
          <a:p>
            <a:pPr>
              <a:lnSpc>
                <a:spcPct val="110000"/>
              </a:lnSpc>
            </a:pPr>
            <a:endParaRPr lang="en-US" sz="1000" dirty="0">
              <a:solidFill>
                <a:schemeClr val="accent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796515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4967" y="-1"/>
            <a:ext cx="426125" cy="1456113"/>
          </a:xfrm>
          <a:prstGeom prst="rect">
            <a:avLst/>
          </a:prstGeom>
          <a:solidFill>
            <a:srgbClr val="FF5C35"/>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11</a:t>
            </a:fld>
            <a:endParaRPr lang="en-US" sz="1000" dirty="0">
              <a:solidFill>
                <a:schemeClr val="bg1"/>
              </a:solidFill>
            </a:endParaRPr>
          </a:p>
        </p:txBody>
      </p:sp>
      <p:pic>
        <p:nvPicPr>
          <p:cNvPr id="15" name="Picture 14">
            <a:extLst>
              <a:ext uri="{FF2B5EF4-FFF2-40B4-BE49-F238E27FC236}">
                <a16:creationId xmlns:a16="http://schemas.microsoft.com/office/drawing/2014/main" id="{AA7474F9-38C3-4140-9032-675A62F820B1}"/>
              </a:ext>
            </a:extLst>
          </p:cNvPr>
          <p:cNvPicPr>
            <a:picLocks noChangeAspect="1"/>
          </p:cNvPicPr>
          <p:nvPr/>
        </p:nvPicPr>
        <p:blipFill>
          <a:blip r:embed="rId2"/>
          <a:srcRect/>
          <a:stretch/>
        </p:blipFill>
        <p:spPr>
          <a:xfrm>
            <a:off x="11286103" y="202119"/>
            <a:ext cx="741107" cy="702199"/>
          </a:xfrm>
          <a:prstGeom prst="rect">
            <a:avLst/>
          </a:prstGeom>
        </p:spPr>
      </p:pic>
      <p:sp>
        <p:nvSpPr>
          <p:cNvPr id="8" name="Text Placeholder 18">
            <a:extLst>
              <a:ext uri="{FF2B5EF4-FFF2-40B4-BE49-F238E27FC236}">
                <a16:creationId xmlns:a16="http://schemas.microsoft.com/office/drawing/2014/main" id="{ABA56939-8481-4C0E-8FC6-621FC01F76B9}"/>
              </a:ext>
            </a:extLst>
          </p:cNvPr>
          <p:cNvSpPr txBox="1">
            <a:spLocks/>
          </p:cNvSpPr>
          <p:nvPr/>
        </p:nvSpPr>
        <p:spPr>
          <a:xfrm>
            <a:off x="519630" y="-83467"/>
            <a:ext cx="10668000" cy="155180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chemeClr val="bg1"/>
                </a:solidFill>
                <a:latin typeface="Calibri" panose="020F0502020204030204" pitchFamily="34" charset="0"/>
                <a:ea typeface="Arial" charset="0"/>
                <a:cs typeface="Calibri" panose="020F0502020204030204" pitchFamily="34" charset="0"/>
              </a:rPr>
              <a:t>Focus Area 3</a:t>
            </a:r>
          </a:p>
          <a:p>
            <a:r>
              <a:rPr lang="en-US" kern="0" dirty="0">
                <a:solidFill>
                  <a:schemeClr val="bg1"/>
                </a:solidFill>
                <a:latin typeface="Calibri" panose="020F0502020204030204" pitchFamily="34" charset="0"/>
                <a:ea typeface="Arial" charset="0"/>
                <a:cs typeface="Calibri" panose="020F0502020204030204" pitchFamily="34" charset="0"/>
              </a:rPr>
              <a:t>Excel in Leadership Development and Club Operations</a:t>
            </a:r>
          </a:p>
        </p:txBody>
      </p:sp>
      <p:sp>
        <p:nvSpPr>
          <p:cNvPr id="2" name="Rectangle 1">
            <a:extLst>
              <a:ext uri="{FF2B5EF4-FFF2-40B4-BE49-F238E27FC236}">
                <a16:creationId xmlns:a16="http://schemas.microsoft.com/office/drawing/2014/main" id="{7E840FE7-4E75-4F7F-8924-44FE4547F501}"/>
              </a:ext>
            </a:extLst>
          </p:cNvPr>
          <p:cNvSpPr/>
          <p:nvPr/>
        </p:nvSpPr>
        <p:spPr>
          <a:xfrm>
            <a:off x="1066800" y="1828800"/>
            <a:ext cx="9144000" cy="4134658"/>
          </a:xfrm>
          <a:prstGeom prst="rect">
            <a:avLst/>
          </a:prstGeom>
        </p:spPr>
        <p:txBody>
          <a:bodyPr wrap="square">
            <a:spAutoFit/>
          </a:bodyPr>
          <a:lstStyle/>
          <a:p>
            <a:pPr>
              <a:lnSpc>
                <a:spcPct val="110000"/>
              </a:lnSpc>
            </a:pPr>
            <a:r>
              <a:rPr lang="en-US" sz="2400" b="1" dirty="0">
                <a:solidFill>
                  <a:schemeClr val="accent1"/>
                </a:solidFill>
                <a:latin typeface="Calibri" panose="020F0502020204030204" pitchFamily="34" charset="0"/>
                <a:cs typeface="Calibri" panose="020F0502020204030204" pitchFamily="34" charset="0"/>
              </a:rPr>
              <a:t>Discussion Questions</a:t>
            </a:r>
          </a:p>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a:lnSpc>
                <a:spcPct val="110000"/>
              </a:lnSpc>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Do club officers participate in training for their positions?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Are members encouraged to take leadership positions?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Do members regularly attend and participate in club functions?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Do you need to reconsider the format of club meetings?</a:t>
            </a:r>
          </a:p>
        </p:txBody>
      </p:sp>
    </p:spTree>
    <p:extLst>
      <p:ext uri="{BB962C8B-B14F-4D97-AF65-F5344CB8AC3E}">
        <p14:creationId xmlns:p14="http://schemas.microsoft.com/office/powerpoint/2010/main" val="158008930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0"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2" name="Rectangle 11">
            <a:extLst>
              <a:ext uri="{FF2B5EF4-FFF2-40B4-BE49-F238E27FC236}">
                <a16:creationId xmlns:a16="http://schemas.microsoft.com/office/drawing/2014/main" id="{606E2743-2C2E-4F47-A2A6-4C9B7397EE32}"/>
              </a:ext>
            </a:extLst>
          </p:cNvPr>
          <p:cNvSpPr/>
          <p:nvPr/>
        </p:nvSpPr>
        <p:spPr>
          <a:xfrm>
            <a:off x="0" y="-1"/>
            <a:ext cx="426125" cy="1456113"/>
          </a:xfrm>
          <a:prstGeom prst="rect">
            <a:avLst/>
          </a:prstGeom>
          <a:solidFill>
            <a:srgbClr val="732E81"/>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12</a:t>
            </a:fld>
            <a:endParaRPr lang="en-US" sz="1000" dirty="0">
              <a:solidFill>
                <a:schemeClr val="bg1"/>
              </a:solidFill>
            </a:endParaRPr>
          </a:p>
        </p:txBody>
      </p:sp>
      <p:pic>
        <p:nvPicPr>
          <p:cNvPr id="15" name="Picture 14">
            <a:extLst>
              <a:ext uri="{FF2B5EF4-FFF2-40B4-BE49-F238E27FC236}">
                <a16:creationId xmlns:a16="http://schemas.microsoft.com/office/drawing/2014/main" id="{AA7474F9-38C3-4140-9032-675A62F820B1}"/>
              </a:ext>
            </a:extLst>
          </p:cNvPr>
          <p:cNvPicPr>
            <a:picLocks noChangeAspect="1"/>
          </p:cNvPicPr>
          <p:nvPr/>
        </p:nvPicPr>
        <p:blipFill>
          <a:blip r:embed="rId2"/>
          <a:srcRect/>
          <a:stretch/>
        </p:blipFill>
        <p:spPr>
          <a:xfrm>
            <a:off x="11286103" y="202119"/>
            <a:ext cx="741107" cy="702199"/>
          </a:xfrm>
          <a:prstGeom prst="rect">
            <a:avLst/>
          </a:prstGeom>
        </p:spPr>
      </p:pic>
      <p:sp>
        <p:nvSpPr>
          <p:cNvPr id="10" name="Text Placeholder 18">
            <a:extLst>
              <a:ext uri="{FF2B5EF4-FFF2-40B4-BE49-F238E27FC236}">
                <a16:creationId xmlns:a16="http://schemas.microsoft.com/office/drawing/2014/main" id="{E990B81F-4A33-4727-A4CC-AEC7A192A7A5}"/>
              </a:ext>
            </a:extLst>
          </p:cNvPr>
          <p:cNvSpPr txBox="1">
            <a:spLocks/>
          </p:cNvSpPr>
          <p:nvPr/>
        </p:nvSpPr>
        <p:spPr>
          <a:xfrm>
            <a:off x="596569" y="-1"/>
            <a:ext cx="10668000"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chemeClr val="bg1"/>
                </a:solidFill>
                <a:latin typeface="Calibri" panose="020F0502020204030204" pitchFamily="34" charset="0"/>
                <a:ea typeface="Arial" charset="0"/>
                <a:cs typeface="Calibri" panose="020F0502020204030204" pitchFamily="34" charset="0"/>
              </a:rPr>
              <a:t>Focus Area 4</a:t>
            </a:r>
          </a:p>
          <a:p>
            <a:r>
              <a:rPr lang="en-US" kern="0" dirty="0">
                <a:solidFill>
                  <a:schemeClr val="bg1"/>
                </a:solidFill>
                <a:latin typeface="Calibri" panose="020F0502020204030204" pitchFamily="34" charset="0"/>
                <a:ea typeface="Arial" charset="0"/>
                <a:cs typeface="Calibri" panose="020F0502020204030204" pitchFamily="34" charset="0"/>
              </a:rPr>
              <a:t>Share your Club’s Achievements with your Community</a:t>
            </a:r>
          </a:p>
        </p:txBody>
      </p:sp>
      <p:sp>
        <p:nvSpPr>
          <p:cNvPr id="2" name="Rectangle 1">
            <a:extLst>
              <a:ext uri="{FF2B5EF4-FFF2-40B4-BE49-F238E27FC236}">
                <a16:creationId xmlns:a16="http://schemas.microsoft.com/office/drawing/2014/main" id="{114575DE-1852-4726-8876-FC9F76462A14}"/>
              </a:ext>
            </a:extLst>
          </p:cNvPr>
          <p:cNvSpPr/>
          <p:nvPr/>
        </p:nvSpPr>
        <p:spPr>
          <a:xfrm>
            <a:off x="838200" y="1971068"/>
            <a:ext cx="9906000" cy="3728393"/>
          </a:xfrm>
          <a:prstGeom prst="rect">
            <a:avLst/>
          </a:prstGeom>
        </p:spPr>
        <p:txBody>
          <a:bodyPr wrap="square">
            <a:spAutoFit/>
          </a:bodyPr>
          <a:lstStyle/>
          <a:p>
            <a:pPr>
              <a:lnSpc>
                <a:spcPct val="110000"/>
              </a:lnSpc>
            </a:pPr>
            <a:r>
              <a:rPr lang="en-US" sz="2400" b="1" dirty="0">
                <a:solidFill>
                  <a:schemeClr val="accent1"/>
                </a:solidFill>
                <a:latin typeface="Calibri" panose="020F0502020204030204" pitchFamily="34" charset="0"/>
                <a:cs typeface="Calibri" panose="020F0502020204030204" pitchFamily="34" charset="0"/>
              </a:rPr>
              <a:t>Discussion Questions</a:t>
            </a:r>
          </a:p>
          <a:p>
            <a:pPr>
              <a:lnSpc>
                <a:spcPct val="110000"/>
              </a:lnSpc>
            </a:pPr>
            <a:endParaRPr lang="en-US" sz="24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Is the club active on social media (Facebook, Instagram, Twitter)?</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Does your club have an e-Clubhouse or website?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How are you keeping the public informed of your events? </a:t>
            </a:r>
          </a:p>
          <a:p>
            <a:pPr marL="514350" indent="-514350">
              <a:lnSpc>
                <a:spcPct val="110000"/>
              </a:lnSpc>
              <a:buFont typeface="+mj-lt"/>
              <a:buAutoNum type="arabicPeriod"/>
            </a:pPr>
            <a:endParaRPr lang="en-US" sz="2400" dirty="0">
              <a:solidFill>
                <a:schemeClr val="accent1"/>
              </a:solidFill>
              <a:latin typeface="Calibri" panose="020F0502020204030204" pitchFamily="34" charset="0"/>
              <a:cs typeface="Calibri" panose="020F0502020204030204" pitchFamily="34" charset="0"/>
            </a:endParaRPr>
          </a:p>
          <a:p>
            <a:pPr marL="514350" indent="-514350">
              <a:lnSpc>
                <a:spcPct val="110000"/>
              </a:lnSpc>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Do we include welcoming messaging that encourages people to join? </a:t>
            </a:r>
          </a:p>
        </p:txBody>
      </p:sp>
    </p:spTree>
    <p:extLst>
      <p:ext uri="{BB962C8B-B14F-4D97-AF65-F5344CB8AC3E}">
        <p14:creationId xmlns:p14="http://schemas.microsoft.com/office/powerpoint/2010/main" val="47811361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473000" y="1554417"/>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73000" y="568849"/>
            <a:ext cx="9831929" cy="743084"/>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dirty="0">
                <a:solidFill>
                  <a:schemeClr val="accent1"/>
                </a:solidFill>
                <a:latin typeface="Calibri" panose="020F0502020204030204" pitchFamily="34" charset="0"/>
                <a:cs typeface="Calibri" panose="020F0502020204030204" pitchFamily="34" charset="0"/>
              </a:rPr>
              <a:t>Build a Vision, Assess Needs and Set Goals</a:t>
            </a:r>
            <a:endParaRPr lang="en-US" kern="0" dirty="0">
              <a:solidFill>
                <a:schemeClr val="accent1"/>
              </a:solidFill>
              <a:latin typeface="Calibri" panose="020F0502020204030204" pitchFamily="34" charset="0"/>
              <a:cs typeface="Calibri" panose="020F0502020204030204" pitchFamily="34" charset="0"/>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13</a:t>
            </a:fld>
            <a:endParaRPr lang="en-US" sz="1000" dirty="0">
              <a:solidFill>
                <a:schemeClr val="bg1"/>
              </a:solidFill>
            </a:endParaRPr>
          </a:p>
        </p:txBody>
      </p:sp>
      <p:sp>
        <p:nvSpPr>
          <p:cNvPr id="3" name="Rectangle 2">
            <a:extLst>
              <a:ext uri="{FF2B5EF4-FFF2-40B4-BE49-F238E27FC236}">
                <a16:creationId xmlns:a16="http://schemas.microsoft.com/office/drawing/2014/main" id="{71D64B8C-FC34-4F59-8DEC-73D006ECE7D6}"/>
              </a:ext>
            </a:extLst>
          </p:cNvPr>
          <p:cNvSpPr/>
          <p:nvPr/>
        </p:nvSpPr>
        <p:spPr>
          <a:xfrm>
            <a:off x="1142999" y="2528483"/>
            <a:ext cx="9296401" cy="1569660"/>
          </a:xfrm>
          <a:prstGeom prst="rect">
            <a:avLst/>
          </a:prstGeom>
        </p:spPr>
        <p:txBody>
          <a:bodyPr wrap="square">
            <a:spAutoFit/>
          </a:bodyPr>
          <a:lstStyle/>
          <a:p>
            <a:r>
              <a:rPr lang="en-US" sz="2400" b="1" i="1" dirty="0">
                <a:solidFill>
                  <a:schemeClr val="bg1"/>
                </a:solidFill>
                <a:latin typeface="Calibri" panose="020F0502020204030204" pitchFamily="34" charset="0"/>
                <a:cs typeface="Calibri" panose="020F0502020204030204" pitchFamily="34" charset="0"/>
              </a:rPr>
              <a:t>Assess needs and set goals</a:t>
            </a:r>
          </a:p>
          <a:p>
            <a:endParaRPr lang="en-US" sz="2400" b="1" i="1" dirty="0">
              <a:solidFill>
                <a:schemeClr val="bg1"/>
              </a:solidFill>
              <a:latin typeface="Calibri" panose="020F0502020204030204" pitchFamily="34" charset="0"/>
              <a:cs typeface="Calibri" panose="020F0502020204030204" pitchFamily="34" charset="0"/>
            </a:endParaRPr>
          </a:p>
          <a:p>
            <a:r>
              <a:rPr lang="en-US" sz="2400" b="1" i="1" dirty="0">
                <a:solidFill>
                  <a:schemeClr val="bg1"/>
                </a:solidFill>
                <a:latin typeface="Calibri" panose="020F0502020204030204" pitchFamily="34" charset="0"/>
                <a:cs typeface="Calibri" panose="020F0502020204030204" pitchFamily="34" charset="0"/>
              </a:rPr>
              <a:t>From the SWOT Analysis, identify needs and strategize goals to address the needs. </a:t>
            </a:r>
            <a:endParaRPr lang="en-US" sz="2400" i="1" dirty="0">
              <a:solidFill>
                <a:schemeClr val="bg1"/>
              </a:solidFill>
              <a:latin typeface="Calibri" panose="020F0502020204030204" pitchFamily="34" charset="0"/>
              <a:cs typeface="Calibri" panose="020F0502020204030204" pitchFamily="34" charset="0"/>
            </a:endParaRPr>
          </a:p>
        </p:txBody>
      </p:sp>
      <p:pic>
        <p:nvPicPr>
          <p:cNvPr id="2" name="Picture 1" descr="A black background with white text&#10;&#10;Description automatically generated">
            <a:extLst>
              <a:ext uri="{FF2B5EF4-FFF2-40B4-BE49-F238E27FC236}">
                <a16:creationId xmlns:a16="http://schemas.microsoft.com/office/drawing/2014/main" id="{DB9F9195-0AA1-A9C1-247C-299A5121CDD3}"/>
              </a:ext>
            </a:extLst>
          </p:cNvPr>
          <p:cNvPicPr>
            <a:picLocks noChangeAspect="1"/>
          </p:cNvPicPr>
          <p:nvPr/>
        </p:nvPicPr>
        <p:blipFill>
          <a:blip r:embed="rId2"/>
          <a:stretch>
            <a:fillRect/>
          </a:stretch>
        </p:blipFill>
        <p:spPr>
          <a:xfrm>
            <a:off x="0" y="5264738"/>
            <a:ext cx="2033404" cy="2033404"/>
          </a:xfrm>
          <a:prstGeom prst="rect">
            <a:avLst/>
          </a:prstGeom>
        </p:spPr>
      </p:pic>
    </p:spTree>
    <p:extLst>
      <p:ext uri="{BB962C8B-B14F-4D97-AF65-F5344CB8AC3E}">
        <p14:creationId xmlns:p14="http://schemas.microsoft.com/office/powerpoint/2010/main" val="5647912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50799"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85237" y="0"/>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359712" y="255298"/>
            <a:ext cx="2376697" cy="1293818"/>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kern="0" dirty="0">
                <a:solidFill>
                  <a:srgbClr val="EBB700"/>
                </a:solidFill>
                <a:latin typeface="Arial" panose="020B0604020202020204" pitchFamily="34" charset="0"/>
                <a:cs typeface="Arial" panose="020B0604020202020204" pitchFamily="34" charset="0"/>
              </a:rPr>
              <a:t>Leverage our Strengths</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14</a:t>
            </a:fld>
            <a:endParaRPr lang="en-US" sz="1000" dirty="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graphicFrame>
        <p:nvGraphicFramePr>
          <p:cNvPr id="14" name="Diagram 13">
            <a:extLst>
              <a:ext uri="{FF2B5EF4-FFF2-40B4-BE49-F238E27FC236}">
                <a16:creationId xmlns:a16="http://schemas.microsoft.com/office/drawing/2014/main" id="{2FF1C34C-B35A-43C4-BD84-779FA22843E6}"/>
              </a:ext>
            </a:extLst>
          </p:cNvPr>
          <p:cNvGraphicFramePr/>
          <p:nvPr>
            <p:extLst>
              <p:ext uri="{D42A27DB-BD31-4B8C-83A1-F6EECF244321}">
                <p14:modId xmlns:p14="http://schemas.microsoft.com/office/powerpoint/2010/main" val="1685715198"/>
              </p:ext>
            </p:extLst>
          </p:nvPr>
        </p:nvGraphicFramePr>
        <p:xfrm>
          <a:off x="279400" y="2474362"/>
          <a:ext cx="3505199" cy="304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5" name="Rectangle 14">
            <a:extLst>
              <a:ext uri="{FF2B5EF4-FFF2-40B4-BE49-F238E27FC236}">
                <a16:creationId xmlns:a16="http://schemas.microsoft.com/office/drawing/2014/main" id="{FA622A5E-0A17-444C-A2A7-834FFC64BC11}"/>
              </a:ext>
            </a:extLst>
          </p:cNvPr>
          <p:cNvSpPr/>
          <p:nvPr/>
        </p:nvSpPr>
        <p:spPr>
          <a:xfrm>
            <a:off x="4521376" y="416461"/>
            <a:ext cx="7272812" cy="6001643"/>
          </a:xfrm>
          <a:prstGeom prst="rect">
            <a:avLst/>
          </a:prstGeom>
        </p:spPr>
        <p:txBody>
          <a:bodyPr wrap="square">
            <a:spAutoFit/>
          </a:bodyPr>
          <a:lstStyle/>
          <a:p>
            <a:pPr eaLnBrk="1" hangingPunct="1">
              <a:buFont typeface="Wingdings" panose="05000000000000000000" pitchFamily="2" charset="2"/>
              <a:buNone/>
            </a:pPr>
            <a:r>
              <a:rPr lang="en-US" altLang="en-US" sz="2400" b="1" dirty="0">
                <a:solidFill>
                  <a:schemeClr val="bg1"/>
                </a:solidFill>
                <a:latin typeface="Calibri" panose="020F0502020204030204" pitchFamily="34" charset="0"/>
                <a:cs typeface="Calibri" panose="020F0502020204030204" pitchFamily="34" charset="0"/>
              </a:rPr>
              <a:t>What exists or is currently being done well in these categories to the left? </a:t>
            </a:r>
          </a:p>
          <a:p>
            <a:pPr eaLnBrk="1" hangingPunct="1">
              <a:buFont typeface="Wingdings" panose="05000000000000000000" pitchFamily="2" charset="2"/>
              <a:buNone/>
            </a:pPr>
            <a:endParaRPr lang="en-US" altLang="en-US" sz="2400" b="1"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en-US" altLang="en-US"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en-US" altLang="en-US" sz="2400" dirty="0">
                <a:solidFill>
                  <a:schemeClr val="bg1"/>
                </a:solidFill>
                <a:latin typeface="Calibri" panose="020F0502020204030204" pitchFamily="34" charset="0"/>
                <a:cs typeface="Calibri" panose="020F0502020204030204" pitchFamily="34" charset="0"/>
              </a:rPr>
              <a:t> </a:t>
            </a:r>
          </a:p>
          <a:p>
            <a:pPr eaLnBrk="1" hangingPunct="1"/>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en-US" altLang="en-US"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en-US" altLang="en-US"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en-US" altLang="en-US"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en-US" altLang="en-US"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eaLnBrk="1" hangingPunct="1"/>
            <a:endParaRPr lang="en-US" altLang="en-US" sz="2400" dirty="0">
              <a:solidFill>
                <a:schemeClr val="bg1"/>
              </a:solidFill>
            </a:endParaRPr>
          </a:p>
        </p:txBody>
      </p:sp>
    </p:spTree>
    <p:extLst>
      <p:ext uri="{BB962C8B-B14F-4D97-AF65-F5344CB8AC3E}">
        <p14:creationId xmlns:p14="http://schemas.microsoft.com/office/powerpoint/2010/main" val="79719766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50799"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85237" y="0"/>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195594" y="211126"/>
            <a:ext cx="3069288" cy="1796751"/>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kern="0" dirty="0">
                <a:solidFill>
                  <a:srgbClr val="EBB700"/>
                </a:solidFill>
                <a:latin typeface="Arial" panose="020B0604020202020204" pitchFamily="34" charset="0"/>
                <a:cs typeface="Arial" panose="020B0604020202020204" pitchFamily="34" charset="0"/>
              </a:rPr>
              <a:t>Manage our Weaknesses</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15</a:t>
            </a:fld>
            <a:endParaRPr lang="en-US" sz="1000" dirty="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graphicFrame>
        <p:nvGraphicFramePr>
          <p:cNvPr id="14" name="Diagram 13">
            <a:extLst>
              <a:ext uri="{FF2B5EF4-FFF2-40B4-BE49-F238E27FC236}">
                <a16:creationId xmlns:a16="http://schemas.microsoft.com/office/drawing/2014/main" id="{2FF1C34C-B35A-43C4-BD84-779FA22843E6}"/>
              </a:ext>
            </a:extLst>
          </p:cNvPr>
          <p:cNvGraphicFramePr/>
          <p:nvPr>
            <p:extLst>
              <p:ext uri="{D42A27DB-BD31-4B8C-83A1-F6EECF244321}">
                <p14:modId xmlns:p14="http://schemas.microsoft.com/office/powerpoint/2010/main" val="478306524"/>
              </p:ext>
            </p:extLst>
          </p:nvPr>
        </p:nvGraphicFramePr>
        <p:xfrm>
          <a:off x="233694" y="1905000"/>
          <a:ext cx="3505199" cy="304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Rectangle 12">
            <a:extLst>
              <a:ext uri="{FF2B5EF4-FFF2-40B4-BE49-F238E27FC236}">
                <a16:creationId xmlns:a16="http://schemas.microsoft.com/office/drawing/2014/main" id="{EF43BD67-0FDE-4359-AB41-C3B741667072}"/>
              </a:ext>
            </a:extLst>
          </p:cNvPr>
          <p:cNvSpPr/>
          <p:nvPr/>
        </p:nvSpPr>
        <p:spPr>
          <a:xfrm>
            <a:off x="4540966" y="774029"/>
            <a:ext cx="7272812" cy="7755969"/>
          </a:xfrm>
          <a:prstGeom prst="rect">
            <a:avLst/>
          </a:prstGeom>
        </p:spPr>
        <p:txBody>
          <a:bodyPr wrap="square">
            <a:spAutoFit/>
          </a:bodyPr>
          <a:lstStyle/>
          <a:p>
            <a:pPr eaLnBrk="1" hangingPunct="1">
              <a:buFont typeface="Wingdings" panose="05000000000000000000" pitchFamily="2" charset="2"/>
              <a:buNone/>
            </a:pPr>
            <a:r>
              <a:rPr lang="en-US" altLang="en-US" sz="2400" b="1" dirty="0">
                <a:solidFill>
                  <a:schemeClr val="bg1"/>
                </a:solidFill>
                <a:latin typeface="Calibri" panose="020F0502020204030204" pitchFamily="34" charset="0"/>
                <a:cs typeface="Calibri" panose="020F0502020204030204" pitchFamily="34" charset="0"/>
              </a:rPr>
              <a:t>What exists or is currently being done that can be improved?</a:t>
            </a:r>
          </a:p>
          <a:p>
            <a:pPr eaLnBrk="1" hangingPunct="1">
              <a:buFont typeface="Wingdings" panose="05000000000000000000" pitchFamily="2" charset="2"/>
              <a:buNone/>
            </a:pPr>
            <a:endParaRPr lang="en-US" altLang="en-US" sz="2400" b="1"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en-US" altLang="en-US"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en-US" altLang="en-US"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en-US" altLang="en-US"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en-US" altLang="en-US"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en-US" altLang="en-US"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en-US" altLang="en-US"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endParaRPr lang="en-US" altLang="en-US" sz="2400" dirty="0">
              <a:solidFill>
                <a:schemeClr val="bg1"/>
              </a:solidFill>
            </a:endParaRPr>
          </a:p>
          <a:p>
            <a:r>
              <a:rPr lang="en-US" altLang="en-US" sz="2400" dirty="0">
                <a:solidFill>
                  <a:schemeClr val="bg1"/>
                </a:solidFill>
              </a:rPr>
              <a:t> </a:t>
            </a:r>
          </a:p>
          <a:p>
            <a:endParaRPr lang="en-US" altLang="en-US" sz="2400" dirty="0">
              <a:solidFill>
                <a:schemeClr val="bg1"/>
              </a:solidFill>
            </a:endParaRPr>
          </a:p>
          <a:p>
            <a:r>
              <a:rPr lang="en-US" altLang="en-US" dirty="0"/>
              <a:t> </a:t>
            </a:r>
            <a:endParaRPr lang="en-US" dirty="0"/>
          </a:p>
        </p:txBody>
      </p:sp>
    </p:spTree>
    <p:extLst>
      <p:ext uri="{BB962C8B-B14F-4D97-AF65-F5344CB8AC3E}">
        <p14:creationId xmlns:p14="http://schemas.microsoft.com/office/powerpoint/2010/main" val="12325344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50799"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85237" y="0"/>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50799" y="211126"/>
            <a:ext cx="3505199" cy="1617674"/>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kern="0" dirty="0">
                <a:solidFill>
                  <a:srgbClr val="EBB700"/>
                </a:solidFill>
                <a:latin typeface="Arial" panose="020B0604020202020204" pitchFamily="34" charset="0"/>
                <a:cs typeface="Arial" panose="020B0604020202020204" pitchFamily="34" charset="0"/>
              </a:rPr>
              <a:t>Take Advantage of Opportunities</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16</a:t>
            </a:fld>
            <a:endParaRPr lang="en-US" sz="1000" dirty="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graphicFrame>
        <p:nvGraphicFramePr>
          <p:cNvPr id="14" name="Diagram 13">
            <a:extLst>
              <a:ext uri="{FF2B5EF4-FFF2-40B4-BE49-F238E27FC236}">
                <a16:creationId xmlns:a16="http://schemas.microsoft.com/office/drawing/2014/main" id="{2FF1C34C-B35A-43C4-BD84-779FA22843E6}"/>
              </a:ext>
            </a:extLst>
          </p:cNvPr>
          <p:cNvGraphicFramePr/>
          <p:nvPr>
            <p:extLst>
              <p:ext uri="{D42A27DB-BD31-4B8C-83A1-F6EECF244321}">
                <p14:modId xmlns:p14="http://schemas.microsoft.com/office/powerpoint/2010/main" val="82831964"/>
              </p:ext>
            </p:extLst>
          </p:nvPr>
        </p:nvGraphicFramePr>
        <p:xfrm>
          <a:off x="37680" y="2180437"/>
          <a:ext cx="3505199" cy="304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Rectangle 12">
            <a:extLst>
              <a:ext uri="{FF2B5EF4-FFF2-40B4-BE49-F238E27FC236}">
                <a16:creationId xmlns:a16="http://schemas.microsoft.com/office/drawing/2014/main" id="{EF43BD67-0FDE-4359-AB41-C3B741667072}"/>
              </a:ext>
            </a:extLst>
          </p:cNvPr>
          <p:cNvSpPr/>
          <p:nvPr/>
        </p:nvSpPr>
        <p:spPr>
          <a:xfrm>
            <a:off x="4224892" y="399007"/>
            <a:ext cx="7272812" cy="6001643"/>
          </a:xfrm>
          <a:prstGeom prst="rect">
            <a:avLst/>
          </a:prstGeom>
        </p:spPr>
        <p:txBody>
          <a:bodyPr wrap="square">
            <a:spAutoFit/>
          </a:bodyPr>
          <a:lstStyle/>
          <a:p>
            <a:pPr eaLnBrk="1" hangingPunct="1">
              <a:buFont typeface="Wingdings" panose="05000000000000000000" pitchFamily="2" charset="2"/>
              <a:buNone/>
            </a:pPr>
            <a:r>
              <a:rPr lang="en-US" altLang="en-US" sz="2400" b="1" dirty="0">
                <a:solidFill>
                  <a:schemeClr val="bg1"/>
                </a:solidFill>
                <a:latin typeface="Calibri" panose="020F0502020204030204" pitchFamily="34" charset="0"/>
                <a:cs typeface="Calibri" panose="020F0502020204030204" pitchFamily="34" charset="0"/>
              </a:rPr>
              <a:t>Where does your club have opportunities to recruit members and expand its service impact by engaging volunteers? </a:t>
            </a:r>
          </a:p>
          <a:p>
            <a:pPr eaLnBrk="1" hangingPunct="1">
              <a:buFont typeface="Wingdings" panose="05000000000000000000" pitchFamily="2" charset="2"/>
              <a:buNone/>
            </a:pPr>
            <a:endParaRPr lang="en-US" altLang="en-US" sz="2400" b="1"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en-US" altLang="en-US"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en-US" altLang="en-US"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en-US" altLang="en-US"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en-US" altLang="en-US"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en-US" altLang="en-US"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en-US" altLang="en-US" sz="2400" dirty="0">
                <a:solidFill>
                  <a:schemeClr val="bg1"/>
                </a:solidFill>
                <a:latin typeface="Calibri" panose="020F0502020204030204" pitchFamily="34" charset="0"/>
                <a:cs typeface="Calibri" panose="020F0502020204030204" pitchFamily="34" charset="0"/>
              </a:rPr>
              <a:t> </a:t>
            </a:r>
          </a:p>
          <a:p>
            <a:pPr eaLnBrk="1" hangingPunct="1"/>
            <a:endParaRPr lang="en-US" altLang="en-US" sz="2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0150582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50799"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85237" y="0"/>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512663" y="211126"/>
            <a:ext cx="2692401" cy="1541474"/>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kern="0" dirty="0">
                <a:solidFill>
                  <a:srgbClr val="EBB700"/>
                </a:solidFill>
                <a:latin typeface="Arial" panose="020B0604020202020204" pitchFamily="34" charset="0"/>
                <a:cs typeface="Arial" panose="020B0604020202020204" pitchFamily="34" charset="0"/>
              </a:rPr>
              <a:t>Minimize Impacts of Threats</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17</a:t>
            </a:fld>
            <a:endParaRPr lang="en-US" sz="1000" dirty="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graphicFrame>
        <p:nvGraphicFramePr>
          <p:cNvPr id="14" name="Diagram 13">
            <a:extLst>
              <a:ext uri="{FF2B5EF4-FFF2-40B4-BE49-F238E27FC236}">
                <a16:creationId xmlns:a16="http://schemas.microsoft.com/office/drawing/2014/main" id="{2FF1C34C-B35A-43C4-BD84-779FA22843E6}"/>
              </a:ext>
            </a:extLst>
          </p:cNvPr>
          <p:cNvGraphicFramePr/>
          <p:nvPr/>
        </p:nvGraphicFramePr>
        <p:xfrm>
          <a:off x="37680" y="2180437"/>
          <a:ext cx="3505199" cy="304800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3" name="Rectangle 12">
            <a:extLst>
              <a:ext uri="{FF2B5EF4-FFF2-40B4-BE49-F238E27FC236}">
                <a16:creationId xmlns:a16="http://schemas.microsoft.com/office/drawing/2014/main" id="{EF43BD67-0FDE-4359-AB41-C3B741667072}"/>
              </a:ext>
            </a:extLst>
          </p:cNvPr>
          <p:cNvSpPr/>
          <p:nvPr/>
        </p:nvSpPr>
        <p:spPr>
          <a:xfrm>
            <a:off x="4224892" y="399007"/>
            <a:ext cx="7272812" cy="5632311"/>
          </a:xfrm>
          <a:prstGeom prst="rect">
            <a:avLst/>
          </a:prstGeom>
        </p:spPr>
        <p:txBody>
          <a:bodyPr wrap="square">
            <a:spAutoFit/>
          </a:bodyPr>
          <a:lstStyle/>
          <a:p>
            <a:pPr eaLnBrk="1" hangingPunct="1">
              <a:buFont typeface="Wingdings" panose="05000000000000000000" pitchFamily="2" charset="2"/>
              <a:buNone/>
            </a:pPr>
            <a:r>
              <a:rPr lang="en-US" altLang="en-US" sz="2400" b="1" dirty="0">
                <a:solidFill>
                  <a:schemeClr val="bg1"/>
                </a:solidFill>
                <a:latin typeface="Calibri" panose="020F0502020204030204" pitchFamily="34" charset="0"/>
                <a:cs typeface="Calibri" panose="020F0502020204030204" pitchFamily="34" charset="0"/>
              </a:rPr>
              <a:t>What’s happening outside your club which may impact your success?</a:t>
            </a:r>
          </a:p>
          <a:p>
            <a:pPr eaLnBrk="1" hangingPunct="1">
              <a:buFont typeface="Wingdings" panose="05000000000000000000" pitchFamily="2" charset="2"/>
              <a:buNone/>
            </a:pPr>
            <a:endParaRPr lang="en-US" altLang="en-US" sz="2400" b="1"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en-US" altLang="en-US"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en-US" altLang="en-US"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en-US" altLang="en-US"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en-US" altLang="en-US"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en-US" altLang="en-US" sz="2400" dirty="0">
                <a:solidFill>
                  <a:schemeClr val="bg1"/>
                </a:solidFill>
                <a:latin typeface="Calibri" panose="020F0502020204030204" pitchFamily="34" charset="0"/>
                <a:cs typeface="Calibri" panose="020F0502020204030204" pitchFamily="34" charset="0"/>
              </a:rPr>
              <a:t> </a:t>
            </a:r>
          </a:p>
          <a:p>
            <a:pPr marL="342900" indent="-342900" eaLnBrk="1" hangingPunct="1">
              <a:buFont typeface="Arial" panose="020B0604020202020204" pitchFamily="34" charset="0"/>
              <a:buChar char="•"/>
            </a:pPr>
            <a:endParaRPr lang="en-US" altLang="en-US" sz="2400" dirty="0">
              <a:solidFill>
                <a:schemeClr val="bg1"/>
              </a:solidFill>
              <a:latin typeface="Calibri" panose="020F0502020204030204" pitchFamily="34" charset="0"/>
              <a:cs typeface="Calibri" panose="020F0502020204030204" pitchFamily="34" charset="0"/>
            </a:endParaRPr>
          </a:p>
          <a:p>
            <a:pPr marL="342900" indent="-342900" eaLnBrk="1" hangingPunct="1">
              <a:buFont typeface="Arial" panose="020B0604020202020204" pitchFamily="34" charset="0"/>
              <a:buChar char="•"/>
            </a:pPr>
            <a:r>
              <a:rPr lang="en-US" altLang="en-US" sz="2400" dirty="0">
                <a:solidFill>
                  <a:schemeClr val="bg1"/>
                </a:solidFill>
                <a:latin typeface="Calibri" panose="020F0502020204030204" pitchFamily="34" charset="0"/>
                <a:cs typeface="Calibri" panose="020F0502020204030204" pitchFamily="34" charset="0"/>
              </a:rPr>
              <a:t> </a:t>
            </a:r>
          </a:p>
          <a:p>
            <a:pPr eaLnBrk="1" hangingPunct="1"/>
            <a:endParaRPr lang="en-US" altLang="en-US" sz="2400" dirty="0">
              <a:solidFill>
                <a:schemeClr val="bg1"/>
              </a:solidFill>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504161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553830" y="918802"/>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301886"/>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dirty="0">
                <a:solidFill>
                  <a:schemeClr val="accent1"/>
                </a:solidFill>
                <a:latin typeface="Calibri" panose="020F0502020204030204" pitchFamily="34" charset="0"/>
                <a:cs typeface="Calibri" panose="020F0502020204030204" pitchFamily="34" charset="0"/>
              </a:rPr>
              <a:t>Resources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18</a:t>
            </a:fld>
            <a:endParaRPr lang="en-US" sz="1000" dirty="0">
              <a:solidFill>
                <a:schemeClr val="bg1"/>
              </a:solidFill>
            </a:endParaRPr>
          </a:p>
        </p:txBody>
      </p:sp>
      <p:pic>
        <p:nvPicPr>
          <p:cNvPr id="3" name="Picture 2">
            <a:extLst>
              <a:ext uri="{FF2B5EF4-FFF2-40B4-BE49-F238E27FC236}">
                <a16:creationId xmlns:a16="http://schemas.microsoft.com/office/drawing/2014/main" id="{8D0F64A9-E827-4BA5-AC98-E561FCB035D4}"/>
              </a:ext>
            </a:extLst>
          </p:cNvPr>
          <p:cNvPicPr>
            <a:picLocks noChangeAspect="1"/>
          </p:cNvPicPr>
          <p:nvPr/>
        </p:nvPicPr>
        <p:blipFill>
          <a:blip r:embed="rId3"/>
          <a:stretch>
            <a:fillRect/>
          </a:stretch>
        </p:blipFill>
        <p:spPr>
          <a:xfrm>
            <a:off x="139993" y="1670418"/>
            <a:ext cx="2837919" cy="3513194"/>
          </a:xfrm>
          <a:prstGeom prst="rect">
            <a:avLst/>
          </a:prstGeom>
          <a:ln w="25400">
            <a:solidFill>
              <a:schemeClr val="accent1"/>
            </a:solidFill>
          </a:ln>
          <a:effectLst>
            <a:outerShdw blurRad="63500" sx="102000" sy="102000" algn="ctr" rotWithShape="0">
              <a:schemeClr val="accent1">
                <a:alpha val="40000"/>
              </a:schemeClr>
            </a:outerShdw>
          </a:effectLst>
        </p:spPr>
      </p:pic>
      <p:pic>
        <p:nvPicPr>
          <p:cNvPr id="13" name="Picture 12">
            <a:extLst>
              <a:ext uri="{FF2B5EF4-FFF2-40B4-BE49-F238E27FC236}">
                <a16:creationId xmlns:a16="http://schemas.microsoft.com/office/drawing/2014/main" id="{0F870740-B4E3-4387-BA21-94E8AEB49366}"/>
              </a:ext>
            </a:extLst>
          </p:cNvPr>
          <p:cNvPicPr>
            <a:picLocks noChangeAspect="1"/>
          </p:cNvPicPr>
          <p:nvPr/>
        </p:nvPicPr>
        <p:blipFill>
          <a:blip r:embed="rId4"/>
          <a:stretch>
            <a:fillRect/>
          </a:stretch>
        </p:blipFill>
        <p:spPr>
          <a:xfrm>
            <a:off x="3143099" y="2286000"/>
            <a:ext cx="2757242" cy="3567724"/>
          </a:xfrm>
          <a:prstGeom prst="rect">
            <a:avLst/>
          </a:prstGeom>
          <a:effectLst>
            <a:outerShdw blurRad="76200" sx="102000" sy="102000" algn="ctr" rotWithShape="0">
              <a:schemeClr val="bg2">
                <a:alpha val="40000"/>
              </a:schemeClr>
            </a:outerShdw>
          </a:effectLst>
        </p:spPr>
      </p:pic>
      <p:pic>
        <p:nvPicPr>
          <p:cNvPr id="2" name="Picture 1">
            <a:extLst>
              <a:ext uri="{FF2B5EF4-FFF2-40B4-BE49-F238E27FC236}">
                <a16:creationId xmlns:a16="http://schemas.microsoft.com/office/drawing/2014/main" id="{DCC5BDF2-944D-918F-247F-7BF688285E44}"/>
              </a:ext>
            </a:extLst>
          </p:cNvPr>
          <p:cNvPicPr>
            <a:picLocks noChangeAspect="1"/>
          </p:cNvPicPr>
          <p:nvPr/>
        </p:nvPicPr>
        <p:blipFill>
          <a:blip r:embed="rId5"/>
          <a:stretch>
            <a:fillRect/>
          </a:stretch>
        </p:blipFill>
        <p:spPr>
          <a:xfrm>
            <a:off x="9182537" y="2209800"/>
            <a:ext cx="2837919" cy="3699428"/>
          </a:xfrm>
          <a:prstGeom prst="rect">
            <a:avLst/>
          </a:prstGeom>
          <a:effectLst>
            <a:outerShdw blurRad="63500" sx="102000" sy="102000" algn="ctr" rotWithShape="0">
              <a:schemeClr val="accent1">
                <a:alpha val="40000"/>
              </a:schemeClr>
            </a:outerShdw>
          </a:effectLst>
        </p:spPr>
      </p:pic>
      <p:pic>
        <p:nvPicPr>
          <p:cNvPr id="9" name="Picture 8">
            <a:extLst>
              <a:ext uri="{FF2B5EF4-FFF2-40B4-BE49-F238E27FC236}">
                <a16:creationId xmlns:a16="http://schemas.microsoft.com/office/drawing/2014/main" id="{954D7325-4522-2978-1481-81536A65D172}"/>
              </a:ext>
            </a:extLst>
          </p:cNvPr>
          <p:cNvPicPr>
            <a:picLocks noChangeAspect="1"/>
          </p:cNvPicPr>
          <p:nvPr/>
        </p:nvPicPr>
        <p:blipFill>
          <a:blip r:embed="rId6"/>
          <a:stretch>
            <a:fillRect/>
          </a:stretch>
        </p:blipFill>
        <p:spPr>
          <a:xfrm>
            <a:off x="6065528" y="1670418"/>
            <a:ext cx="2869264" cy="3699428"/>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6809406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553830" y="918802"/>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301886"/>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dirty="0">
                <a:solidFill>
                  <a:schemeClr val="accent1"/>
                </a:solidFill>
                <a:latin typeface="Calibri" panose="020F0502020204030204" pitchFamily="34" charset="0"/>
                <a:cs typeface="Calibri" panose="020F0502020204030204" pitchFamily="34" charset="0"/>
              </a:rPr>
              <a:t>Resources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19</a:t>
            </a:fld>
            <a:endParaRPr lang="en-US" sz="1000" dirty="0">
              <a:solidFill>
                <a:schemeClr val="bg1"/>
              </a:solidFill>
            </a:endParaRPr>
          </a:p>
        </p:txBody>
      </p:sp>
      <p:pic>
        <p:nvPicPr>
          <p:cNvPr id="10" name="Picture 9">
            <a:extLst>
              <a:ext uri="{FF2B5EF4-FFF2-40B4-BE49-F238E27FC236}">
                <a16:creationId xmlns:a16="http://schemas.microsoft.com/office/drawing/2014/main" id="{7302152F-C980-4309-BE4B-855F8A81FB58}"/>
              </a:ext>
            </a:extLst>
          </p:cNvPr>
          <p:cNvPicPr>
            <a:picLocks noChangeAspect="1"/>
          </p:cNvPicPr>
          <p:nvPr/>
        </p:nvPicPr>
        <p:blipFill>
          <a:blip r:embed="rId3"/>
          <a:stretch>
            <a:fillRect/>
          </a:stretch>
        </p:blipFill>
        <p:spPr>
          <a:xfrm>
            <a:off x="5410200" y="4756152"/>
            <a:ext cx="6267450" cy="1905816"/>
          </a:xfrm>
          <a:prstGeom prst="rect">
            <a:avLst/>
          </a:prstGeom>
          <a:ln w="25400">
            <a:solidFill>
              <a:schemeClr val="accent1"/>
            </a:solidFill>
          </a:ln>
        </p:spPr>
      </p:pic>
      <p:pic>
        <p:nvPicPr>
          <p:cNvPr id="16" name="Picture 15">
            <a:extLst>
              <a:ext uri="{FF2B5EF4-FFF2-40B4-BE49-F238E27FC236}">
                <a16:creationId xmlns:a16="http://schemas.microsoft.com/office/drawing/2014/main" id="{D34CEB60-A3C1-437D-B5C8-6F0540E7C9E5}"/>
              </a:ext>
            </a:extLst>
          </p:cNvPr>
          <p:cNvPicPr>
            <a:picLocks noChangeAspect="1"/>
          </p:cNvPicPr>
          <p:nvPr/>
        </p:nvPicPr>
        <p:blipFill>
          <a:blip r:embed="rId4"/>
          <a:stretch>
            <a:fillRect/>
          </a:stretch>
        </p:blipFill>
        <p:spPr>
          <a:xfrm>
            <a:off x="8209620" y="870436"/>
            <a:ext cx="2830945" cy="3657599"/>
          </a:xfrm>
          <a:prstGeom prst="rect">
            <a:avLst/>
          </a:prstGeom>
          <a:ln w="12700">
            <a:solidFill>
              <a:srgbClr val="F0C300"/>
            </a:solidFill>
          </a:ln>
          <a:effectLst>
            <a:outerShdw blurRad="63500" sx="102000" sy="102000" algn="ctr" rotWithShape="0">
              <a:schemeClr val="accent1">
                <a:alpha val="40000"/>
              </a:schemeClr>
            </a:outerShdw>
          </a:effectLst>
        </p:spPr>
      </p:pic>
      <p:pic>
        <p:nvPicPr>
          <p:cNvPr id="2" name="Picture 1">
            <a:extLst>
              <a:ext uri="{FF2B5EF4-FFF2-40B4-BE49-F238E27FC236}">
                <a16:creationId xmlns:a16="http://schemas.microsoft.com/office/drawing/2014/main" id="{E93ECF7D-5B22-3F40-5DCD-C610B3ADD592}"/>
              </a:ext>
            </a:extLst>
          </p:cNvPr>
          <p:cNvPicPr>
            <a:picLocks noChangeAspect="1"/>
          </p:cNvPicPr>
          <p:nvPr/>
        </p:nvPicPr>
        <p:blipFill>
          <a:blip r:embed="rId5"/>
          <a:stretch>
            <a:fillRect/>
          </a:stretch>
        </p:blipFill>
        <p:spPr>
          <a:xfrm>
            <a:off x="4382855" y="471918"/>
            <a:ext cx="2840929" cy="3657599"/>
          </a:xfrm>
          <a:prstGeom prst="rect">
            <a:avLst/>
          </a:prstGeom>
          <a:effectLst>
            <a:outerShdw blurRad="63500" sx="102000" sy="102000" algn="ctr" rotWithShape="0">
              <a:schemeClr val="accent1">
                <a:alpha val="40000"/>
              </a:schemeClr>
            </a:outerShdw>
          </a:effectLst>
        </p:spPr>
      </p:pic>
      <p:pic>
        <p:nvPicPr>
          <p:cNvPr id="8" name="Picture 7">
            <a:extLst>
              <a:ext uri="{FF2B5EF4-FFF2-40B4-BE49-F238E27FC236}">
                <a16:creationId xmlns:a16="http://schemas.microsoft.com/office/drawing/2014/main" id="{DA7FB026-8499-22E8-6D22-498A1724E12A}"/>
              </a:ext>
            </a:extLst>
          </p:cNvPr>
          <p:cNvPicPr>
            <a:picLocks noChangeAspect="1"/>
          </p:cNvPicPr>
          <p:nvPr/>
        </p:nvPicPr>
        <p:blipFill>
          <a:blip r:embed="rId6"/>
          <a:stretch>
            <a:fillRect/>
          </a:stretch>
        </p:blipFill>
        <p:spPr>
          <a:xfrm>
            <a:off x="657331" y="1922476"/>
            <a:ext cx="3042793" cy="3977569"/>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40951683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358379" y="2362200"/>
            <a:ext cx="11506200" cy="228600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i="1" dirty="0">
                <a:solidFill>
                  <a:schemeClr val="accent1"/>
                </a:solidFill>
                <a:latin typeface="Calibri" panose="020F0502020204030204" pitchFamily="34" charset="0"/>
                <a:cs typeface="Calibri" panose="020F0502020204030204" pitchFamily="34" charset="0"/>
              </a:rPr>
              <a:t>Coming together is a beginning.  Keeping together is  progress. Working together is success.</a:t>
            </a:r>
          </a:p>
          <a:p>
            <a:endParaRPr lang="en-US" i="1" kern="0" dirty="0">
              <a:solidFill>
                <a:schemeClr val="accent1"/>
              </a:solidFill>
              <a:latin typeface="Calibri" panose="020F0502020204030204" pitchFamily="34" charset="0"/>
              <a:cs typeface="Calibri" panose="020F0502020204030204" pitchFamily="34" charset="0"/>
            </a:endParaRPr>
          </a:p>
          <a:p>
            <a:pPr algn="r"/>
            <a:r>
              <a:rPr lang="en-US" i="1" kern="0" dirty="0">
                <a:solidFill>
                  <a:schemeClr val="accent1"/>
                </a:solidFill>
                <a:latin typeface="Calibri" panose="020F0502020204030204" pitchFamily="34" charset="0"/>
                <a:cs typeface="Calibri" panose="020F0502020204030204" pitchFamily="34" charset="0"/>
              </a:rPr>
              <a:t>- Henry Ford </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a:t>
            </a:fld>
            <a:endParaRPr lang="en-US" sz="1000" dirty="0">
              <a:solidFill>
                <a:schemeClr val="bg1"/>
              </a:solidFill>
            </a:endParaRPr>
          </a:p>
        </p:txBody>
      </p:sp>
      <p:pic>
        <p:nvPicPr>
          <p:cNvPr id="2" name="Picture 1" descr="A black background with white text&#10;&#10;Description automatically generated">
            <a:extLst>
              <a:ext uri="{FF2B5EF4-FFF2-40B4-BE49-F238E27FC236}">
                <a16:creationId xmlns:a16="http://schemas.microsoft.com/office/drawing/2014/main" id="{BC719286-D5E4-50C8-78A6-090802CBF357}"/>
              </a:ext>
            </a:extLst>
          </p:cNvPr>
          <p:cNvPicPr>
            <a:picLocks noChangeAspect="1"/>
          </p:cNvPicPr>
          <p:nvPr/>
        </p:nvPicPr>
        <p:blipFill>
          <a:blip r:embed="rId2"/>
          <a:stretch>
            <a:fillRect/>
          </a:stretch>
        </p:blipFill>
        <p:spPr>
          <a:xfrm>
            <a:off x="0" y="5264738"/>
            <a:ext cx="2033404" cy="2033404"/>
          </a:xfrm>
          <a:prstGeom prst="rect">
            <a:avLst/>
          </a:prstGeom>
        </p:spPr>
      </p:pic>
    </p:spTree>
    <p:extLst>
      <p:ext uri="{BB962C8B-B14F-4D97-AF65-F5344CB8AC3E}">
        <p14:creationId xmlns:p14="http://schemas.microsoft.com/office/powerpoint/2010/main" val="30004039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249031" y="644445"/>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0171" y="26879"/>
            <a:ext cx="2212029" cy="66328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dirty="0">
                <a:solidFill>
                  <a:schemeClr val="accent1"/>
                </a:solidFill>
                <a:latin typeface="Calibri" panose="020F0502020204030204" pitchFamily="34" charset="0"/>
                <a:cs typeface="Calibri" panose="020F0502020204030204" pitchFamily="34" charset="0"/>
              </a:rPr>
              <a:t>Resources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20</a:t>
            </a:fld>
            <a:endParaRPr lang="en-US" sz="1000" dirty="0">
              <a:solidFill>
                <a:schemeClr val="bg1"/>
              </a:solidFill>
            </a:endParaRPr>
          </a:p>
        </p:txBody>
      </p:sp>
      <p:grpSp>
        <p:nvGrpSpPr>
          <p:cNvPr id="11" name="Group 10">
            <a:extLst>
              <a:ext uri="{FF2B5EF4-FFF2-40B4-BE49-F238E27FC236}">
                <a16:creationId xmlns:a16="http://schemas.microsoft.com/office/drawing/2014/main" id="{96842527-AAA5-4501-A930-83404B86E0E5}"/>
              </a:ext>
            </a:extLst>
          </p:cNvPr>
          <p:cNvGrpSpPr/>
          <p:nvPr/>
        </p:nvGrpSpPr>
        <p:grpSpPr>
          <a:xfrm>
            <a:off x="1752600" y="1026711"/>
            <a:ext cx="9636149" cy="5602652"/>
            <a:chOff x="1684683" y="227847"/>
            <a:chExt cx="10553035" cy="6113112"/>
          </a:xfrm>
        </p:grpSpPr>
        <p:pic>
          <p:nvPicPr>
            <p:cNvPr id="13" name="Picture 12">
              <a:extLst>
                <a:ext uri="{FF2B5EF4-FFF2-40B4-BE49-F238E27FC236}">
                  <a16:creationId xmlns:a16="http://schemas.microsoft.com/office/drawing/2014/main" id="{48C8FCAF-CCEF-4696-925F-97D2BF7C7CAF}"/>
                </a:ext>
              </a:extLst>
            </p:cNvPr>
            <p:cNvPicPr>
              <a:picLocks noChangeAspect="1"/>
            </p:cNvPicPr>
            <p:nvPr/>
          </p:nvPicPr>
          <p:blipFill rotWithShape="1">
            <a:blip r:embed="rId3"/>
            <a:srcRect t="2355" b="7254"/>
            <a:stretch/>
          </p:blipFill>
          <p:spPr>
            <a:xfrm>
              <a:off x="1684683" y="227847"/>
              <a:ext cx="8790884" cy="6113112"/>
            </a:xfrm>
            <a:prstGeom prst="rect">
              <a:avLst/>
            </a:prstGeom>
          </p:spPr>
        </p:pic>
        <p:grpSp>
          <p:nvGrpSpPr>
            <p:cNvPr id="14" name="Group 13">
              <a:extLst>
                <a:ext uri="{FF2B5EF4-FFF2-40B4-BE49-F238E27FC236}">
                  <a16:creationId xmlns:a16="http://schemas.microsoft.com/office/drawing/2014/main" id="{4F367E6D-EE8C-45B3-AEE3-3BE5DFD3AA6A}"/>
                </a:ext>
              </a:extLst>
            </p:cNvPr>
            <p:cNvGrpSpPr>
              <a:grpSpLocks/>
            </p:cNvGrpSpPr>
            <p:nvPr/>
          </p:nvGrpSpPr>
          <p:grpSpPr bwMode="auto">
            <a:xfrm>
              <a:off x="4251325" y="1980252"/>
              <a:ext cx="1828800" cy="609600"/>
              <a:chOff x="3195900" y="5243899"/>
              <a:chExt cx="1828800" cy="609600"/>
            </a:xfrm>
          </p:grpSpPr>
          <p:sp>
            <p:nvSpPr>
              <p:cNvPr id="32" name="Left Arrow 5">
                <a:extLst>
                  <a:ext uri="{FF2B5EF4-FFF2-40B4-BE49-F238E27FC236}">
                    <a16:creationId xmlns:a16="http://schemas.microsoft.com/office/drawing/2014/main" id="{CA4A7CFB-B7D9-4C3F-91ED-6CCF746A8874}"/>
                  </a:ext>
                </a:extLst>
              </p:cNvPr>
              <p:cNvSpPr/>
              <p:nvPr/>
            </p:nvSpPr>
            <p:spPr>
              <a:xfrm flipV="1">
                <a:off x="3195900" y="5243899"/>
                <a:ext cx="1828800" cy="609600"/>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33" name="TextBox 32">
                <a:extLst>
                  <a:ext uri="{FF2B5EF4-FFF2-40B4-BE49-F238E27FC236}">
                    <a16:creationId xmlns:a16="http://schemas.microsoft.com/office/drawing/2014/main" id="{60663840-032E-42B9-B80D-FF64C4A26BD8}"/>
                  </a:ext>
                </a:extLst>
              </p:cNvPr>
              <p:cNvSpPr txBox="1"/>
              <p:nvPr/>
            </p:nvSpPr>
            <p:spPr>
              <a:xfrm>
                <a:off x="3429263" y="5410588"/>
                <a:ext cx="1458939" cy="333032"/>
              </a:xfrm>
              <a:prstGeom prst="rect">
                <a:avLst/>
              </a:prstGeom>
              <a:noFill/>
            </p:spPr>
            <p:txBody>
              <a:bodyPr wrap="square">
                <a:spAutoFit/>
              </a:bodyPr>
              <a:lstStyle/>
              <a:p>
                <a:pPr eaLnBrk="1" hangingPunct="1">
                  <a:defRPr/>
                </a:pPr>
                <a:r>
                  <a:rPr lang="en-US" sz="1200" b="1" dirty="0">
                    <a:latin typeface="+mn-lt"/>
                  </a:rPr>
                  <a:t>Club Status</a:t>
                </a:r>
              </a:p>
            </p:txBody>
          </p:sp>
        </p:grpSp>
        <p:grpSp>
          <p:nvGrpSpPr>
            <p:cNvPr id="15" name="Group 14">
              <a:extLst>
                <a:ext uri="{FF2B5EF4-FFF2-40B4-BE49-F238E27FC236}">
                  <a16:creationId xmlns:a16="http://schemas.microsoft.com/office/drawing/2014/main" id="{73674F5F-D27E-46D7-94C5-AE7794BBB1AE}"/>
                </a:ext>
              </a:extLst>
            </p:cNvPr>
            <p:cNvGrpSpPr>
              <a:grpSpLocks/>
            </p:cNvGrpSpPr>
            <p:nvPr/>
          </p:nvGrpSpPr>
          <p:grpSpPr bwMode="auto">
            <a:xfrm>
              <a:off x="7315199" y="3944305"/>
              <a:ext cx="1855288" cy="612775"/>
              <a:chOff x="4521727" y="5531293"/>
              <a:chExt cx="1855288" cy="612648"/>
            </a:xfrm>
          </p:grpSpPr>
          <p:sp>
            <p:nvSpPr>
              <p:cNvPr id="30" name="Left Arrow 10">
                <a:extLst>
                  <a:ext uri="{FF2B5EF4-FFF2-40B4-BE49-F238E27FC236}">
                    <a16:creationId xmlns:a16="http://schemas.microsoft.com/office/drawing/2014/main" id="{B1308870-B787-441E-A387-C41A53B3151A}"/>
                  </a:ext>
                </a:extLst>
              </p:cNvPr>
              <p:cNvSpPr/>
              <p:nvPr/>
            </p:nvSpPr>
            <p:spPr>
              <a:xfrm>
                <a:off x="4521727" y="5531293"/>
                <a:ext cx="1828800" cy="612648"/>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31" name="TextBox 30">
                <a:extLst>
                  <a:ext uri="{FF2B5EF4-FFF2-40B4-BE49-F238E27FC236}">
                    <a16:creationId xmlns:a16="http://schemas.microsoft.com/office/drawing/2014/main" id="{C227956E-F8DF-4539-B962-C0E6201AE452}"/>
                  </a:ext>
                </a:extLst>
              </p:cNvPr>
              <p:cNvSpPr txBox="1"/>
              <p:nvPr/>
            </p:nvSpPr>
            <p:spPr>
              <a:xfrm>
                <a:off x="4548215" y="5681884"/>
                <a:ext cx="1828800" cy="332963"/>
              </a:xfrm>
              <a:prstGeom prst="rect">
                <a:avLst/>
              </a:prstGeom>
              <a:noFill/>
            </p:spPr>
            <p:txBody>
              <a:bodyPr wrap="square">
                <a:spAutoFit/>
              </a:bodyPr>
              <a:lstStyle/>
              <a:p>
                <a:pPr eaLnBrk="1" hangingPunct="1">
                  <a:defRPr/>
                </a:pPr>
                <a:r>
                  <a:rPr lang="en-US" sz="1200" b="1" dirty="0">
                    <a:latin typeface="+mn-lt"/>
                  </a:rPr>
                  <a:t>Reporting History</a:t>
                </a:r>
              </a:p>
            </p:txBody>
          </p:sp>
        </p:grpSp>
        <p:grpSp>
          <p:nvGrpSpPr>
            <p:cNvPr id="18" name="Group 17">
              <a:extLst>
                <a:ext uri="{FF2B5EF4-FFF2-40B4-BE49-F238E27FC236}">
                  <a16:creationId xmlns:a16="http://schemas.microsoft.com/office/drawing/2014/main" id="{06B44D34-3BF9-4203-A7E3-D4ACA87E63B4}"/>
                </a:ext>
              </a:extLst>
            </p:cNvPr>
            <p:cNvGrpSpPr>
              <a:grpSpLocks/>
            </p:cNvGrpSpPr>
            <p:nvPr/>
          </p:nvGrpSpPr>
          <p:grpSpPr bwMode="auto">
            <a:xfrm>
              <a:off x="8142051" y="3284403"/>
              <a:ext cx="2122244" cy="547688"/>
              <a:chOff x="5288279" y="3361031"/>
              <a:chExt cx="2122244" cy="548640"/>
            </a:xfrm>
          </p:grpSpPr>
          <p:sp>
            <p:nvSpPr>
              <p:cNvPr id="28" name="Left Arrow 6">
                <a:extLst>
                  <a:ext uri="{FF2B5EF4-FFF2-40B4-BE49-F238E27FC236}">
                    <a16:creationId xmlns:a16="http://schemas.microsoft.com/office/drawing/2014/main" id="{1B8B70F9-FD90-4EC5-9CDA-2CEDE85F1442}"/>
                  </a:ext>
                </a:extLst>
              </p:cNvPr>
              <p:cNvSpPr/>
              <p:nvPr/>
            </p:nvSpPr>
            <p:spPr>
              <a:xfrm>
                <a:off x="5288279" y="3361031"/>
                <a:ext cx="1828800" cy="548640"/>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9" name="TextBox 15">
                <a:extLst>
                  <a:ext uri="{FF2B5EF4-FFF2-40B4-BE49-F238E27FC236}">
                    <a16:creationId xmlns:a16="http://schemas.microsoft.com/office/drawing/2014/main" id="{D836703C-1E20-45C4-BA77-7CA134D4E384}"/>
                  </a:ext>
                </a:extLst>
              </p:cNvPr>
              <p:cNvSpPr txBox="1">
                <a:spLocks noChangeArrowheads="1"/>
              </p:cNvSpPr>
              <p:nvPr/>
            </p:nvSpPr>
            <p:spPr bwMode="auto">
              <a:xfrm>
                <a:off x="5410094" y="3468544"/>
                <a:ext cx="2000429" cy="3336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200" b="1" dirty="0">
                    <a:latin typeface="Arial" panose="020B0604020202020204" pitchFamily="34" charset="0"/>
                  </a:rPr>
                  <a:t>Officer Rotation</a:t>
                </a:r>
              </a:p>
            </p:txBody>
          </p:sp>
        </p:grpSp>
        <p:grpSp>
          <p:nvGrpSpPr>
            <p:cNvPr id="19" name="Group 18">
              <a:extLst>
                <a:ext uri="{FF2B5EF4-FFF2-40B4-BE49-F238E27FC236}">
                  <a16:creationId xmlns:a16="http://schemas.microsoft.com/office/drawing/2014/main" id="{84AE5356-4484-4232-8D61-38B0DF790726}"/>
                </a:ext>
              </a:extLst>
            </p:cNvPr>
            <p:cNvGrpSpPr>
              <a:grpSpLocks/>
            </p:cNvGrpSpPr>
            <p:nvPr/>
          </p:nvGrpSpPr>
          <p:grpSpPr bwMode="auto">
            <a:xfrm>
              <a:off x="9312925" y="4670131"/>
              <a:ext cx="1828800" cy="642937"/>
              <a:chOff x="6254404" y="2790281"/>
              <a:chExt cx="2154745" cy="643105"/>
            </a:xfrm>
          </p:grpSpPr>
          <p:sp>
            <p:nvSpPr>
              <p:cNvPr id="26" name="Left Arrow 8">
                <a:extLst>
                  <a:ext uri="{FF2B5EF4-FFF2-40B4-BE49-F238E27FC236}">
                    <a16:creationId xmlns:a16="http://schemas.microsoft.com/office/drawing/2014/main" id="{20638C04-2B82-4F9E-875F-CFE97002BFE6}"/>
                  </a:ext>
                </a:extLst>
              </p:cNvPr>
              <p:cNvSpPr/>
              <p:nvPr/>
            </p:nvSpPr>
            <p:spPr>
              <a:xfrm>
                <a:off x="6316716" y="2790281"/>
                <a:ext cx="2092433" cy="643105"/>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7" name="TextBox 17">
                <a:extLst>
                  <a:ext uri="{FF2B5EF4-FFF2-40B4-BE49-F238E27FC236}">
                    <a16:creationId xmlns:a16="http://schemas.microsoft.com/office/drawing/2014/main" id="{EFC2B8C1-4722-45C3-84A3-44DD37C5DC01}"/>
                  </a:ext>
                </a:extLst>
              </p:cNvPr>
              <p:cNvSpPr txBox="1">
                <a:spLocks noChangeArrowheads="1"/>
              </p:cNvSpPr>
              <p:nvPr/>
            </p:nvSpPr>
            <p:spPr bwMode="auto">
              <a:xfrm>
                <a:off x="6254404" y="2945273"/>
                <a:ext cx="2154745" cy="333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200" b="1" dirty="0">
                    <a:latin typeface="Arial" panose="020B0604020202020204" pitchFamily="34" charset="0"/>
                  </a:rPr>
                  <a:t>Service Reporting</a:t>
                </a:r>
              </a:p>
            </p:txBody>
          </p:sp>
        </p:grpSp>
        <p:grpSp>
          <p:nvGrpSpPr>
            <p:cNvPr id="20" name="Group 19">
              <a:extLst>
                <a:ext uri="{FF2B5EF4-FFF2-40B4-BE49-F238E27FC236}">
                  <a16:creationId xmlns:a16="http://schemas.microsoft.com/office/drawing/2014/main" id="{8C635DDA-3EBD-4EC2-B267-2B70DBFCBF5E}"/>
                </a:ext>
              </a:extLst>
            </p:cNvPr>
            <p:cNvGrpSpPr>
              <a:grpSpLocks/>
            </p:cNvGrpSpPr>
            <p:nvPr/>
          </p:nvGrpSpPr>
          <p:grpSpPr bwMode="auto">
            <a:xfrm>
              <a:off x="6222765" y="2506985"/>
              <a:ext cx="1971441" cy="612775"/>
              <a:chOff x="3429000" y="1613165"/>
              <a:chExt cx="1971903" cy="612648"/>
            </a:xfrm>
          </p:grpSpPr>
          <p:sp>
            <p:nvSpPr>
              <p:cNvPr id="24" name="Left Arrow 7">
                <a:extLst>
                  <a:ext uri="{FF2B5EF4-FFF2-40B4-BE49-F238E27FC236}">
                    <a16:creationId xmlns:a16="http://schemas.microsoft.com/office/drawing/2014/main" id="{DBE075DC-9E9D-4A43-B662-5F455DCC25D0}"/>
                  </a:ext>
                </a:extLst>
              </p:cNvPr>
              <p:cNvSpPr/>
              <p:nvPr/>
            </p:nvSpPr>
            <p:spPr>
              <a:xfrm>
                <a:off x="3429000" y="1613165"/>
                <a:ext cx="1829229" cy="612648"/>
              </a:xfrm>
              <a:prstGeom prst="leftArrow">
                <a:avLst/>
              </a:prstGeom>
              <a:solidFill>
                <a:schemeClr val="bg1">
                  <a:alpha val="9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5" name="TextBox 24">
                <a:extLst>
                  <a:ext uri="{FF2B5EF4-FFF2-40B4-BE49-F238E27FC236}">
                    <a16:creationId xmlns:a16="http://schemas.microsoft.com/office/drawing/2014/main" id="{42A4AE76-A4E6-46F9-9DCB-FE504BD9B87F}"/>
                  </a:ext>
                </a:extLst>
              </p:cNvPr>
              <p:cNvSpPr txBox="1"/>
              <p:nvPr/>
            </p:nvSpPr>
            <p:spPr>
              <a:xfrm>
                <a:off x="3579876" y="1794676"/>
                <a:ext cx="1821027" cy="332963"/>
              </a:xfrm>
              <a:prstGeom prst="rect">
                <a:avLst/>
              </a:prstGeom>
              <a:noFill/>
            </p:spPr>
            <p:txBody>
              <a:bodyPr wrap="square">
                <a:spAutoFit/>
              </a:bodyPr>
              <a:lstStyle/>
              <a:p>
                <a:pPr eaLnBrk="1" hangingPunct="1">
                  <a:defRPr/>
                </a:pPr>
                <a:r>
                  <a:rPr lang="en-US" sz="1200" b="1" dirty="0">
                    <a:latin typeface="+mn-lt"/>
                  </a:rPr>
                  <a:t>Net membership</a:t>
                </a:r>
              </a:p>
            </p:txBody>
          </p:sp>
        </p:grpSp>
        <p:grpSp>
          <p:nvGrpSpPr>
            <p:cNvPr id="21" name="Group 20">
              <a:extLst>
                <a:ext uri="{FF2B5EF4-FFF2-40B4-BE49-F238E27FC236}">
                  <a16:creationId xmlns:a16="http://schemas.microsoft.com/office/drawing/2014/main" id="{162DED18-3B2D-4C87-8071-B90615F182EA}"/>
                </a:ext>
              </a:extLst>
            </p:cNvPr>
            <p:cNvGrpSpPr>
              <a:grpSpLocks/>
            </p:cNvGrpSpPr>
            <p:nvPr/>
          </p:nvGrpSpPr>
          <p:grpSpPr bwMode="auto">
            <a:xfrm>
              <a:off x="10408919" y="2423165"/>
              <a:ext cx="1828799" cy="642937"/>
              <a:chOff x="6316716" y="2790281"/>
              <a:chExt cx="2154743" cy="643105"/>
            </a:xfrm>
          </p:grpSpPr>
          <p:sp>
            <p:nvSpPr>
              <p:cNvPr id="22" name="Left Arrow 8">
                <a:extLst>
                  <a:ext uri="{FF2B5EF4-FFF2-40B4-BE49-F238E27FC236}">
                    <a16:creationId xmlns:a16="http://schemas.microsoft.com/office/drawing/2014/main" id="{D51637D4-C9D9-465D-9FC5-E835063D2DA7}"/>
                  </a:ext>
                </a:extLst>
              </p:cNvPr>
              <p:cNvSpPr/>
              <p:nvPr/>
            </p:nvSpPr>
            <p:spPr>
              <a:xfrm>
                <a:off x="6316716" y="2790281"/>
                <a:ext cx="1752601" cy="643105"/>
              </a:xfrm>
              <a:prstGeom prst="leftArrow">
                <a:avLst/>
              </a:prstGeom>
              <a:solidFill>
                <a:schemeClr val="bg1">
                  <a:alpha val="70000"/>
                </a:schemeClr>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23" name="TextBox 17">
                <a:extLst>
                  <a:ext uri="{FF2B5EF4-FFF2-40B4-BE49-F238E27FC236}">
                    <a16:creationId xmlns:a16="http://schemas.microsoft.com/office/drawing/2014/main" id="{78D89779-DA99-43F2-A839-84E61E229081}"/>
                  </a:ext>
                </a:extLst>
              </p:cNvPr>
              <p:cNvSpPr txBox="1">
                <a:spLocks noChangeArrowheads="1"/>
              </p:cNvSpPr>
              <p:nvPr/>
            </p:nvSpPr>
            <p:spPr bwMode="auto">
              <a:xfrm>
                <a:off x="6316716" y="2958106"/>
                <a:ext cx="2154743" cy="3331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1" hangingPunct="1"/>
                <a:r>
                  <a:rPr lang="en-US" altLang="en-US" sz="1200" b="1" dirty="0">
                    <a:latin typeface="Arial" panose="020B0604020202020204" pitchFamily="34" charset="0"/>
                  </a:rPr>
                  <a:t>LCIF Donations</a:t>
                </a:r>
              </a:p>
            </p:txBody>
          </p:sp>
        </p:grpSp>
      </p:grpSp>
    </p:spTree>
    <p:extLst>
      <p:ext uri="{BB962C8B-B14F-4D97-AF65-F5344CB8AC3E}">
        <p14:creationId xmlns:p14="http://schemas.microsoft.com/office/powerpoint/2010/main" val="21070999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249031" y="644445"/>
            <a:ext cx="21131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0171" y="26879"/>
            <a:ext cx="2212029" cy="66328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dirty="0">
                <a:solidFill>
                  <a:schemeClr val="accent1"/>
                </a:solidFill>
                <a:latin typeface="Calibri" panose="020F0502020204030204" pitchFamily="34" charset="0"/>
                <a:cs typeface="Calibri" panose="020F0502020204030204" pitchFamily="34" charset="0"/>
              </a:rPr>
              <a:t>Resources</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21</a:t>
            </a:fld>
            <a:endParaRPr lang="en-US" sz="1000" dirty="0">
              <a:solidFill>
                <a:schemeClr val="bg1"/>
              </a:solidFill>
            </a:endParaRPr>
          </a:p>
        </p:txBody>
      </p:sp>
      <p:pic>
        <p:nvPicPr>
          <p:cNvPr id="6" name="Picture 5">
            <a:extLst>
              <a:ext uri="{FF2B5EF4-FFF2-40B4-BE49-F238E27FC236}">
                <a16:creationId xmlns:a16="http://schemas.microsoft.com/office/drawing/2014/main" id="{D639F88E-D6E4-15CF-43FF-9A90C74617D8}"/>
              </a:ext>
            </a:extLst>
          </p:cNvPr>
          <p:cNvPicPr>
            <a:picLocks noChangeAspect="1"/>
          </p:cNvPicPr>
          <p:nvPr/>
        </p:nvPicPr>
        <p:blipFill>
          <a:blip r:embed="rId3"/>
          <a:stretch>
            <a:fillRect/>
          </a:stretch>
        </p:blipFill>
        <p:spPr>
          <a:xfrm>
            <a:off x="177338" y="1281106"/>
            <a:ext cx="5629079" cy="4092025"/>
          </a:xfrm>
          <a:prstGeom prst="rect">
            <a:avLst/>
          </a:prstGeom>
          <a:effectLst>
            <a:outerShdw blurRad="63500" sx="102000" sy="102000" algn="ctr" rotWithShape="0">
              <a:schemeClr val="accent1">
                <a:alpha val="40000"/>
              </a:schemeClr>
            </a:outerShdw>
          </a:effectLst>
        </p:spPr>
      </p:pic>
      <p:pic>
        <p:nvPicPr>
          <p:cNvPr id="10" name="Picture 9">
            <a:extLst>
              <a:ext uri="{FF2B5EF4-FFF2-40B4-BE49-F238E27FC236}">
                <a16:creationId xmlns:a16="http://schemas.microsoft.com/office/drawing/2014/main" id="{AB99AB26-F9D4-EBFB-E7FE-A99D0A876117}"/>
              </a:ext>
            </a:extLst>
          </p:cNvPr>
          <p:cNvPicPr>
            <a:picLocks noChangeAspect="1"/>
          </p:cNvPicPr>
          <p:nvPr/>
        </p:nvPicPr>
        <p:blipFill>
          <a:blip r:embed="rId4"/>
          <a:stretch>
            <a:fillRect/>
          </a:stretch>
        </p:blipFill>
        <p:spPr>
          <a:xfrm>
            <a:off x="5929420" y="1281106"/>
            <a:ext cx="6112409" cy="4084381"/>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78097069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2991185" y="3206478"/>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latin typeface="Calibri" panose="020F0502020204030204" pitchFamily="34" charset="0"/>
                <a:cs typeface="Calibri" panose="020F0502020204030204" pitchFamily="34" charset="0"/>
              </a:rPr>
              <a:t>ESTABLISH GOALS</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22</a:t>
            </a:fld>
            <a:endParaRPr lang="en-US" sz="1000" dirty="0">
              <a:solidFill>
                <a:schemeClr val="bg1"/>
              </a:solidFill>
            </a:endParaRPr>
          </a:p>
        </p:txBody>
      </p:sp>
      <p:pic>
        <p:nvPicPr>
          <p:cNvPr id="8" name="Picture 7">
            <a:extLst>
              <a:ext uri="{FF2B5EF4-FFF2-40B4-BE49-F238E27FC236}">
                <a16:creationId xmlns:a16="http://schemas.microsoft.com/office/drawing/2014/main" id="{F2A730F6-D10D-44FD-9012-D3DD0E1CC331}"/>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pic>
        <p:nvPicPr>
          <p:cNvPr id="9" name="Picture 8">
            <a:extLst>
              <a:ext uri="{FF2B5EF4-FFF2-40B4-BE49-F238E27FC236}">
                <a16:creationId xmlns:a16="http://schemas.microsoft.com/office/drawing/2014/main" id="{709848B2-C79E-47FA-B622-12C21E0A616F}"/>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9F86482F-35D1-4055-30CE-F799BDE04D5C}"/>
              </a:ext>
            </a:extLst>
          </p:cNvPr>
          <p:cNvPicPr>
            <a:picLocks noChangeAspect="1"/>
          </p:cNvPicPr>
          <p:nvPr/>
        </p:nvPicPr>
        <p:blipFill>
          <a:blip r:embed="rId3"/>
          <a:stretch>
            <a:fillRect/>
          </a:stretch>
        </p:blipFill>
        <p:spPr>
          <a:xfrm>
            <a:off x="0" y="5264738"/>
            <a:ext cx="2033404" cy="2033404"/>
          </a:xfrm>
          <a:prstGeom prst="rect">
            <a:avLst/>
          </a:prstGeom>
        </p:spPr>
      </p:pic>
    </p:spTree>
    <p:extLst>
      <p:ext uri="{BB962C8B-B14F-4D97-AF65-F5344CB8AC3E}">
        <p14:creationId xmlns:p14="http://schemas.microsoft.com/office/powerpoint/2010/main" val="94555840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23</a:t>
            </a:fld>
            <a:endParaRPr lang="en-US" sz="1000" dirty="0">
              <a:solidFill>
                <a:schemeClr val="bg1"/>
              </a:solidFill>
            </a:endParaRPr>
          </a:p>
        </p:txBody>
      </p:sp>
      <p:sp>
        <p:nvSpPr>
          <p:cNvPr id="12" name="Yellow Bar">
            <a:extLst>
              <a:ext uri="{FF2B5EF4-FFF2-40B4-BE49-F238E27FC236}">
                <a16:creationId xmlns:a16="http://schemas.microsoft.com/office/drawing/2014/main" id="{AF9F7C8F-5725-4A49-B3AF-B006117735B9}"/>
              </a:ext>
            </a:extLst>
          </p:cNvPr>
          <p:cNvSpPr/>
          <p:nvPr/>
        </p:nvSpPr>
        <p:spPr>
          <a:xfrm>
            <a:off x="190500" y="68911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4" name="Headline">
            <a:extLst>
              <a:ext uri="{FF2B5EF4-FFF2-40B4-BE49-F238E27FC236}">
                <a16:creationId xmlns:a16="http://schemas.microsoft.com/office/drawing/2014/main" id="{8411C976-731F-9341-A82C-E53E5FB023B2}"/>
              </a:ext>
            </a:extLst>
          </p:cNvPr>
          <p:cNvSpPr txBox="1">
            <a:spLocks/>
          </p:cNvSpPr>
          <p:nvPr/>
        </p:nvSpPr>
        <p:spPr>
          <a:xfrm>
            <a:off x="36095" y="99567"/>
            <a:ext cx="3810000" cy="589547"/>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chemeClr val="accent1"/>
                </a:solidFill>
                <a:latin typeface="Calibri" panose="020F0502020204030204" pitchFamily="34" charset="0"/>
                <a:cs typeface="Calibri" panose="020F0502020204030204" pitchFamily="34" charset="0"/>
              </a:rPr>
              <a:t>Goal Setting Course</a:t>
            </a:r>
          </a:p>
        </p:txBody>
      </p:sp>
      <p:pic>
        <p:nvPicPr>
          <p:cNvPr id="17" name="Picture 16">
            <a:extLst>
              <a:ext uri="{FF2B5EF4-FFF2-40B4-BE49-F238E27FC236}">
                <a16:creationId xmlns:a16="http://schemas.microsoft.com/office/drawing/2014/main" id="{4F6D475C-2038-A944-B3F4-ABFDC9D76E41}"/>
              </a:ext>
            </a:extLst>
          </p:cNvPr>
          <p:cNvPicPr>
            <a:picLocks noChangeAspect="1"/>
          </p:cNvPicPr>
          <p:nvPr/>
        </p:nvPicPr>
        <p:blipFill>
          <a:blip r:embed="rId2"/>
          <a:srcRect/>
          <a:stretch/>
        </p:blipFill>
        <p:spPr>
          <a:xfrm>
            <a:off x="190500" y="5789226"/>
            <a:ext cx="896739" cy="849661"/>
          </a:xfrm>
          <a:prstGeom prst="rect">
            <a:avLst/>
          </a:prstGeom>
        </p:spPr>
      </p:pic>
      <p:sp>
        <p:nvSpPr>
          <p:cNvPr id="2" name="TextBox 1">
            <a:extLst>
              <a:ext uri="{FF2B5EF4-FFF2-40B4-BE49-F238E27FC236}">
                <a16:creationId xmlns:a16="http://schemas.microsoft.com/office/drawing/2014/main" id="{82D1DA2D-D176-4DC9-A993-D1E35A2D5F4A}"/>
              </a:ext>
            </a:extLst>
          </p:cNvPr>
          <p:cNvSpPr txBox="1"/>
          <p:nvPr/>
        </p:nvSpPr>
        <p:spPr>
          <a:xfrm>
            <a:off x="646890" y="966733"/>
            <a:ext cx="10439400" cy="1569660"/>
          </a:xfrm>
          <a:prstGeom prst="rect">
            <a:avLst/>
          </a:prstGeom>
          <a:noFill/>
        </p:spPr>
        <p:txBody>
          <a:bodyPr wrap="square" rtlCol="0">
            <a:spAutoFit/>
          </a:bodyPr>
          <a:lstStyle/>
          <a:p>
            <a:r>
              <a:rPr lang="en-US" sz="2400" dirty="0">
                <a:solidFill>
                  <a:schemeClr val="bg1"/>
                </a:solidFill>
                <a:latin typeface="Calibri" panose="020F0502020204030204" pitchFamily="34" charset="0"/>
                <a:cs typeface="Calibri" panose="020F0502020204030204" pitchFamily="34" charset="0"/>
              </a:rPr>
              <a:t>Many people do not achieve their goals because they do not establish effective goals.  In this course, you will learn how to do just that.  You will complete the process of defining goals, writing an action plan, and then managing your goals for the best results.  By the end of the course, you will be on the path to achievement.   </a:t>
            </a:r>
          </a:p>
        </p:txBody>
      </p:sp>
      <p:pic>
        <p:nvPicPr>
          <p:cNvPr id="4" name="Picture 3">
            <a:extLst>
              <a:ext uri="{FF2B5EF4-FFF2-40B4-BE49-F238E27FC236}">
                <a16:creationId xmlns:a16="http://schemas.microsoft.com/office/drawing/2014/main" id="{14D17D98-551B-4BD0-97A7-1BB5379AEDC6}"/>
              </a:ext>
            </a:extLst>
          </p:cNvPr>
          <p:cNvPicPr>
            <a:picLocks noChangeAspect="1"/>
          </p:cNvPicPr>
          <p:nvPr/>
        </p:nvPicPr>
        <p:blipFill>
          <a:blip r:embed="rId3"/>
          <a:stretch>
            <a:fillRect/>
          </a:stretch>
        </p:blipFill>
        <p:spPr>
          <a:xfrm>
            <a:off x="3422052" y="2838075"/>
            <a:ext cx="5780290" cy="3470618"/>
          </a:xfrm>
          <a:prstGeom prst="rect">
            <a:avLst/>
          </a:prstGeom>
        </p:spPr>
      </p:pic>
    </p:spTree>
    <p:extLst>
      <p:ext uri="{BB962C8B-B14F-4D97-AF65-F5344CB8AC3E}">
        <p14:creationId xmlns:p14="http://schemas.microsoft.com/office/powerpoint/2010/main" val="236169804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10233F"/>
        </a:solidFill>
        <a:effectLst/>
      </p:bgPr>
    </p:bg>
    <p:spTree>
      <p:nvGrpSpPr>
        <p:cNvPr id="1" name=""/>
        <p:cNvGrpSpPr/>
        <p:nvPr/>
      </p:nvGrpSpPr>
      <p:grpSpPr>
        <a:xfrm>
          <a:off x="0" y="0"/>
          <a:ext cx="0" cy="0"/>
          <a:chOff x="0" y="0"/>
          <a:chExt cx="0" cy="0"/>
        </a:xfrm>
      </p:grpSpPr>
      <p:grpSp>
        <p:nvGrpSpPr>
          <p:cNvPr id="5" name="Group 4"/>
          <p:cNvGrpSpPr/>
          <p:nvPr/>
        </p:nvGrpSpPr>
        <p:grpSpPr>
          <a:xfrm>
            <a:off x="563385" y="1458067"/>
            <a:ext cx="1561339" cy="4437730"/>
            <a:chOff x="563385" y="1458067"/>
            <a:chExt cx="1561339" cy="4437730"/>
          </a:xfrm>
        </p:grpSpPr>
        <p:sp>
          <p:nvSpPr>
            <p:cNvPr id="27" name="Rectangle 14"/>
            <p:cNvSpPr>
              <a:spLocks noChangeArrowheads="1"/>
            </p:cNvSpPr>
            <p:nvPr/>
          </p:nvSpPr>
          <p:spPr bwMode="auto">
            <a:xfrm>
              <a:off x="875519" y="3620050"/>
              <a:ext cx="1089491" cy="369332"/>
            </a:xfrm>
            <a:prstGeom prst="rect">
              <a:avLst/>
            </a:prstGeom>
            <a:noFill/>
            <a:ln>
              <a:noFill/>
            </a:ln>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err="1">
                  <a:ln>
                    <a:noFill/>
                  </a:ln>
                  <a:solidFill>
                    <a:srgbClr val="F0C300"/>
                  </a:solidFill>
                  <a:effectLst/>
                  <a:uLnTx/>
                  <a:uFillTx/>
                  <a:latin typeface="Calibri" panose="020F0502020204030204" pitchFamily="34" charset="0"/>
                  <a:ea typeface="Arial" charset="0"/>
                  <a:cs typeface="Calibri" panose="020F0502020204030204" pitchFamily="34" charset="0"/>
                </a:rPr>
                <a:t>pecific</a:t>
              </a:r>
              <a:endParaRPr kumimoji="0" lang="en-US" altLang="en-US" sz="2400" b="1" i="0" u="none" strike="noStrike" kern="1200" cap="none" spc="0" normalizeH="0" baseline="0" noProof="0" dirty="0">
                <a:ln>
                  <a:noFill/>
                </a:ln>
                <a:solidFill>
                  <a:srgbClr val="F0C300"/>
                </a:solidFill>
                <a:effectLst/>
                <a:uLnTx/>
                <a:uFillTx/>
                <a:latin typeface="Calibri" panose="020F0502020204030204" pitchFamily="34" charset="0"/>
                <a:ea typeface="Arial" charset="0"/>
                <a:cs typeface="Calibri" panose="020F0502020204030204" pitchFamily="34" charset="0"/>
              </a:endParaRPr>
            </a:p>
          </p:txBody>
        </p:sp>
        <p:sp>
          <p:nvSpPr>
            <p:cNvPr id="49" name="Rectangle 21"/>
            <p:cNvSpPr>
              <a:spLocks noChangeArrowheads="1"/>
            </p:cNvSpPr>
            <p:nvPr/>
          </p:nvSpPr>
          <p:spPr bwMode="auto">
            <a:xfrm>
              <a:off x="570243" y="3324367"/>
              <a:ext cx="54864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dirty="0">
                  <a:ln>
                    <a:noFill/>
                  </a:ln>
                  <a:solidFill>
                    <a:srgbClr val="F0C300"/>
                  </a:solidFill>
                  <a:effectLst/>
                  <a:uLnTx/>
                  <a:uFillTx/>
                  <a:latin typeface="Calibri" panose="020F0502020204030204" pitchFamily="34" charset="0"/>
                  <a:ea typeface="Arial" charset="0"/>
                  <a:cs typeface="Calibri" panose="020F0502020204030204" pitchFamily="34" charset="0"/>
                </a:rPr>
                <a:t>S</a:t>
              </a:r>
            </a:p>
          </p:txBody>
        </p:sp>
        <p:sp>
          <p:nvSpPr>
            <p:cNvPr id="8" name="Oval 8"/>
            <p:cNvSpPr>
              <a:spLocks noChangeAspect="1" noChangeArrowheads="1"/>
            </p:cNvSpPr>
            <p:nvPr/>
          </p:nvSpPr>
          <p:spPr bwMode="auto">
            <a:xfrm>
              <a:off x="563385" y="1458067"/>
              <a:ext cx="1554481" cy="1554480"/>
            </a:xfrm>
            <a:prstGeom prst="ellipse">
              <a:avLst/>
            </a:prstGeom>
            <a:solidFill>
              <a:srgbClr val="F0C300"/>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26" name="TextBox 93"/>
            <p:cNvSpPr txBox="1">
              <a:spLocks noChangeArrowheads="1"/>
            </p:cNvSpPr>
            <p:nvPr/>
          </p:nvSpPr>
          <p:spPr bwMode="auto">
            <a:xfrm>
              <a:off x="570243" y="4326137"/>
              <a:ext cx="1554481"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2400" b="0" i="0" u="none" strike="noStrike" kern="1200" cap="none" spc="0"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Ensure that the objective is clear. </a:t>
              </a:r>
              <a:endParaRPr kumimoji="0" lang="ru-RU" altLang="ru-RU" sz="2400" b="0" i="0" u="none" strike="noStrike" kern="1200" cap="none" spc="0"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endParaRPr>
            </a:p>
          </p:txBody>
        </p:sp>
        <p:sp>
          <p:nvSpPr>
            <p:cNvPr id="4" name="TextBox 3"/>
            <p:cNvSpPr txBox="1"/>
            <p:nvPr/>
          </p:nvSpPr>
          <p:spPr>
            <a:xfrm>
              <a:off x="922466" y="1814587"/>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S</a:t>
              </a:r>
            </a:p>
          </p:txBody>
        </p:sp>
      </p:grpSp>
      <p:grpSp>
        <p:nvGrpSpPr>
          <p:cNvPr id="16" name="Group 15"/>
          <p:cNvGrpSpPr/>
          <p:nvPr/>
        </p:nvGrpSpPr>
        <p:grpSpPr>
          <a:xfrm>
            <a:off x="2589874" y="1479112"/>
            <a:ext cx="1976334" cy="4329315"/>
            <a:chOff x="2589874" y="1479112"/>
            <a:chExt cx="1976334" cy="4329315"/>
          </a:xfrm>
        </p:grpSpPr>
        <p:sp>
          <p:nvSpPr>
            <p:cNvPr id="28" name="Rectangle 15"/>
            <p:cNvSpPr>
              <a:spLocks noChangeArrowheads="1"/>
            </p:cNvSpPr>
            <p:nvPr/>
          </p:nvSpPr>
          <p:spPr bwMode="auto">
            <a:xfrm>
              <a:off x="3151687" y="3620050"/>
              <a:ext cx="124681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err="1">
                  <a:ln>
                    <a:noFill/>
                  </a:ln>
                  <a:solidFill>
                    <a:srgbClr val="F76639"/>
                  </a:solidFill>
                  <a:effectLst/>
                  <a:uLnTx/>
                  <a:uFillTx/>
                  <a:latin typeface="Calibri" panose="020F0502020204030204" pitchFamily="34" charset="0"/>
                  <a:ea typeface="Arial" charset="0"/>
                  <a:cs typeface="Calibri" panose="020F0502020204030204" pitchFamily="34" charset="0"/>
                </a:rPr>
                <a:t>easurable</a:t>
              </a:r>
              <a:endParaRPr kumimoji="0" lang="en-US" altLang="en-US" sz="2400" b="0" i="0" u="none" strike="noStrike" kern="1200" cap="none" spc="0" normalizeH="0" baseline="0" noProof="0" dirty="0">
                <a:ln>
                  <a:noFill/>
                </a:ln>
                <a:solidFill>
                  <a:srgbClr val="F76639"/>
                </a:solidFill>
                <a:effectLst/>
                <a:uLnTx/>
                <a:uFillTx/>
                <a:latin typeface="Calibri" panose="020F0502020204030204" pitchFamily="34" charset="0"/>
                <a:ea typeface="Arial" charset="0"/>
                <a:cs typeface="Calibri" panose="020F0502020204030204" pitchFamily="34" charset="0"/>
              </a:endParaRPr>
            </a:p>
          </p:txBody>
        </p:sp>
        <p:sp>
          <p:nvSpPr>
            <p:cNvPr id="31" name="Rectangle 21"/>
            <p:cNvSpPr>
              <a:spLocks noChangeArrowheads="1"/>
            </p:cNvSpPr>
            <p:nvPr/>
          </p:nvSpPr>
          <p:spPr bwMode="auto">
            <a:xfrm>
              <a:off x="2589874" y="3324367"/>
              <a:ext cx="59150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dirty="0">
                  <a:ln>
                    <a:noFill/>
                  </a:ln>
                  <a:solidFill>
                    <a:srgbClr val="F76639"/>
                  </a:solidFill>
                  <a:effectLst/>
                  <a:uLnTx/>
                  <a:uFillTx/>
                  <a:latin typeface="Calibri" panose="020F0502020204030204" pitchFamily="34" charset="0"/>
                  <a:ea typeface="Arial" charset="0"/>
                  <a:cs typeface="Calibri" panose="020F0502020204030204" pitchFamily="34" charset="0"/>
                </a:rPr>
                <a:t>M</a:t>
              </a:r>
            </a:p>
          </p:txBody>
        </p:sp>
        <p:sp>
          <p:nvSpPr>
            <p:cNvPr id="9" name="Oval 9"/>
            <p:cNvSpPr>
              <a:spLocks noChangeAspect="1" noChangeArrowheads="1"/>
            </p:cNvSpPr>
            <p:nvPr/>
          </p:nvSpPr>
          <p:spPr bwMode="auto">
            <a:xfrm>
              <a:off x="2836056" y="1479112"/>
              <a:ext cx="1559168" cy="1554480"/>
            </a:xfrm>
            <a:prstGeom prst="ellipse">
              <a:avLst/>
            </a:prstGeom>
            <a:solidFill>
              <a:srgbClr val="F7663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0" name="TextBox 49"/>
            <p:cNvSpPr txBox="1"/>
            <p:nvPr/>
          </p:nvSpPr>
          <p:spPr>
            <a:xfrm>
              <a:off x="3272740" y="1840853"/>
              <a:ext cx="6858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M</a:t>
              </a:r>
            </a:p>
          </p:txBody>
        </p:sp>
        <p:sp>
          <p:nvSpPr>
            <p:cNvPr id="54" name="TextBox 93"/>
            <p:cNvSpPr txBox="1">
              <a:spLocks noChangeArrowheads="1"/>
            </p:cNvSpPr>
            <p:nvPr/>
          </p:nvSpPr>
          <p:spPr bwMode="auto">
            <a:xfrm>
              <a:off x="2670571" y="4238767"/>
              <a:ext cx="18956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2400" b="0" i="0" u="none" strike="noStrike" kern="1200" cap="none" spc="0"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Benchmarks and progress must be measurable.</a:t>
              </a:r>
              <a:endParaRPr kumimoji="0" lang="ru-RU" altLang="ru-RU" sz="2400" b="0" i="0" u="none" strike="noStrike" kern="1200" cap="none" spc="0"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endParaRPr>
            </a:p>
          </p:txBody>
        </p:sp>
      </p:grpSp>
      <p:grpSp>
        <p:nvGrpSpPr>
          <p:cNvPr id="17" name="Group 16"/>
          <p:cNvGrpSpPr/>
          <p:nvPr/>
        </p:nvGrpSpPr>
        <p:grpSpPr>
          <a:xfrm>
            <a:off x="5204374" y="1442025"/>
            <a:ext cx="2004002" cy="4100391"/>
            <a:chOff x="5204374" y="1442025"/>
            <a:chExt cx="2004002" cy="4100391"/>
          </a:xfrm>
        </p:grpSpPr>
        <p:sp>
          <p:nvSpPr>
            <p:cNvPr id="29" name="Rectangle 16"/>
            <p:cNvSpPr>
              <a:spLocks noChangeArrowheads="1"/>
            </p:cNvSpPr>
            <p:nvPr/>
          </p:nvSpPr>
          <p:spPr bwMode="auto">
            <a:xfrm>
              <a:off x="5595366" y="3570520"/>
              <a:ext cx="118942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err="1">
                  <a:ln>
                    <a:noFill/>
                  </a:ln>
                  <a:solidFill>
                    <a:srgbClr val="732E81"/>
                  </a:solidFill>
                  <a:effectLst/>
                  <a:uLnTx/>
                  <a:uFillTx/>
                  <a:latin typeface="Calibri" panose="020F0502020204030204" pitchFamily="34" charset="0"/>
                  <a:ea typeface="Arial" charset="0"/>
                  <a:cs typeface="Calibri" panose="020F0502020204030204" pitchFamily="34" charset="0"/>
                </a:rPr>
                <a:t>ctionable</a:t>
              </a:r>
              <a:endParaRPr kumimoji="0" lang="en-US" altLang="en-US" sz="2400" b="0" i="0" u="none" strike="noStrike" kern="1200" cap="none" spc="0" normalizeH="0" baseline="0" noProof="0" dirty="0">
                <a:ln>
                  <a:noFill/>
                </a:ln>
                <a:solidFill>
                  <a:srgbClr val="732E81"/>
                </a:solidFill>
                <a:effectLst/>
                <a:uLnTx/>
                <a:uFillTx/>
                <a:latin typeface="Calibri" panose="020F0502020204030204" pitchFamily="34" charset="0"/>
                <a:ea typeface="Arial" charset="0"/>
                <a:cs typeface="Calibri" panose="020F0502020204030204" pitchFamily="34" charset="0"/>
              </a:endParaRPr>
            </a:p>
          </p:txBody>
        </p:sp>
        <p:sp>
          <p:nvSpPr>
            <p:cNvPr id="32" name="Rectangle 22"/>
            <p:cNvSpPr>
              <a:spLocks noChangeArrowheads="1"/>
            </p:cNvSpPr>
            <p:nvPr/>
          </p:nvSpPr>
          <p:spPr bwMode="auto">
            <a:xfrm>
              <a:off x="5204374" y="3324367"/>
              <a:ext cx="419987"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srgbClr val="732E81"/>
                  </a:solidFill>
                  <a:effectLst/>
                  <a:uLnTx/>
                  <a:uFillTx/>
                  <a:latin typeface="Calibri" panose="020F0502020204030204" pitchFamily="34" charset="0"/>
                  <a:ea typeface="Arial" charset="0"/>
                  <a:cs typeface="Calibri" panose="020F0502020204030204" pitchFamily="34" charset="0"/>
                </a:rPr>
                <a:t>A</a:t>
              </a:r>
            </a:p>
          </p:txBody>
        </p:sp>
        <p:sp>
          <p:nvSpPr>
            <p:cNvPr id="10" name="Oval 10"/>
            <p:cNvSpPr>
              <a:spLocks noChangeAspect="1" noChangeArrowheads="1"/>
            </p:cNvSpPr>
            <p:nvPr/>
          </p:nvSpPr>
          <p:spPr bwMode="auto">
            <a:xfrm>
              <a:off x="5207776" y="1442025"/>
              <a:ext cx="1599088" cy="1581909"/>
            </a:xfrm>
            <a:prstGeom prst="ellipse">
              <a:avLst/>
            </a:prstGeom>
            <a:solidFill>
              <a:srgbClr val="732E81"/>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1" name="TextBox 50"/>
            <p:cNvSpPr txBox="1"/>
            <p:nvPr/>
          </p:nvSpPr>
          <p:spPr>
            <a:xfrm>
              <a:off x="5575760" y="1810150"/>
              <a:ext cx="863121" cy="845660"/>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A</a:t>
              </a:r>
            </a:p>
          </p:txBody>
        </p:sp>
        <p:sp>
          <p:nvSpPr>
            <p:cNvPr id="55" name="TextBox 93"/>
            <p:cNvSpPr txBox="1">
              <a:spLocks noChangeArrowheads="1"/>
            </p:cNvSpPr>
            <p:nvPr/>
          </p:nvSpPr>
          <p:spPr bwMode="auto">
            <a:xfrm>
              <a:off x="5256379" y="4320907"/>
              <a:ext cx="1951997" cy="12215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2400" b="0" i="0" u="none" strike="noStrike" kern="1200" cap="none" spc="0"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Each goal must be achievable.</a:t>
              </a:r>
              <a:endParaRPr kumimoji="0" lang="ru-RU" altLang="ru-RU" sz="2400" b="0" i="0" u="none" strike="noStrike" kern="1200" cap="none" spc="0"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endParaRPr>
            </a:p>
          </p:txBody>
        </p:sp>
      </p:grpSp>
      <p:grpSp>
        <p:nvGrpSpPr>
          <p:cNvPr id="18" name="Group 17"/>
          <p:cNvGrpSpPr/>
          <p:nvPr/>
        </p:nvGrpSpPr>
        <p:grpSpPr>
          <a:xfrm>
            <a:off x="7655714" y="1458067"/>
            <a:ext cx="1895637" cy="4209446"/>
            <a:chOff x="7655714" y="1458067"/>
            <a:chExt cx="1895637" cy="4209446"/>
          </a:xfrm>
        </p:grpSpPr>
        <p:sp>
          <p:nvSpPr>
            <p:cNvPr id="36" name="Rectangle 17"/>
            <p:cNvSpPr>
              <a:spLocks noChangeArrowheads="1"/>
            </p:cNvSpPr>
            <p:nvPr/>
          </p:nvSpPr>
          <p:spPr bwMode="auto">
            <a:xfrm>
              <a:off x="8149054" y="3596901"/>
              <a:ext cx="889411"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dirty="0" err="1">
                  <a:ln>
                    <a:noFill/>
                  </a:ln>
                  <a:solidFill>
                    <a:srgbClr val="407CCA"/>
                  </a:solidFill>
                  <a:effectLst/>
                  <a:uLnTx/>
                  <a:uFillTx/>
                  <a:latin typeface="Calibri" panose="020F0502020204030204" pitchFamily="34" charset="0"/>
                  <a:ea typeface="Arial" charset="0"/>
                  <a:cs typeface="Calibri" panose="020F0502020204030204" pitchFamily="34" charset="0"/>
                </a:rPr>
                <a:t>ealistic</a:t>
              </a:r>
              <a:endParaRPr kumimoji="0" lang="en-US" altLang="en-US" sz="2400" b="0" i="0" u="none" strike="noStrike" kern="1200" cap="none" spc="0" normalizeH="0" baseline="0" noProof="0" dirty="0">
                <a:ln>
                  <a:noFill/>
                </a:ln>
                <a:solidFill>
                  <a:srgbClr val="407CCA"/>
                </a:solidFill>
                <a:effectLst/>
                <a:uLnTx/>
                <a:uFillTx/>
                <a:latin typeface="Calibri" panose="020F0502020204030204" pitchFamily="34" charset="0"/>
                <a:ea typeface="Arial" charset="0"/>
                <a:cs typeface="Calibri" panose="020F0502020204030204" pitchFamily="34" charset="0"/>
              </a:endParaRPr>
            </a:p>
          </p:txBody>
        </p:sp>
        <p:sp>
          <p:nvSpPr>
            <p:cNvPr id="39" name="Rectangle 23"/>
            <p:cNvSpPr>
              <a:spLocks noChangeArrowheads="1"/>
            </p:cNvSpPr>
            <p:nvPr/>
          </p:nvSpPr>
          <p:spPr bwMode="auto">
            <a:xfrm>
              <a:off x="7759524" y="3316805"/>
              <a:ext cx="38953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1" i="0" u="none" strike="noStrike" kern="1200" cap="none" spc="0" normalizeH="0" baseline="0" noProof="0" dirty="0">
                  <a:ln>
                    <a:noFill/>
                  </a:ln>
                  <a:solidFill>
                    <a:srgbClr val="407CCA"/>
                  </a:solidFill>
                  <a:effectLst/>
                  <a:uLnTx/>
                  <a:uFillTx/>
                  <a:latin typeface="Calibri" panose="020F0502020204030204" pitchFamily="34" charset="0"/>
                  <a:ea typeface="Arial" charset="0"/>
                  <a:cs typeface="Calibri" panose="020F0502020204030204" pitchFamily="34" charset="0"/>
                </a:rPr>
                <a:t>R</a:t>
              </a:r>
            </a:p>
          </p:txBody>
        </p:sp>
        <p:sp>
          <p:nvSpPr>
            <p:cNvPr id="12" name="Oval 11"/>
            <p:cNvSpPr>
              <a:spLocks noChangeAspect="1" noChangeArrowheads="1"/>
            </p:cNvSpPr>
            <p:nvPr/>
          </p:nvSpPr>
          <p:spPr bwMode="auto">
            <a:xfrm>
              <a:off x="7655714" y="1458067"/>
              <a:ext cx="1554480" cy="1554480"/>
            </a:xfrm>
            <a:prstGeom prst="ellipse">
              <a:avLst/>
            </a:prstGeom>
            <a:solidFill>
              <a:srgbClr val="407CCA"/>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2" name="TextBox 51"/>
            <p:cNvSpPr txBox="1"/>
            <p:nvPr/>
          </p:nvSpPr>
          <p:spPr>
            <a:xfrm>
              <a:off x="8013853" y="1814585"/>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R</a:t>
              </a:r>
            </a:p>
          </p:txBody>
        </p:sp>
        <p:sp>
          <p:nvSpPr>
            <p:cNvPr id="56" name="TextBox 93"/>
            <p:cNvSpPr txBox="1">
              <a:spLocks noChangeArrowheads="1"/>
            </p:cNvSpPr>
            <p:nvPr/>
          </p:nvSpPr>
          <p:spPr bwMode="auto">
            <a:xfrm>
              <a:off x="7655714" y="4467184"/>
              <a:ext cx="18956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2400" b="0" i="0" u="none" strike="noStrike" kern="1200" cap="none" spc="0"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Challenging but not unrealistic.</a:t>
              </a:r>
              <a:endParaRPr kumimoji="0" lang="ru-RU" altLang="ru-RU" sz="2400" b="0" i="0" u="none" strike="noStrike" kern="1200" cap="none" spc="0"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endParaRPr>
            </a:p>
          </p:txBody>
        </p:sp>
      </p:grpSp>
      <p:grpSp>
        <p:nvGrpSpPr>
          <p:cNvPr id="19" name="Group 18"/>
          <p:cNvGrpSpPr/>
          <p:nvPr/>
        </p:nvGrpSpPr>
        <p:grpSpPr>
          <a:xfrm>
            <a:off x="9928192" y="1479112"/>
            <a:ext cx="1982764" cy="4416685"/>
            <a:chOff x="9928192" y="1479112"/>
            <a:chExt cx="1982764" cy="4416685"/>
          </a:xfrm>
        </p:grpSpPr>
        <p:sp>
          <p:nvSpPr>
            <p:cNvPr id="37" name="Rectangle 18"/>
            <p:cNvSpPr>
              <a:spLocks noChangeArrowheads="1"/>
            </p:cNvSpPr>
            <p:nvPr/>
          </p:nvSpPr>
          <p:spPr bwMode="auto">
            <a:xfrm>
              <a:off x="10202512" y="3621272"/>
              <a:ext cx="1521250" cy="353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300" b="1" i="0" u="none" strike="noStrike" kern="1200" cap="none" spc="0" normalizeH="0" baseline="0" noProof="0" dirty="0" err="1">
                  <a:ln>
                    <a:noFill/>
                  </a:ln>
                  <a:solidFill>
                    <a:srgbClr val="00A869"/>
                  </a:solidFill>
                  <a:effectLst/>
                  <a:uLnTx/>
                  <a:uFillTx/>
                  <a:latin typeface="Calibri" panose="020F0502020204030204" pitchFamily="34" charset="0"/>
                  <a:ea typeface="Arial" charset="0"/>
                  <a:cs typeface="Calibri" panose="020F0502020204030204" pitchFamily="34" charset="0"/>
                </a:rPr>
                <a:t>ime</a:t>
              </a:r>
              <a:r>
                <a:rPr kumimoji="0" lang="en-US" altLang="en-US" sz="2300" b="1" i="0" u="none" strike="noStrike" kern="1200" cap="none" spc="0" normalizeH="0" baseline="0" noProof="0" dirty="0">
                  <a:ln>
                    <a:noFill/>
                  </a:ln>
                  <a:solidFill>
                    <a:srgbClr val="00A869"/>
                  </a:solidFill>
                  <a:effectLst/>
                  <a:uLnTx/>
                  <a:uFillTx/>
                  <a:latin typeface="Calibri" panose="020F0502020204030204" pitchFamily="34" charset="0"/>
                  <a:ea typeface="Arial" charset="0"/>
                  <a:cs typeface="Calibri" panose="020F0502020204030204" pitchFamily="34" charset="0"/>
                </a:rPr>
                <a:t> Bound</a:t>
              </a:r>
              <a:endParaRPr kumimoji="0" lang="en-US" altLang="en-US" sz="1800" b="0" i="0" u="none" strike="noStrike" kern="1200" cap="none" spc="0" normalizeH="0" baseline="0" noProof="0" dirty="0">
                <a:ln>
                  <a:noFill/>
                </a:ln>
                <a:solidFill>
                  <a:srgbClr val="00A869"/>
                </a:solidFill>
                <a:effectLst/>
                <a:uLnTx/>
                <a:uFillTx/>
                <a:latin typeface="Calibri" panose="020F0502020204030204" pitchFamily="34" charset="0"/>
                <a:ea typeface="Arial" charset="0"/>
                <a:cs typeface="Calibri" panose="020F0502020204030204" pitchFamily="34" charset="0"/>
              </a:endParaRPr>
            </a:p>
          </p:txBody>
        </p:sp>
        <p:sp>
          <p:nvSpPr>
            <p:cNvPr id="40" name="Rectangle 24"/>
            <p:cNvSpPr>
              <a:spLocks noChangeArrowheads="1"/>
            </p:cNvSpPr>
            <p:nvPr/>
          </p:nvSpPr>
          <p:spPr bwMode="auto">
            <a:xfrm>
              <a:off x="9928192" y="3324367"/>
              <a:ext cx="338234"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5400" b="0" i="0" u="none" strike="noStrike" kern="1200" cap="none" spc="0" normalizeH="0" baseline="0" noProof="0" dirty="0">
                  <a:ln>
                    <a:noFill/>
                  </a:ln>
                  <a:solidFill>
                    <a:srgbClr val="00A869"/>
                  </a:solidFill>
                  <a:effectLst/>
                  <a:uLnTx/>
                  <a:uFillTx/>
                  <a:latin typeface="Calibri" panose="020F0502020204030204" pitchFamily="34" charset="0"/>
                  <a:ea typeface="Arial" charset="0"/>
                  <a:cs typeface="Calibri" panose="020F0502020204030204" pitchFamily="34" charset="0"/>
                </a:rPr>
                <a:t>T</a:t>
              </a:r>
            </a:p>
          </p:txBody>
        </p:sp>
        <p:sp>
          <p:nvSpPr>
            <p:cNvPr id="13" name="Oval 12"/>
            <p:cNvSpPr>
              <a:spLocks noChangeAspect="1" noChangeArrowheads="1"/>
            </p:cNvSpPr>
            <p:nvPr/>
          </p:nvSpPr>
          <p:spPr bwMode="auto">
            <a:xfrm>
              <a:off x="10008296" y="1479112"/>
              <a:ext cx="1554481" cy="1554480"/>
            </a:xfrm>
            <a:prstGeom prst="ellipse">
              <a:avLst/>
            </a:prstGeom>
            <a:solidFill>
              <a:srgbClr val="00A869"/>
            </a:solidFill>
            <a:ln>
              <a:noFill/>
            </a:ln>
          </p:spPr>
          <p:txBody>
            <a:bodyPr/>
            <a:lstStyle>
              <a:lvl1pPr>
                <a:defRPr>
                  <a:solidFill>
                    <a:schemeClr val="tx1"/>
                  </a:solidFill>
                  <a:latin typeface="Calibri" charset="0"/>
                </a:defRPr>
              </a:lvl1pPr>
              <a:lvl2pPr marL="742950" indent="-285750">
                <a:defRPr>
                  <a:solidFill>
                    <a:schemeClr val="tx1"/>
                  </a:solidFill>
                  <a:latin typeface="Calibri" charset="0"/>
                </a:defRPr>
              </a:lvl2pPr>
              <a:lvl3pPr marL="1143000" indent="-228600">
                <a:defRPr>
                  <a:solidFill>
                    <a:schemeClr val="tx1"/>
                  </a:solidFill>
                  <a:latin typeface="Calibri" charset="0"/>
                </a:defRPr>
              </a:lvl3pPr>
              <a:lvl4pPr marL="1600200" indent="-228600">
                <a:defRPr>
                  <a:solidFill>
                    <a:schemeClr val="tx1"/>
                  </a:solidFill>
                  <a:latin typeface="Calibri" charset="0"/>
                </a:defRPr>
              </a:lvl4pPr>
              <a:lvl5pPr marL="2057400" indent="-228600">
                <a:defRPr>
                  <a:solidFill>
                    <a:schemeClr val="tx1"/>
                  </a:solidFill>
                  <a:latin typeface="Calibri" charset="0"/>
                </a:defRPr>
              </a:lvl5pPr>
              <a:lvl6pPr marL="2514600" indent="-228600" eaLnBrk="0" fontAlgn="base" hangingPunct="0">
                <a:spcBef>
                  <a:spcPct val="0"/>
                </a:spcBef>
                <a:spcAft>
                  <a:spcPct val="0"/>
                </a:spcAft>
                <a:defRPr>
                  <a:solidFill>
                    <a:schemeClr val="tx1"/>
                  </a:solidFill>
                  <a:latin typeface="Calibri" charset="0"/>
                </a:defRPr>
              </a:lvl6pPr>
              <a:lvl7pPr marL="2971800" indent="-228600" eaLnBrk="0" fontAlgn="base" hangingPunct="0">
                <a:spcBef>
                  <a:spcPct val="0"/>
                </a:spcBef>
                <a:spcAft>
                  <a:spcPct val="0"/>
                </a:spcAft>
                <a:defRPr>
                  <a:solidFill>
                    <a:schemeClr val="tx1"/>
                  </a:solidFill>
                  <a:latin typeface="Calibri" charset="0"/>
                </a:defRPr>
              </a:lvl7pPr>
              <a:lvl8pPr marL="3429000" indent="-228600" eaLnBrk="0" fontAlgn="base" hangingPunct="0">
                <a:spcBef>
                  <a:spcPct val="0"/>
                </a:spcBef>
                <a:spcAft>
                  <a:spcPct val="0"/>
                </a:spcAft>
                <a:defRPr>
                  <a:solidFill>
                    <a:schemeClr val="tx1"/>
                  </a:solidFill>
                  <a:latin typeface="Calibri" charset="0"/>
                </a:defRPr>
              </a:lvl8pPr>
              <a:lvl9pPr marL="3886200" indent="-228600" eaLnBrk="0" fontAlgn="base" hangingPunct="0">
                <a:spcBef>
                  <a:spcPct val="0"/>
                </a:spcBef>
                <a:spcAft>
                  <a:spcPct val="0"/>
                </a:spcAft>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33373B"/>
                </a:solidFill>
                <a:effectLst/>
                <a:uLnTx/>
                <a:uFillTx/>
                <a:latin typeface="Arial" charset="0"/>
                <a:ea typeface="Arial" charset="0"/>
                <a:cs typeface="Arial" charset="0"/>
              </a:endParaRPr>
            </a:p>
          </p:txBody>
        </p:sp>
        <p:sp>
          <p:nvSpPr>
            <p:cNvPr id="53" name="TextBox 52"/>
            <p:cNvSpPr txBox="1"/>
            <p:nvPr/>
          </p:nvSpPr>
          <p:spPr>
            <a:xfrm>
              <a:off x="10366436" y="1814585"/>
              <a:ext cx="838200" cy="830997"/>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T</a:t>
              </a:r>
            </a:p>
          </p:txBody>
        </p:sp>
        <p:sp>
          <p:nvSpPr>
            <p:cNvPr id="57" name="TextBox 93"/>
            <p:cNvSpPr txBox="1">
              <a:spLocks noChangeArrowheads="1"/>
            </p:cNvSpPr>
            <p:nvPr/>
          </p:nvSpPr>
          <p:spPr bwMode="auto">
            <a:xfrm>
              <a:off x="10015319" y="4326137"/>
              <a:ext cx="1895637"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2400" b="0" i="0" u="none" strike="noStrike" kern="1200" cap="none" spc="0"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Timeframe that outlines a schedule of progress.</a:t>
              </a:r>
              <a:endParaRPr kumimoji="0" lang="ru-RU" altLang="ru-RU" sz="2400" b="0" i="0" u="none" strike="noStrike" kern="1200" cap="none" spc="0"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endParaRPr>
            </a:p>
          </p:txBody>
        </p:sp>
      </p:grpSp>
    </p:spTree>
    <p:extLst>
      <p:ext uri="{BB962C8B-B14F-4D97-AF65-F5344CB8AC3E}">
        <p14:creationId xmlns:p14="http://schemas.microsoft.com/office/powerpoint/2010/main" val="3986789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500"/>
                                        <p:tgtEl>
                                          <p:spTgt spid="5"/>
                                        </p:tgtEl>
                                      </p:cBhvr>
                                    </p:animEffect>
                                  </p:childTnLst>
                                </p:cTn>
                              </p:par>
                            </p:childTnLst>
                          </p:cTn>
                        </p:par>
                        <p:par>
                          <p:cTn id="8" fill="hold">
                            <p:stCondLst>
                              <p:cond delay="1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1500"/>
                                        <p:tgtEl>
                                          <p:spTgt spid="16"/>
                                        </p:tgtEl>
                                      </p:cBhvr>
                                    </p:animEffect>
                                  </p:childTnLst>
                                </p:cTn>
                              </p:par>
                            </p:childTnLst>
                          </p:cTn>
                        </p:par>
                        <p:par>
                          <p:cTn id="12" fill="hold">
                            <p:stCondLst>
                              <p:cond delay="3000"/>
                            </p:stCondLst>
                            <p:childTnLst>
                              <p:par>
                                <p:cTn id="13" presetID="10" presetClass="entr" presetSubtype="0" fill="hold"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1500"/>
                                        <p:tgtEl>
                                          <p:spTgt spid="17"/>
                                        </p:tgtEl>
                                      </p:cBhvr>
                                    </p:animEffect>
                                  </p:childTnLst>
                                </p:cTn>
                              </p:par>
                            </p:childTnLst>
                          </p:cTn>
                        </p:par>
                        <p:par>
                          <p:cTn id="16" fill="hold">
                            <p:stCondLst>
                              <p:cond delay="4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500"/>
                                        <p:tgtEl>
                                          <p:spTgt spid="18"/>
                                        </p:tgtEl>
                                      </p:cBhvr>
                                    </p:animEffect>
                                  </p:childTnLst>
                                </p:cTn>
                              </p:par>
                            </p:childTnLst>
                          </p:cTn>
                        </p:par>
                        <p:par>
                          <p:cTn id="20" fill="hold">
                            <p:stCondLst>
                              <p:cond delay="6000"/>
                            </p:stCondLst>
                            <p:childTnLst>
                              <p:par>
                                <p:cTn id="21" presetID="10" presetClass="entr" presetSubtype="0" fill="hold" nodeType="afterEffect">
                                  <p:stCondLst>
                                    <p:cond delay="0"/>
                                  </p:stCondLst>
                                  <p:childTnLst>
                                    <p:set>
                                      <p:cBhvr>
                                        <p:cTn id="22" dur="1" fill="hold">
                                          <p:stCondLst>
                                            <p:cond delay="0"/>
                                          </p:stCondLst>
                                        </p:cTn>
                                        <p:tgtEl>
                                          <p:spTgt spid="19"/>
                                        </p:tgtEl>
                                        <p:attrNameLst>
                                          <p:attrName>style.visibility</p:attrName>
                                        </p:attrNameLst>
                                      </p:cBhvr>
                                      <p:to>
                                        <p:strVal val="visible"/>
                                      </p:to>
                                    </p:set>
                                    <p:animEffect transition="in" filter="fade">
                                      <p:cBhvr>
                                        <p:cTn id="23" dur="1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08618" y="-8021"/>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533400" y="1828800"/>
            <a:ext cx="2177052" cy="13716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2400" kern="0" dirty="0">
                <a:solidFill>
                  <a:srgbClr val="EBB700"/>
                </a:solidFill>
                <a:latin typeface="Calibri" panose="020F0502020204030204" pitchFamily="34" charset="0"/>
                <a:cs typeface="Calibri" panose="020F0502020204030204" pitchFamily="34" charset="0"/>
              </a:rPr>
              <a:t>Goal </a:t>
            </a:r>
          </a:p>
          <a:p>
            <a:r>
              <a:rPr lang="en-US" sz="2400" kern="0" dirty="0">
                <a:solidFill>
                  <a:srgbClr val="EBB700"/>
                </a:solidFill>
                <a:latin typeface="Calibri" panose="020F0502020204030204" pitchFamily="34" charset="0"/>
                <a:cs typeface="Calibri" panose="020F0502020204030204" pitchFamily="34" charset="0"/>
              </a:rPr>
              <a:t>Statement Form</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25</a:t>
            </a:fld>
            <a:endParaRPr lang="en-US" sz="1000" dirty="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pic>
        <p:nvPicPr>
          <p:cNvPr id="4" name="Picture 3">
            <a:extLst>
              <a:ext uri="{FF2B5EF4-FFF2-40B4-BE49-F238E27FC236}">
                <a16:creationId xmlns:a16="http://schemas.microsoft.com/office/drawing/2014/main" id="{7C437C89-3444-5361-4EBD-0490AEE9B196}"/>
              </a:ext>
            </a:extLst>
          </p:cNvPr>
          <p:cNvPicPr>
            <a:picLocks noChangeAspect="1"/>
          </p:cNvPicPr>
          <p:nvPr/>
        </p:nvPicPr>
        <p:blipFill>
          <a:blip r:embed="rId4"/>
          <a:stretch>
            <a:fillRect/>
          </a:stretch>
        </p:blipFill>
        <p:spPr>
          <a:xfrm>
            <a:off x="5410200" y="457200"/>
            <a:ext cx="4422913" cy="5715000"/>
          </a:xfrm>
          <a:prstGeom prst="rect">
            <a:avLst/>
          </a:prstGeom>
          <a:effectLst>
            <a:outerShdw blurRad="63500" sx="102000" sy="102000" algn="ctr" rotWithShape="0">
              <a:schemeClr val="accent1">
                <a:alpha val="40000"/>
              </a:schemeClr>
            </a:outerShdw>
          </a:effectLst>
        </p:spPr>
      </p:pic>
    </p:spTree>
    <p:extLst>
      <p:ext uri="{BB962C8B-B14F-4D97-AF65-F5344CB8AC3E}">
        <p14:creationId xmlns:p14="http://schemas.microsoft.com/office/powerpoint/2010/main" val="25185047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304800" y="695572"/>
            <a:ext cx="5280463"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39993" y="16042"/>
            <a:ext cx="5445270" cy="702390"/>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dirty="0">
                <a:solidFill>
                  <a:schemeClr val="accent1"/>
                </a:solidFill>
                <a:latin typeface="Calibri" panose="020F0502020204030204" pitchFamily="34" charset="0"/>
                <a:cs typeface="Calibri" panose="020F0502020204030204" pitchFamily="34" charset="0"/>
              </a:rPr>
              <a:t>Resources for Goal Setting</a:t>
            </a: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26</a:t>
            </a:fld>
            <a:endParaRPr lang="en-US" sz="1000" dirty="0">
              <a:solidFill>
                <a:schemeClr val="bg1"/>
              </a:solidFill>
            </a:endParaRPr>
          </a:p>
        </p:txBody>
      </p:sp>
      <p:pic>
        <p:nvPicPr>
          <p:cNvPr id="16" name="Picture 15">
            <a:extLst>
              <a:ext uri="{FF2B5EF4-FFF2-40B4-BE49-F238E27FC236}">
                <a16:creationId xmlns:a16="http://schemas.microsoft.com/office/drawing/2014/main" id="{AEF558DF-0FA8-455F-A9F0-7E2FE838CB98}"/>
              </a:ext>
            </a:extLst>
          </p:cNvPr>
          <p:cNvPicPr>
            <a:picLocks noChangeAspect="1"/>
          </p:cNvPicPr>
          <p:nvPr/>
        </p:nvPicPr>
        <p:blipFill>
          <a:blip r:embed="rId3"/>
          <a:stretch>
            <a:fillRect/>
          </a:stretch>
        </p:blipFill>
        <p:spPr>
          <a:xfrm>
            <a:off x="7848600" y="4114800"/>
            <a:ext cx="3807194" cy="2285926"/>
          </a:xfrm>
          <a:prstGeom prst="rect">
            <a:avLst/>
          </a:prstGeom>
          <a:effectLst>
            <a:outerShdw blurRad="63500" sx="102000" sy="102000" algn="ctr" rotWithShape="0">
              <a:schemeClr val="accent1">
                <a:alpha val="40000"/>
              </a:schemeClr>
            </a:outerShdw>
          </a:effectLst>
        </p:spPr>
      </p:pic>
      <p:sp>
        <p:nvSpPr>
          <p:cNvPr id="18" name="TextBox 93">
            <a:extLst>
              <a:ext uri="{FF2B5EF4-FFF2-40B4-BE49-F238E27FC236}">
                <a16:creationId xmlns:a16="http://schemas.microsoft.com/office/drawing/2014/main" id="{8F290289-C6C9-4DE5-983D-EB3EFBA4F227}"/>
              </a:ext>
            </a:extLst>
          </p:cNvPr>
          <p:cNvSpPr txBox="1">
            <a:spLocks noChangeArrowheads="1"/>
          </p:cNvSpPr>
          <p:nvPr/>
        </p:nvSpPr>
        <p:spPr bwMode="auto">
          <a:xfrm>
            <a:off x="8686800" y="2754981"/>
            <a:ext cx="2581437" cy="1200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2400" b="0" i="0" u="none" strike="noStrike" kern="1200" cap="none" spc="0"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Goal Setting Course in Lions Learning Center</a:t>
            </a:r>
            <a:endParaRPr kumimoji="0" lang="ru-RU" altLang="ru-RU" sz="2400" b="0" i="0" u="none" strike="noStrike" kern="1200" cap="none" spc="0"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endParaRPr>
          </a:p>
        </p:txBody>
      </p:sp>
      <p:pic>
        <p:nvPicPr>
          <p:cNvPr id="14" name="Picture 13">
            <a:extLst>
              <a:ext uri="{FF2B5EF4-FFF2-40B4-BE49-F238E27FC236}">
                <a16:creationId xmlns:a16="http://schemas.microsoft.com/office/drawing/2014/main" id="{A9A1B873-7CAE-435B-A728-641C3232DEB7}"/>
              </a:ext>
            </a:extLst>
          </p:cNvPr>
          <p:cNvPicPr>
            <a:picLocks noChangeAspect="1"/>
          </p:cNvPicPr>
          <p:nvPr/>
        </p:nvPicPr>
        <p:blipFill>
          <a:blip r:embed="rId4"/>
          <a:stretch>
            <a:fillRect/>
          </a:stretch>
        </p:blipFill>
        <p:spPr>
          <a:xfrm>
            <a:off x="532024" y="1201920"/>
            <a:ext cx="7231012" cy="2292760"/>
          </a:xfrm>
          <a:prstGeom prst="rect">
            <a:avLst/>
          </a:prstGeom>
          <a:effectLst>
            <a:outerShdw blurRad="63500" sx="102000" sy="102000" algn="ctr" rotWithShape="0">
              <a:schemeClr val="accent1">
                <a:alpha val="40000"/>
              </a:schemeClr>
            </a:outerShdw>
          </a:effectLst>
        </p:spPr>
      </p:pic>
      <p:sp>
        <p:nvSpPr>
          <p:cNvPr id="21" name="TextBox 93">
            <a:extLst>
              <a:ext uri="{FF2B5EF4-FFF2-40B4-BE49-F238E27FC236}">
                <a16:creationId xmlns:a16="http://schemas.microsoft.com/office/drawing/2014/main" id="{9EA5E671-CC24-458F-8A72-697533532958}"/>
              </a:ext>
            </a:extLst>
          </p:cNvPr>
          <p:cNvSpPr txBox="1">
            <a:spLocks noChangeArrowheads="1"/>
          </p:cNvSpPr>
          <p:nvPr/>
        </p:nvSpPr>
        <p:spPr bwMode="auto">
          <a:xfrm>
            <a:off x="4251763" y="4963798"/>
            <a:ext cx="2667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2400" b="0" i="0" u="none" strike="noStrike" kern="1200" cap="none" spc="0"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Lions International </a:t>
            </a:r>
            <a:r>
              <a:rPr kumimoji="0" lang="en-US" altLang="ru-RU" sz="2400" b="0" i="0" u="none" strike="noStrike" kern="1200" cap="none" spc="0" normalizeH="0" baseline="0" noProof="0" dirty="0">
                <a:ln>
                  <a:noFill/>
                </a:ln>
                <a:solidFill>
                  <a:srgbClr val="00B0F0"/>
                </a:solidFill>
                <a:effectLst/>
                <a:uLnTx/>
                <a:uFillTx/>
                <a:latin typeface="Calibri" panose="020F0502020204030204" pitchFamily="34" charset="0"/>
                <a:ea typeface="Arial" charset="0"/>
                <a:cs typeface="Calibri" panose="020F0502020204030204" pitchFamily="34" charset="0"/>
                <a:hlinkClick r:id="rId5">
                  <a:extLst>
                    <a:ext uri="{A12FA001-AC4F-418D-AE19-62706E023703}">
                      <ahyp:hlinkClr xmlns:ahyp="http://schemas.microsoft.com/office/drawing/2018/hyperlinkcolor" val="tx"/>
                    </a:ext>
                  </a:extLst>
                </a:hlinkClick>
              </a:rPr>
              <a:t>Website</a:t>
            </a:r>
            <a:endParaRPr kumimoji="0" lang="ru-RU" altLang="ru-RU" sz="2400" b="0" i="0" u="none" strike="noStrike" kern="1200" cap="none" spc="0" normalizeH="0" baseline="0" noProof="0" dirty="0">
              <a:ln>
                <a:noFill/>
              </a:ln>
              <a:solidFill>
                <a:srgbClr val="00B0F0"/>
              </a:solidFill>
              <a:effectLst/>
              <a:uLnTx/>
              <a:uFillTx/>
              <a:latin typeface="Calibri" panose="020F0502020204030204" pitchFamily="34" charset="0"/>
              <a:ea typeface="Arial" charset="0"/>
              <a:cs typeface="Calibri" panose="020F0502020204030204" pitchFamily="34" charset="0"/>
            </a:endParaRPr>
          </a:p>
        </p:txBody>
      </p:sp>
      <p:pic>
        <p:nvPicPr>
          <p:cNvPr id="24" name="Picture 23">
            <a:extLst>
              <a:ext uri="{FF2B5EF4-FFF2-40B4-BE49-F238E27FC236}">
                <a16:creationId xmlns:a16="http://schemas.microsoft.com/office/drawing/2014/main" id="{2C5E7713-9A3B-4938-93A6-09FF3F1DD688}"/>
              </a:ext>
            </a:extLst>
          </p:cNvPr>
          <p:cNvPicPr>
            <a:picLocks noChangeAspect="1"/>
          </p:cNvPicPr>
          <p:nvPr/>
        </p:nvPicPr>
        <p:blipFill>
          <a:blip r:embed="rId6"/>
          <a:stretch>
            <a:fillRect/>
          </a:stretch>
        </p:blipFill>
        <p:spPr>
          <a:xfrm>
            <a:off x="358442" y="3955310"/>
            <a:ext cx="3114675" cy="2847975"/>
          </a:xfrm>
          <a:prstGeom prst="rect">
            <a:avLst/>
          </a:prstGeom>
        </p:spPr>
      </p:pic>
    </p:spTree>
    <p:extLst>
      <p:ext uri="{BB962C8B-B14F-4D97-AF65-F5344CB8AC3E}">
        <p14:creationId xmlns:p14="http://schemas.microsoft.com/office/powerpoint/2010/main" val="7016999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3029285"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latin typeface="Calibri" panose="020F0502020204030204" pitchFamily="34" charset="0"/>
                <a:cs typeface="Calibri" panose="020F0502020204030204" pitchFamily="34" charset="0"/>
              </a:rPr>
              <a:t>BUILD A PLAN TO ACHIEVE OUR GOALS</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27</a:t>
            </a:fld>
            <a:endParaRPr lang="en-US" sz="1000" dirty="0">
              <a:solidFill>
                <a:schemeClr val="bg1"/>
              </a:solidFill>
            </a:endParaRPr>
          </a:p>
        </p:txBody>
      </p:sp>
      <p:pic>
        <p:nvPicPr>
          <p:cNvPr id="8" name="Picture 7">
            <a:extLst>
              <a:ext uri="{FF2B5EF4-FFF2-40B4-BE49-F238E27FC236}">
                <a16:creationId xmlns:a16="http://schemas.microsoft.com/office/drawing/2014/main" id="{A81D1F4A-262A-443B-A3E7-6E73C29C6AF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342469CB-03FB-4277-A564-D68339646910}"/>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Tree>
    <p:extLst>
      <p:ext uri="{BB962C8B-B14F-4D97-AF65-F5344CB8AC3E}">
        <p14:creationId xmlns:p14="http://schemas.microsoft.com/office/powerpoint/2010/main" val="6350758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flipV="1">
            <a:off x="152400" y="619204"/>
            <a:ext cx="7807793" cy="102093"/>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28</a:t>
            </a:fld>
            <a:endParaRPr lang="en-US" sz="1000" dirty="0">
              <a:solidFill>
                <a:schemeClr val="bg1"/>
              </a:solidFill>
            </a:endParaRPr>
          </a:p>
        </p:txBody>
      </p:sp>
      <p:sp>
        <p:nvSpPr>
          <p:cNvPr id="9" name="Content Placeholder 2">
            <a:extLst>
              <a:ext uri="{FF2B5EF4-FFF2-40B4-BE49-F238E27FC236}">
                <a16:creationId xmlns:a16="http://schemas.microsoft.com/office/drawing/2014/main" id="{8A1BD3E6-6456-48F8-8179-13463F816A3D}"/>
              </a:ext>
            </a:extLst>
          </p:cNvPr>
          <p:cNvSpPr txBox="1">
            <a:spLocks/>
          </p:cNvSpPr>
          <p:nvPr/>
        </p:nvSpPr>
        <p:spPr>
          <a:xfrm>
            <a:off x="6959947" y="1123053"/>
            <a:ext cx="4906316" cy="55063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Clr>
                <a:schemeClr val="accent1"/>
              </a:buClr>
              <a:buFont typeface="Arial" pitchFamily="34" charset="0"/>
              <a:buNone/>
            </a:pPr>
            <a:r>
              <a:rPr lang="en-US" sz="2400" kern="0" dirty="0">
                <a:solidFill>
                  <a:schemeClr val="bg1"/>
                </a:solidFill>
                <a:latin typeface="Calibri" panose="020F0502020204030204" pitchFamily="34" charset="0"/>
                <a:cs typeface="Calibri" panose="020F0502020204030204" pitchFamily="34" charset="0"/>
              </a:rPr>
              <a:t>For Each Area</a:t>
            </a:r>
          </a:p>
          <a:p>
            <a:pPr marL="0" indent="0">
              <a:buClr>
                <a:schemeClr val="accent1"/>
              </a:buClr>
              <a:buFont typeface="Arial" pitchFamily="34" charset="0"/>
              <a:buNone/>
            </a:pPr>
            <a:endParaRPr lang="en-US" sz="12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en-US" sz="2400" kern="0" dirty="0">
                <a:solidFill>
                  <a:schemeClr val="bg1"/>
                </a:solidFill>
                <a:latin typeface="Calibri" panose="020F0502020204030204" pitchFamily="34" charset="0"/>
                <a:cs typeface="Calibri" panose="020F0502020204030204" pitchFamily="34" charset="0"/>
              </a:rPr>
              <a:t>What? (Goal Statement)</a:t>
            </a:r>
          </a:p>
          <a:p>
            <a:pPr marL="0" indent="0">
              <a:buClr>
                <a:schemeClr val="accent1"/>
              </a:buClr>
              <a:buNone/>
            </a:pPr>
            <a:endParaRPr lang="en-US" sz="24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en-US" sz="2400" kern="0" dirty="0">
                <a:solidFill>
                  <a:schemeClr val="bg1"/>
                </a:solidFill>
                <a:latin typeface="Calibri" panose="020F0502020204030204" pitchFamily="34" charset="0"/>
                <a:cs typeface="Calibri" panose="020F0502020204030204" pitchFamily="34" charset="0"/>
              </a:rPr>
              <a:t>How? (Action Steps)</a:t>
            </a:r>
          </a:p>
          <a:p>
            <a:pPr marL="0" indent="0">
              <a:buClr>
                <a:schemeClr val="accent1"/>
              </a:buClr>
              <a:buNone/>
            </a:pPr>
            <a:endParaRPr lang="en-US" sz="24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en-US" sz="2400" kern="0" dirty="0">
                <a:solidFill>
                  <a:schemeClr val="bg1"/>
                </a:solidFill>
                <a:latin typeface="Calibri" panose="020F0502020204030204" pitchFamily="34" charset="0"/>
                <a:cs typeface="Calibri" panose="020F0502020204030204" pitchFamily="34" charset="0"/>
              </a:rPr>
              <a:t>When? (Deadline for Completion)</a:t>
            </a:r>
          </a:p>
          <a:p>
            <a:pPr marL="0" indent="0">
              <a:buClr>
                <a:schemeClr val="accent1"/>
              </a:buClr>
              <a:buNone/>
            </a:pPr>
            <a:endParaRPr lang="en-US" sz="24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en-US" sz="2400" kern="0" dirty="0">
                <a:solidFill>
                  <a:schemeClr val="bg1"/>
                </a:solidFill>
                <a:latin typeface="Calibri" panose="020F0502020204030204" pitchFamily="34" charset="0"/>
                <a:cs typeface="Calibri" panose="020F0502020204030204" pitchFamily="34" charset="0"/>
              </a:rPr>
              <a:t>Who? (Person (s) Responsible for Action)</a:t>
            </a:r>
          </a:p>
          <a:p>
            <a:pPr marL="0" indent="0">
              <a:buClr>
                <a:schemeClr val="accent1"/>
              </a:buClr>
              <a:buNone/>
            </a:pPr>
            <a:endParaRPr lang="en-US" sz="2400" kern="0" dirty="0">
              <a:solidFill>
                <a:schemeClr val="bg1"/>
              </a:solidFill>
              <a:latin typeface="Calibri" panose="020F0502020204030204" pitchFamily="34" charset="0"/>
              <a:cs typeface="Calibri" panose="020F0502020204030204" pitchFamily="34" charset="0"/>
            </a:endParaRPr>
          </a:p>
          <a:p>
            <a:pPr marL="457200" indent="-457200">
              <a:buClr>
                <a:schemeClr val="accent1"/>
              </a:buClr>
              <a:buFont typeface="Wingdings" panose="05000000000000000000" pitchFamily="2" charset="2"/>
              <a:buChar char="v"/>
            </a:pPr>
            <a:r>
              <a:rPr lang="en-US" sz="2400" kern="0" dirty="0">
                <a:solidFill>
                  <a:schemeClr val="bg1"/>
                </a:solidFill>
                <a:latin typeface="Calibri" panose="020F0502020204030204" pitchFamily="34" charset="0"/>
                <a:cs typeface="Calibri" panose="020F0502020204030204" pitchFamily="34" charset="0"/>
              </a:rPr>
              <a:t>How Will You Know? (How Will You Know It’s Accomplished) </a:t>
            </a:r>
          </a:p>
          <a:p>
            <a:pPr marL="0" indent="0">
              <a:buFont typeface="Arial" pitchFamily="34" charset="0"/>
              <a:buNone/>
            </a:pPr>
            <a:endParaRPr lang="en-US" kern="0" dirty="0"/>
          </a:p>
        </p:txBody>
      </p:sp>
      <p:sp>
        <p:nvSpPr>
          <p:cNvPr id="11" name="Rectangle 10">
            <a:extLst>
              <a:ext uri="{FF2B5EF4-FFF2-40B4-BE49-F238E27FC236}">
                <a16:creationId xmlns:a16="http://schemas.microsoft.com/office/drawing/2014/main" id="{C542A25E-F22B-4E9C-AF4F-6CDC2F1AD36D}"/>
              </a:ext>
            </a:extLst>
          </p:cNvPr>
          <p:cNvSpPr/>
          <p:nvPr/>
        </p:nvSpPr>
        <p:spPr>
          <a:xfrm>
            <a:off x="333758" y="1420149"/>
            <a:ext cx="5609842" cy="4893647"/>
          </a:xfrm>
          <a:prstGeom prst="rect">
            <a:avLst/>
          </a:prstGeom>
        </p:spPr>
        <p:txBody>
          <a:bodyPr wrap="square">
            <a:spAutoFit/>
          </a:bodyPr>
          <a:lstStyle/>
          <a:p>
            <a:r>
              <a:rPr lang="en-US" sz="2400" b="1" dirty="0">
                <a:solidFill>
                  <a:schemeClr val="bg1"/>
                </a:solidFill>
                <a:latin typeface="Calibri" panose="020F0502020204030204" pitchFamily="34" charset="0"/>
                <a:cs typeface="Calibri" panose="020F0502020204030204" pitchFamily="34" charset="0"/>
              </a:rPr>
              <a:t>DEVELOP YOUR </a:t>
            </a:r>
            <a:r>
              <a:rPr lang="en-US" sz="2400" b="1" i="1" dirty="0">
                <a:solidFill>
                  <a:schemeClr val="bg1"/>
                </a:solidFill>
                <a:latin typeface="Calibri" panose="020F0502020204030204" pitchFamily="34" charset="0"/>
                <a:cs typeface="Calibri" panose="020F0502020204030204" pitchFamily="34" charset="0"/>
              </a:rPr>
              <a:t>ACTION PLAN</a:t>
            </a:r>
            <a:r>
              <a:rPr lang="en-US" sz="2400" i="1" dirty="0">
                <a:solidFill>
                  <a:schemeClr val="bg1"/>
                </a:solidFill>
                <a:latin typeface="Calibri" panose="020F0502020204030204" pitchFamily="34" charset="0"/>
                <a:cs typeface="Calibri" panose="020F0502020204030204" pitchFamily="34" charset="0"/>
              </a:rPr>
              <a:t> </a:t>
            </a:r>
            <a:r>
              <a:rPr lang="en-US" sz="2400" dirty="0">
                <a:solidFill>
                  <a:schemeClr val="bg1"/>
                </a:solidFill>
                <a:latin typeface="Calibri" panose="020F0502020204030204" pitchFamily="34" charset="0"/>
                <a:cs typeface="Calibri" panose="020F0502020204030204" pitchFamily="34" charset="0"/>
              </a:rPr>
              <a:t>by outlining the steps you will take to achieve your goals.</a:t>
            </a:r>
            <a:r>
              <a:rPr lang="en-US" sz="2400" strike="sngStrike" dirty="0">
                <a:solidFill>
                  <a:schemeClr val="bg1"/>
                </a:solidFill>
                <a:latin typeface="Calibri" panose="020F0502020204030204" pitchFamily="34" charset="0"/>
                <a:cs typeface="Calibri" panose="020F0502020204030204" pitchFamily="34" charset="0"/>
              </a:rPr>
              <a:t> </a:t>
            </a:r>
            <a:endParaRPr lang="en-US" sz="2400" dirty="0">
              <a:solidFill>
                <a:schemeClr val="bg1"/>
              </a:solidFill>
              <a:latin typeface="Calibri" panose="020F0502020204030204" pitchFamily="34" charset="0"/>
              <a:cs typeface="Calibri" panose="020F0502020204030204" pitchFamily="34" charset="0"/>
            </a:endParaRPr>
          </a:p>
          <a:p>
            <a:endParaRPr lang="en-US" sz="2400" dirty="0">
              <a:solidFill>
                <a:schemeClr val="bg1"/>
              </a:solidFill>
              <a:latin typeface="Calibri" panose="020F0502020204030204" pitchFamily="34" charset="0"/>
              <a:cs typeface="Calibri" panose="020F0502020204030204" pitchFamily="34" charset="0"/>
            </a:endParaRPr>
          </a:p>
          <a:p>
            <a:r>
              <a:rPr lang="en-US" sz="2400" dirty="0">
                <a:solidFill>
                  <a:schemeClr val="bg1"/>
                </a:solidFill>
                <a:latin typeface="Calibri" panose="020F0502020204030204" pitchFamily="34" charset="0"/>
                <a:cs typeface="Calibri" panose="020F0502020204030204" pitchFamily="34" charset="0"/>
              </a:rPr>
              <a:t>This step outlines how the goal will be achieved (action steps), when each step will be completed, who will be responsible for the step, and how you can determine each step has been completed. The Action Plan Worksheet is a tool you can use as you develop a plan to achieve each goal. Together, the plans for each goal comprise your </a:t>
            </a:r>
            <a:r>
              <a:rPr lang="en-US" sz="2400" i="1" dirty="0">
                <a:solidFill>
                  <a:schemeClr val="bg1"/>
                </a:solidFill>
                <a:latin typeface="Calibri" panose="020F0502020204030204" pitchFamily="34" charset="0"/>
                <a:cs typeface="Calibri" panose="020F0502020204030204" pitchFamily="34" charset="0"/>
              </a:rPr>
              <a:t>Vision.</a:t>
            </a:r>
            <a:endParaRPr lang="en-US" sz="2400" dirty="0">
              <a:solidFill>
                <a:schemeClr val="bg1"/>
              </a:solidFill>
              <a:latin typeface="Calibri" panose="020F0502020204030204" pitchFamily="34" charset="0"/>
              <a:cs typeface="Calibri" panose="020F0502020204030204" pitchFamily="34" charset="0"/>
            </a:endParaRPr>
          </a:p>
        </p:txBody>
      </p:sp>
      <p:sp>
        <p:nvSpPr>
          <p:cNvPr id="13" name="Headline">
            <a:extLst>
              <a:ext uri="{FF2B5EF4-FFF2-40B4-BE49-F238E27FC236}">
                <a16:creationId xmlns:a16="http://schemas.microsoft.com/office/drawing/2014/main" id="{3CC42951-324D-4305-B5F5-36930E21296A}"/>
              </a:ext>
            </a:extLst>
          </p:cNvPr>
          <p:cNvSpPr txBox="1">
            <a:spLocks/>
          </p:cNvSpPr>
          <p:nvPr/>
        </p:nvSpPr>
        <p:spPr>
          <a:xfrm>
            <a:off x="93805" y="24426"/>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dirty="0">
                <a:solidFill>
                  <a:schemeClr val="accent1"/>
                </a:solidFill>
              </a:rPr>
              <a:t>Build A Plan to Achieve Our Goals</a:t>
            </a:r>
            <a:endParaRPr lang="en-US" kern="0" dirty="0">
              <a:solidFill>
                <a:schemeClr val="accent1"/>
              </a:solidFill>
            </a:endParaRPr>
          </a:p>
        </p:txBody>
      </p:sp>
      <p:sp>
        <p:nvSpPr>
          <p:cNvPr id="14" name="Yellow Bar">
            <a:extLst>
              <a:ext uri="{FF2B5EF4-FFF2-40B4-BE49-F238E27FC236}">
                <a16:creationId xmlns:a16="http://schemas.microsoft.com/office/drawing/2014/main" id="{239B5857-C8CD-48CF-A465-42EF262ED8A7}"/>
              </a:ext>
            </a:extLst>
          </p:cNvPr>
          <p:cNvSpPr/>
          <p:nvPr/>
        </p:nvSpPr>
        <p:spPr>
          <a:xfrm rot="16200000" flipV="1">
            <a:off x="3551112" y="3750747"/>
            <a:ext cx="550630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Tree>
    <p:extLst>
      <p:ext uri="{BB962C8B-B14F-4D97-AF65-F5344CB8AC3E}">
        <p14:creationId xmlns:p14="http://schemas.microsoft.com/office/powerpoint/2010/main" val="455387730"/>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r>
              <a:rPr lang="en-US" dirty="0">
                <a:solidFill>
                  <a:schemeClr val="lt1">
                    <a:alpha val="44000"/>
                  </a:schemeClr>
                </a:solidFill>
              </a:rPr>
              <a:t>aa</a:t>
            </a:r>
          </a:p>
        </p:txBody>
      </p:sp>
      <p:sp>
        <p:nvSpPr>
          <p:cNvPr id="10" name="Slice - Solid">
            <a:extLst>
              <a:ext uri="{FF2B5EF4-FFF2-40B4-BE49-F238E27FC236}">
                <a16:creationId xmlns:a16="http://schemas.microsoft.com/office/drawing/2014/main" id="{9CD3D0ED-E4E2-A049-B7B9-763B0D61FF42}"/>
              </a:ext>
            </a:extLst>
          </p:cNvPr>
          <p:cNvSpPr/>
          <p:nvPr/>
        </p:nvSpPr>
        <p:spPr>
          <a:xfrm>
            <a:off x="2108618" y="-8021"/>
            <a:ext cx="10083381" cy="6866021"/>
          </a:xfrm>
          <a:custGeom>
            <a:avLst/>
            <a:gdLst>
              <a:gd name="connsiteX0" fmla="*/ 1588447 w 11187128"/>
              <a:gd name="connsiteY0" fmla="*/ 0 h 6866021"/>
              <a:gd name="connsiteX1" fmla="*/ 5139450 w 11187128"/>
              <a:gd name="connsiteY1" fmla="*/ 4711 h 6866021"/>
              <a:gd name="connsiteX2" fmla="*/ 5140539 w 11187128"/>
              <a:gd name="connsiteY2" fmla="*/ 0 h 6866021"/>
              <a:gd name="connsiteX3" fmla="*/ 11187128 w 11187128"/>
              <a:gd name="connsiteY3" fmla="*/ 8021 h 6866021"/>
              <a:gd name="connsiteX4" fmla="*/ 11187128 w 11187128"/>
              <a:gd name="connsiteY4" fmla="*/ 6866021 h 6866021"/>
              <a:gd name="connsiteX5" fmla="*/ 7635036 w 11187128"/>
              <a:gd name="connsiteY5" fmla="*/ 6866021 h 6866021"/>
              <a:gd name="connsiteX6" fmla="*/ 3552092 w 11187128"/>
              <a:gd name="connsiteY6" fmla="*/ 6866021 h 6866021"/>
              <a:gd name="connsiteX7" fmla="*/ 0 w 11187128"/>
              <a:gd name="connsiteY7" fmla="*/ 6866021 h 68660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1187128" h="6866021">
                <a:moveTo>
                  <a:pt x="1588447" y="0"/>
                </a:moveTo>
                <a:lnTo>
                  <a:pt x="5139450" y="4711"/>
                </a:lnTo>
                <a:lnTo>
                  <a:pt x="5140539" y="0"/>
                </a:lnTo>
                <a:lnTo>
                  <a:pt x="11187128" y="8021"/>
                </a:lnTo>
                <a:lnTo>
                  <a:pt x="11187128" y="6866021"/>
                </a:lnTo>
                <a:lnTo>
                  <a:pt x="7635036" y="6866021"/>
                </a:lnTo>
                <a:lnTo>
                  <a:pt x="3552092" y="6866021"/>
                </a:lnTo>
                <a:lnTo>
                  <a:pt x="0" y="6866021"/>
                </a:lnTo>
                <a:close/>
              </a:path>
            </a:pathLst>
          </a:cu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lIns="94685" tIns="47343" rIns="94685" bIns="47343" rtlCol="0" anchor="ctr">
            <a:noAutofit/>
          </a:bodyPr>
          <a:lstStyle/>
          <a:p>
            <a:pPr algn="ctr"/>
            <a:endParaRPr lang="en-US" dirty="0">
              <a:solidFill>
                <a:schemeClr val="lt1">
                  <a:alpha val="44000"/>
                </a:schemeClr>
              </a:solidFill>
            </a:endParaRPr>
          </a:p>
        </p:txBody>
      </p:sp>
      <p:sp>
        <p:nvSpPr>
          <p:cNvPr id="11" name="Headline">
            <a:extLst>
              <a:ext uri="{FF2B5EF4-FFF2-40B4-BE49-F238E27FC236}">
                <a16:creationId xmlns:a16="http://schemas.microsoft.com/office/drawing/2014/main" id="{072A05E2-273F-E24C-A99A-4B83C2AF402B}"/>
              </a:ext>
            </a:extLst>
          </p:cNvPr>
          <p:cNvSpPr txBox="1">
            <a:spLocks/>
          </p:cNvSpPr>
          <p:nvPr/>
        </p:nvSpPr>
        <p:spPr>
          <a:xfrm>
            <a:off x="533400" y="1828800"/>
            <a:ext cx="2177052" cy="1371600"/>
          </a:xfrm>
          <a:prstGeom prst="rect">
            <a:avLst/>
          </a:prstGeom>
        </p:spPr>
        <p:txBody>
          <a:bodyPr>
            <a:no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2400" kern="0" dirty="0">
                <a:solidFill>
                  <a:srgbClr val="EBB700"/>
                </a:solidFill>
                <a:latin typeface="Calibri" panose="020F0502020204030204" pitchFamily="34" charset="0"/>
                <a:cs typeface="Calibri" panose="020F0502020204030204" pitchFamily="34" charset="0"/>
              </a:rPr>
              <a:t>Action Plan Worksheet</a:t>
            </a: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29</a:t>
            </a:fld>
            <a:endParaRPr lang="en-US" sz="1000" dirty="0">
              <a:solidFill>
                <a:schemeClr val="bg1"/>
              </a:solidFill>
            </a:endParaRPr>
          </a:p>
        </p:txBody>
      </p:sp>
      <p:pic>
        <p:nvPicPr>
          <p:cNvPr id="12" name="Picture 11">
            <a:extLst>
              <a:ext uri="{FF2B5EF4-FFF2-40B4-BE49-F238E27FC236}">
                <a16:creationId xmlns:a16="http://schemas.microsoft.com/office/drawing/2014/main" id="{90FA1A4D-4ABA-2F43-AED8-2CEFAAC3D6E8}"/>
              </a:ext>
            </a:extLst>
          </p:cNvPr>
          <p:cNvPicPr>
            <a:picLocks noChangeAspect="1"/>
          </p:cNvPicPr>
          <p:nvPr/>
        </p:nvPicPr>
        <p:blipFill>
          <a:blip r:embed="rId3"/>
          <a:srcRect/>
          <a:stretch/>
        </p:blipFill>
        <p:spPr>
          <a:xfrm>
            <a:off x="195594" y="5944675"/>
            <a:ext cx="741108" cy="702199"/>
          </a:xfrm>
          <a:prstGeom prst="rect">
            <a:avLst/>
          </a:prstGeom>
        </p:spPr>
      </p:pic>
      <p:pic>
        <p:nvPicPr>
          <p:cNvPr id="13" name="Picture 12">
            <a:extLst>
              <a:ext uri="{FF2B5EF4-FFF2-40B4-BE49-F238E27FC236}">
                <a16:creationId xmlns:a16="http://schemas.microsoft.com/office/drawing/2014/main" id="{605BAA35-6F4F-4F74-ABEF-9DAA420BFC4D}"/>
              </a:ext>
            </a:extLst>
          </p:cNvPr>
          <p:cNvPicPr>
            <a:picLocks noChangeAspect="1"/>
          </p:cNvPicPr>
          <p:nvPr/>
        </p:nvPicPr>
        <p:blipFill>
          <a:blip r:embed="rId4"/>
          <a:stretch>
            <a:fillRect/>
          </a:stretch>
        </p:blipFill>
        <p:spPr>
          <a:xfrm>
            <a:off x="5611645" y="404463"/>
            <a:ext cx="4495800" cy="5890821"/>
          </a:xfrm>
          <a:prstGeom prst="rect">
            <a:avLst/>
          </a:prstGeom>
          <a:effectLst>
            <a:outerShdw blurRad="63500" sx="102000" sy="102000" algn="ctr" rotWithShape="0">
              <a:schemeClr val="accent1">
                <a:alpha val="40000"/>
              </a:schemeClr>
            </a:outerShdw>
          </a:effectLst>
        </p:spPr>
      </p:pic>
      <p:sp>
        <p:nvSpPr>
          <p:cNvPr id="14" name="TextBox 93">
            <a:extLst>
              <a:ext uri="{FF2B5EF4-FFF2-40B4-BE49-F238E27FC236}">
                <a16:creationId xmlns:a16="http://schemas.microsoft.com/office/drawing/2014/main" id="{49E3E856-F2CF-40DB-9C76-C51ACA89E886}"/>
              </a:ext>
            </a:extLst>
          </p:cNvPr>
          <p:cNvSpPr txBox="1">
            <a:spLocks noChangeArrowheads="1"/>
          </p:cNvSpPr>
          <p:nvPr/>
        </p:nvSpPr>
        <p:spPr bwMode="auto">
          <a:xfrm>
            <a:off x="2209800" y="6376587"/>
            <a:ext cx="629430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nSpc>
                <a:spcPct val="90000"/>
              </a:lnSpc>
              <a:spcBef>
                <a:spcPts val="1000"/>
              </a:spcBef>
              <a:buFont typeface="Arial" charset="0"/>
              <a:buChar char="•"/>
              <a:defRPr sz="2800">
                <a:solidFill>
                  <a:schemeClr val="tx1"/>
                </a:solidFill>
                <a:latin typeface="Calibri" charset="0"/>
              </a:defRPr>
            </a:lvl1pPr>
            <a:lvl2pPr marL="742950" indent="-285750">
              <a:lnSpc>
                <a:spcPct val="90000"/>
              </a:lnSpc>
              <a:spcBef>
                <a:spcPts val="500"/>
              </a:spcBef>
              <a:buFont typeface="Arial" charset="0"/>
              <a:buChar char="•"/>
              <a:defRPr sz="2400">
                <a:solidFill>
                  <a:schemeClr val="tx1"/>
                </a:solidFill>
                <a:latin typeface="Calibri" charset="0"/>
              </a:defRPr>
            </a:lvl2pPr>
            <a:lvl3pPr marL="1143000" indent="-228600">
              <a:lnSpc>
                <a:spcPct val="90000"/>
              </a:lnSpc>
              <a:spcBef>
                <a:spcPts val="500"/>
              </a:spcBef>
              <a:buFont typeface="Arial" charset="0"/>
              <a:buChar char="•"/>
              <a:defRPr sz="2000">
                <a:solidFill>
                  <a:schemeClr val="tx1"/>
                </a:solidFill>
                <a:latin typeface="Calibri" charset="0"/>
              </a:defRPr>
            </a:lvl3pPr>
            <a:lvl4pPr marL="1600200" indent="-228600">
              <a:lnSpc>
                <a:spcPct val="90000"/>
              </a:lnSpc>
              <a:spcBef>
                <a:spcPts val="500"/>
              </a:spcBef>
              <a:buFont typeface="Arial" charset="0"/>
              <a:buChar char="•"/>
              <a:defRPr>
                <a:solidFill>
                  <a:schemeClr val="tx1"/>
                </a:solidFill>
                <a:latin typeface="Calibri" charset="0"/>
              </a:defRPr>
            </a:lvl4pPr>
            <a:lvl5pPr marL="2057400" indent="-228600">
              <a:lnSpc>
                <a:spcPct val="90000"/>
              </a:lnSpc>
              <a:spcBef>
                <a:spcPts val="500"/>
              </a:spcBef>
              <a:buFont typeface="Arial" charset="0"/>
              <a:buChar char="•"/>
              <a:defRPr>
                <a:solidFill>
                  <a:schemeClr val="tx1"/>
                </a:solidFill>
                <a:latin typeface="Calibri" charset="0"/>
              </a:defRPr>
            </a:lvl5pPr>
            <a:lvl6pPr marL="2514600" indent="-228600" eaLnBrk="0" fontAlgn="base" hangingPunct="0">
              <a:lnSpc>
                <a:spcPct val="90000"/>
              </a:lnSpc>
              <a:spcBef>
                <a:spcPts val="500"/>
              </a:spcBef>
              <a:spcAft>
                <a:spcPct val="0"/>
              </a:spcAft>
              <a:buFont typeface="Arial" charset="0"/>
              <a:buChar char="•"/>
              <a:defRPr>
                <a:solidFill>
                  <a:schemeClr val="tx1"/>
                </a:solidFill>
                <a:latin typeface="Calibri" charset="0"/>
              </a:defRPr>
            </a:lvl6pPr>
            <a:lvl7pPr marL="2971800" indent="-228600" eaLnBrk="0" fontAlgn="base" hangingPunct="0">
              <a:lnSpc>
                <a:spcPct val="90000"/>
              </a:lnSpc>
              <a:spcBef>
                <a:spcPts val="500"/>
              </a:spcBef>
              <a:spcAft>
                <a:spcPct val="0"/>
              </a:spcAft>
              <a:buFont typeface="Arial" charset="0"/>
              <a:buChar char="•"/>
              <a:defRPr>
                <a:solidFill>
                  <a:schemeClr val="tx1"/>
                </a:solidFill>
                <a:latin typeface="Calibri" charset="0"/>
              </a:defRPr>
            </a:lvl7pPr>
            <a:lvl8pPr marL="3429000" indent="-228600" eaLnBrk="0" fontAlgn="base" hangingPunct="0">
              <a:lnSpc>
                <a:spcPct val="90000"/>
              </a:lnSpc>
              <a:spcBef>
                <a:spcPts val="500"/>
              </a:spcBef>
              <a:spcAft>
                <a:spcPct val="0"/>
              </a:spcAft>
              <a:buFont typeface="Arial" charset="0"/>
              <a:buChar char="•"/>
              <a:defRPr>
                <a:solidFill>
                  <a:schemeClr val="tx1"/>
                </a:solidFill>
                <a:latin typeface="Calibri" charset="0"/>
              </a:defRPr>
            </a:lvl8pPr>
            <a:lvl9pPr marL="3886200" indent="-228600" eaLnBrk="0" fontAlgn="base" hangingPunct="0">
              <a:lnSpc>
                <a:spcPct val="90000"/>
              </a:lnSpc>
              <a:spcBef>
                <a:spcPts val="500"/>
              </a:spcBef>
              <a:spcAft>
                <a:spcPct val="0"/>
              </a:spcAft>
              <a:buFont typeface="Arial" charset="0"/>
              <a:buChar char="•"/>
              <a:defRPr>
                <a:solidFill>
                  <a:schemeClr val="tx1"/>
                </a:solidFill>
                <a:latin typeface="Calibri"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ru-RU" sz="2000" b="0" i="1" u="none" strike="noStrike" kern="1200" cap="none" spc="0"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rPr>
              <a:t>Make a copy of this form and complete one for each goal</a:t>
            </a:r>
            <a:endParaRPr kumimoji="0" lang="ru-RU" altLang="ru-RU" sz="2000" b="0" i="1" u="none" strike="noStrike" kern="1200" cap="none" spc="0" normalizeH="0" baseline="0" noProof="0" dirty="0">
              <a:ln>
                <a:noFill/>
              </a:ln>
              <a:solidFill>
                <a:prstClr val="white"/>
              </a:solidFill>
              <a:effectLst/>
              <a:uLnTx/>
              <a:uFillTx/>
              <a:latin typeface="Calibri" panose="020F0502020204030204" pitchFamily="34" charset="0"/>
              <a:ea typeface="Arial" charset="0"/>
              <a:cs typeface="Calibri" panose="020F0502020204030204" pitchFamily="34" charset="0"/>
            </a:endParaRPr>
          </a:p>
        </p:txBody>
      </p:sp>
    </p:spTree>
    <p:extLst>
      <p:ext uri="{BB962C8B-B14F-4D97-AF65-F5344CB8AC3E}">
        <p14:creationId xmlns:p14="http://schemas.microsoft.com/office/powerpoint/2010/main" val="34033810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481965" y="1177591"/>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301886"/>
            <a:ext cx="9450928" cy="67145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dirty="0">
                <a:solidFill>
                  <a:schemeClr val="accent1"/>
                </a:solidFill>
                <a:latin typeface="Calibri" panose="020F0502020204030204" pitchFamily="34" charset="0"/>
                <a:cs typeface="Calibri" panose="020F0502020204030204" pitchFamily="34" charset="0"/>
              </a:rPr>
              <a:t>Global Membership Approach for Clubs</a:t>
            </a:r>
            <a:endParaRPr lang="en-US" kern="0" dirty="0">
              <a:solidFill>
                <a:schemeClr val="accent1"/>
              </a:solidFill>
              <a:latin typeface="Calibri" panose="020F0502020204030204" pitchFamily="34" charset="0"/>
              <a:cs typeface="Calibri" panose="020F0502020204030204" pitchFamily="34" charset="0"/>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a:t>
            </a:fld>
            <a:endParaRPr lang="en-US" sz="1000" dirty="0">
              <a:solidFill>
                <a:schemeClr val="bg1"/>
              </a:solidFill>
            </a:endParaRPr>
          </a:p>
        </p:txBody>
      </p:sp>
      <p:pic>
        <p:nvPicPr>
          <p:cNvPr id="13" name="Picture 12">
            <a:extLst>
              <a:ext uri="{FF2B5EF4-FFF2-40B4-BE49-F238E27FC236}">
                <a16:creationId xmlns:a16="http://schemas.microsoft.com/office/drawing/2014/main" id="{F878B4CA-4364-4499-B5AB-7EC5DA92B755}"/>
              </a:ext>
            </a:extLst>
          </p:cNvPr>
          <p:cNvPicPr>
            <a:picLocks noChangeAspect="1"/>
          </p:cNvPicPr>
          <p:nvPr/>
        </p:nvPicPr>
        <p:blipFill rotWithShape="1">
          <a:blip r:embed="rId2">
            <a:extLst>
              <a:ext uri="{28A0092B-C50C-407E-A947-70E740481C1C}">
                <a14:useLocalDpi xmlns:a14="http://schemas.microsoft.com/office/drawing/2010/main" val="0"/>
              </a:ext>
            </a:extLst>
          </a:blip>
          <a:srcRect l="20485" t="-3836"/>
          <a:stretch/>
        </p:blipFill>
        <p:spPr>
          <a:xfrm>
            <a:off x="1784175" y="1485740"/>
            <a:ext cx="7997952" cy="965790"/>
          </a:xfrm>
          <a:prstGeom prst="rect">
            <a:avLst/>
          </a:prstGeom>
        </p:spPr>
      </p:pic>
      <p:grpSp>
        <p:nvGrpSpPr>
          <p:cNvPr id="2" name="Group 1">
            <a:extLst>
              <a:ext uri="{FF2B5EF4-FFF2-40B4-BE49-F238E27FC236}">
                <a16:creationId xmlns:a16="http://schemas.microsoft.com/office/drawing/2014/main" id="{D639E146-14E1-4FAA-8A05-A7D728D33865}"/>
              </a:ext>
            </a:extLst>
          </p:cNvPr>
          <p:cNvGrpSpPr/>
          <p:nvPr/>
        </p:nvGrpSpPr>
        <p:grpSpPr>
          <a:xfrm>
            <a:off x="1784174" y="3001403"/>
            <a:ext cx="5759626" cy="2771777"/>
            <a:chOff x="1784174" y="3001403"/>
            <a:chExt cx="5759626" cy="2771777"/>
          </a:xfrm>
        </p:grpSpPr>
        <p:sp>
          <p:nvSpPr>
            <p:cNvPr id="14" name="Content Placeholder 35">
              <a:extLst>
                <a:ext uri="{FF2B5EF4-FFF2-40B4-BE49-F238E27FC236}">
                  <a16:creationId xmlns:a16="http://schemas.microsoft.com/office/drawing/2014/main" id="{17CBCB3A-FC53-4405-B811-AEDAB32949E7}"/>
                </a:ext>
              </a:extLst>
            </p:cNvPr>
            <p:cNvSpPr txBox="1">
              <a:spLocks/>
            </p:cNvSpPr>
            <p:nvPr/>
          </p:nvSpPr>
          <p:spPr>
            <a:xfrm>
              <a:off x="1849278" y="5309570"/>
              <a:ext cx="2490071" cy="4636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en-US" sz="2400" kern="0" dirty="0">
                  <a:solidFill>
                    <a:schemeClr val="accent1"/>
                  </a:solidFill>
                  <a:latin typeface="Calibri" panose="020F0502020204030204" pitchFamily="34" charset="0"/>
                  <a:cs typeface="Calibri" panose="020F0502020204030204" pitchFamily="34" charset="0"/>
                </a:rPr>
                <a:t>Build Success</a:t>
              </a:r>
            </a:p>
          </p:txBody>
        </p:sp>
        <p:sp>
          <p:nvSpPr>
            <p:cNvPr id="20" name="Content Placeholder 35">
              <a:extLst>
                <a:ext uri="{FF2B5EF4-FFF2-40B4-BE49-F238E27FC236}">
                  <a16:creationId xmlns:a16="http://schemas.microsoft.com/office/drawing/2014/main" id="{07B3DB9F-DEBF-41A6-A8F4-4C082139CAD1}"/>
                </a:ext>
              </a:extLst>
            </p:cNvPr>
            <p:cNvSpPr txBox="1">
              <a:spLocks/>
            </p:cNvSpPr>
            <p:nvPr/>
          </p:nvSpPr>
          <p:spPr>
            <a:xfrm>
              <a:off x="1846326" y="3001403"/>
              <a:ext cx="4173473" cy="46361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en-US" sz="2400" kern="0" dirty="0">
                  <a:solidFill>
                    <a:schemeClr val="accent1"/>
                  </a:solidFill>
                  <a:latin typeface="Calibri" panose="020F0502020204030204" pitchFamily="34" charset="0"/>
                  <a:cs typeface="Calibri" panose="020F0502020204030204" pitchFamily="34" charset="0"/>
                </a:rPr>
                <a:t>Build a Team of club leaders</a:t>
              </a:r>
            </a:p>
            <a:p>
              <a:pPr marL="107950" indent="0">
                <a:buClr>
                  <a:schemeClr val="tx2"/>
                </a:buClr>
                <a:buFont typeface="Arial" pitchFamily="34" charset="0"/>
                <a:buNone/>
              </a:pPr>
              <a:endParaRPr lang="en-US" kern="0" dirty="0">
                <a:solidFill>
                  <a:schemeClr val="accent1"/>
                </a:solidFill>
              </a:endParaRPr>
            </a:p>
          </p:txBody>
        </p:sp>
        <p:sp>
          <p:nvSpPr>
            <p:cNvPr id="21" name="Content Placeholder 35">
              <a:extLst>
                <a:ext uri="{FF2B5EF4-FFF2-40B4-BE49-F238E27FC236}">
                  <a16:creationId xmlns:a16="http://schemas.microsoft.com/office/drawing/2014/main" id="{AC30D748-6A66-4450-99D7-C2C181363CF6}"/>
                </a:ext>
              </a:extLst>
            </p:cNvPr>
            <p:cNvSpPr txBox="1">
              <a:spLocks/>
            </p:cNvSpPr>
            <p:nvPr/>
          </p:nvSpPr>
          <p:spPr>
            <a:xfrm>
              <a:off x="1811178" y="3737337"/>
              <a:ext cx="5732622" cy="54749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en-US" sz="2400" kern="0" dirty="0">
                  <a:solidFill>
                    <a:schemeClr val="accent1"/>
                  </a:solidFill>
                  <a:latin typeface="Calibri" panose="020F0502020204030204" pitchFamily="34" charset="0"/>
                  <a:cs typeface="Calibri" panose="020F0502020204030204" pitchFamily="34" charset="0"/>
                </a:rPr>
                <a:t>Build a Vision, Assess Needs and Set Goals </a:t>
              </a:r>
            </a:p>
          </p:txBody>
        </p:sp>
        <p:sp>
          <p:nvSpPr>
            <p:cNvPr id="22" name="Content Placeholder 35">
              <a:extLst>
                <a:ext uri="{FF2B5EF4-FFF2-40B4-BE49-F238E27FC236}">
                  <a16:creationId xmlns:a16="http://schemas.microsoft.com/office/drawing/2014/main" id="{AEF94A47-6E3B-4727-9183-6E1FBF157D59}"/>
                </a:ext>
              </a:extLst>
            </p:cNvPr>
            <p:cNvSpPr txBox="1">
              <a:spLocks/>
            </p:cNvSpPr>
            <p:nvPr/>
          </p:nvSpPr>
          <p:spPr>
            <a:xfrm>
              <a:off x="1784174" y="4552731"/>
              <a:ext cx="4464225" cy="477685"/>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107950" indent="0">
                <a:buClr>
                  <a:schemeClr val="tx2"/>
                </a:buClr>
                <a:buFont typeface="Arial" pitchFamily="34" charset="0"/>
                <a:buNone/>
              </a:pPr>
              <a:r>
                <a:rPr lang="en-US" sz="2400" kern="0" dirty="0">
                  <a:solidFill>
                    <a:schemeClr val="accent1"/>
                  </a:solidFill>
                  <a:latin typeface="Calibri" panose="020F0502020204030204" pitchFamily="34" charset="0"/>
                  <a:cs typeface="Calibri" panose="020F0502020204030204" pitchFamily="34" charset="0"/>
                </a:rPr>
                <a:t>Build a Plan to Achieve our Goals</a:t>
              </a:r>
            </a:p>
            <a:p>
              <a:pPr marL="107950" indent="0">
                <a:buClr>
                  <a:schemeClr val="tx2"/>
                </a:buClr>
                <a:buFont typeface="Arial" pitchFamily="34" charset="0"/>
                <a:buNone/>
              </a:pPr>
              <a:endParaRPr lang="en-US" sz="800" kern="0" dirty="0">
                <a:solidFill>
                  <a:schemeClr val="accent1"/>
                </a:solidFill>
              </a:endParaRPr>
            </a:p>
          </p:txBody>
        </p:sp>
      </p:grpSp>
      <p:sp>
        <p:nvSpPr>
          <p:cNvPr id="26" name="Oval 25">
            <a:extLst>
              <a:ext uri="{FF2B5EF4-FFF2-40B4-BE49-F238E27FC236}">
                <a16:creationId xmlns:a16="http://schemas.microsoft.com/office/drawing/2014/main" id="{063A4098-C974-4992-9460-6C22C5251166}"/>
              </a:ext>
            </a:extLst>
          </p:cNvPr>
          <p:cNvSpPr/>
          <p:nvPr/>
        </p:nvSpPr>
        <p:spPr bwMode="auto">
          <a:xfrm>
            <a:off x="1356985" y="3039578"/>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tx2"/>
                </a:solidFill>
                <a:effectLst/>
                <a:ea typeface="ヒラギノ角ゴ Pro W3" pitchFamily="84" charset="-128"/>
              </a:rPr>
              <a:t>1</a:t>
            </a:r>
          </a:p>
        </p:txBody>
      </p:sp>
      <p:sp>
        <p:nvSpPr>
          <p:cNvPr id="27" name="Oval 26">
            <a:extLst>
              <a:ext uri="{FF2B5EF4-FFF2-40B4-BE49-F238E27FC236}">
                <a16:creationId xmlns:a16="http://schemas.microsoft.com/office/drawing/2014/main" id="{7CB11EF6-0558-4779-B1C1-69D82DF3B1EF}"/>
              </a:ext>
            </a:extLst>
          </p:cNvPr>
          <p:cNvSpPr/>
          <p:nvPr/>
        </p:nvSpPr>
        <p:spPr bwMode="auto">
          <a:xfrm>
            <a:off x="1356985" y="3732092"/>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tx2"/>
                </a:solidFill>
                <a:effectLst/>
                <a:ea typeface="ヒラギノ角ゴ Pro W3" pitchFamily="84" charset="-128"/>
              </a:rPr>
              <a:t>2</a:t>
            </a:r>
          </a:p>
        </p:txBody>
      </p:sp>
      <p:sp>
        <p:nvSpPr>
          <p:cNvPr id="28" name="Oval 27">
            <a:extLst>
              <a:ext uri="{FF2B5EF4-FFF2-40B4-BE49-F238E27FC236}">
                <a16:creationId xmlns:a16="http://schemas.microsoft.com/office/drawing/2014/main" id="{A528FB20-3653-4FB5-A643-EDD90E608E28}"/>
              </a:ext>
            </a:extLst>
          </p:cNvPr>
          <p:cNvSpPr/>
          <p:nvPr/>
        </p:nvSpPr>
        <p:spPr bwMode="auto">
          <a:xfrm>
            <a:off x="1356985" y="4507428"/>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tx2"/>
                </a:solidFill>
                <a:effectLst/>
                <a:ea typeface="ヒラギノ角ゴ Pro W3" pitchFamily="84" charset="-128"/>
              </a:rPr>
              <a:t>3</a:t>
            </a:r>
          </a:p>
        </p:txBody>
      </p:sp>
      <p:sp>
        <p:nvSpPr>
          <p:cNvPr id="29" name="Oval 28">
            <a:extLst>
              <a:ext uri="{FF2B5EF4-FFF2-40B4-BE49-F238E27FC236}">
                <a16:creationId xmlns:a16="http://schemas.microsoft.com/office/drawing/2014/main" id="{C38EF7A6-3617-446A-A465-F242FF61F9F1}"/>
              </a:ext>
            </a:extLst>
          </p:cNvPr>
          <p:cNvSpPr/>
          <p:nvPr/>
        </p:nvSpPr>
        <p:spPr bwMode="auto">
          <a:xfrm>
            <a:off x="1356985" y="5298315"/>
            <a:ext cx="451104" cy="451104"/>
          </a:xfrm>
          <a:prstGeom prst="ellipse">
            <a:avLst/>
          </a:prstGeom>
          <a:solidFill>
            <a:schemeClr val="accent1"/>
          </a:solidFill>
          <a:ln>
            <a:solidFill>
              <a:schemeClr val="bg1"/>
            </a:solidFill>
            <a:headEnd type="none" w="med" len="med"/>
            <a:tailEnd type="none" w="med" len="med"/>
          </a:ln>
        </p:spPr>
        <p:style>
          <a:lnRef idx="2">
            <a:schemeClr val="accent1"/>
          </a:lnRef>
          <a:fillRef idx="1">
            <a:schemeClr val="lt1"/>
          </a:fillRef>
          <a:effectRef idx="0">
            <a:schemeClr val="accent1"/>
          </a:effectRef>
          <a:fontRef idx="minor">
            <a:schemeClr val="dk1"/>
          </a:fontRef>
        </p:style>
        <p:txBody>
          <a:bodyPr vert="horz" wrap="square" lIns="91440" tIns="45720" rIns="91440" bIns="45720" numCol="1" rtlCol="0" anchor="ctr" anchorCtr="0" compatLnSpc="1">
            <a:prstTxWarp prst="textNoShape">
              <a:avLst/>
            </a:prstTxWarp>
          </a:bodyPr>
          <a:lstStyle/>
          <a:p>
            <a:pPr marL="609600" marR="0" indent="-609600" algn="ctr" defTabSz="914400" rtl="0" eaLnBrk="1" fontAlgn="base" latinLnBrk="0" hangingPunct="1">
              <a:spcAft>
                <a:spcPct val="0"/>
              </a:spcAft>
              <a:buClrTx/>
              <a:buSzTx/>
              <a:buFont typeface="Helvetica" pitchFamily="84" charset="0"/>
              <a:buNone/>
              <a:tabLst/>
            </a:pPr>
            <a:r>
              <a:rPr kumimoji="0" lang="en-US" sz="2000" b="1" i="0" u="none" strike="noStrike" cap="none" normalizeH="0" dirty="0">
                <a:ln>
                  <a:noFill/>
                </a:ln>
                <a:solidFill>
                  <a:schemeClr val="tx2"/>
                </a:solidFill>
                <a:effectLst/>
                <a:ea typeface="ヒラギノ角ゴ Pro W3" pitchFamily="84" charset="-128"/>
              </a:rPr>
              <a:t>4</a:t>
            </a:r>
          </a:p>
        </p:txBody>
      </p:sp>
      <p:pic>
        <p:nvPicPr>
          <p:cNvPr id="3" name="Picture 2" descr="A black background with white text&#10;&#10;Description automatically generated">
            <a:extLst>
              <a:ext uri="{FF2B5EF4-FFF2-40B4-BE49-F238E27FC236}">
                <a16:creationId xmlns:a16="http://schemas.microsoft.com/office/drawing/2014/main" id="{36DE2778-3855-9C9A-4305-27D471FBBD02}"/>
              </a:ext>
            </a:extLst>
          </p:cNvPr>
          <p:cNvPicPr>
            <a:picLocks noChangeAspect="1"/>
          </p:cNvPicPr>
          <p:nvPr/>
        </p:nvPicPr>
        <p:blipFill>
          <a:blip r:embed="rId3"/>
          <a:stretch>
            <a:fillRect/>
          </a:stretch>
        </p:blipFill>
        <p:spPr>
          <a:xfrm>
            <a:off x="9503753" y="5402302"/>
            <a:ext cx="2033404" cy="2033404"/>
          </a:xfrm>
          <a:prstGeom prst="rect">
            <a:avLst/>
          </a:prstGeom>
        </p:spPr>
      </p:pic>
    </p:spTree>
    <p:extLst>
      <p:ext uri="{BB962C8B-B14F-4D97-AF65-F5344CB8AC3E}">
        <p14:creationId xmlns:p14="http://schemas.microsoft.com/office/powerpoint/2010/main" val="42201853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3029285"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latin typeface="Calibri" panose="020F0502020204030204" pitchFamily="34" charset="0"/>
                <a:cs typeface="Calibri" panose="020F0502020204030204" pitchFamily="34" charset="0"/>
              </a:rPr>
              <a:t>BUILD SUCCESS</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30</a:t>
            </a:fld>
            <a:endParaRPr lang="en-US" sz="1000" dirty="0">
              <a:solidFill>
                <a:schemeClr val="bg1"/>
              </a:solidFill>
            </a:endParaRPr>
          </a:p>
        </p:txBody>
      </p:sp>
      <p:pic>
        <p:nvPicPr>
          <p:cNvPr id="7" name="Picture 6">
            <a:extLst>
              <a:ext uri="{FF2B5EF4-FFF2-40B4-BE49-F238E27FC236}">
                <a16:creationId xmlns:a16="http://schemas.microsoft.com/office/drawing/2014/main" id="{9ECB4B9F-CFD3-464B-9BFD-BEAE888023BE}"/>
              </a:ext>
            </a:extLst>
          </p:cNvPr>
          <p:cNvPicPr>
            <a:picLocks noChangeAspect="1"/>
          </p:cNvPicPr>
          <p:nvPr/>
        </p:nvPicPr>
        <p:blipFill>
          <a:blip r:embed="rId2"/>
          <a:srcRect/>
          <a:stretch/>
        </p:blipFill>
        <p:spPr>
          <a:xfrm>
            <a:off x="273388" y="6114917"/>
            <a:ext cx="2755897" cy="463609"/>
          </a:xfrm>
          <a:prstGeom prst="rect">
            <a:avLst/>
          </a:prstGeom>
        </p:spPr>
      </p:pic>
      <p:pic>
        <p:nvPicPr>
          <p:cNvPr id="8" name="Picture 7">
            <a:extLst>
              <a:ext uri="{FF2B5EF4-FFF2-40B4-BE49-F238E27FC236}">
                <a16:creationId xmlns:a16="http://schemas.microsoft.com/office/drawing/2014/main" id="{3C52C701-CD28-4F12-8FEF-A173EC9FAE6B}"/>
              </a:ext>
            </a:extLst>
          </p:cNvPr>
          <p:cNvPicPr>
            <a:picLocks noChangeAspect="1"/>
          </p:cNvPicPr>
          <p:nvPr/>
        </p:nvPicPr>
        <p:blipFill>
          <a:blip r:embed="rId3">
            <a:alphaModFix amt="60000"/>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0CAEC25C-F624-4F2D-9D58-F64A5A4AFA7B}"/>
              </a:ext>
            </a:extLst>
          </p:cNvPr>
          <p:cNvPicPr>
            <a:picLocks noChangeAspect="1"/>
          </p:cNvPicPr>
          <p:nvPr/>
        </p:nvPicPr>
        <p:blipFill>
          <a:blip r:embed="rId3">
            <a:alphaModFix amt="60000"/>
          </a:blip>
          <a:srcRect/>
          <a:stretch/>
        </p:blipFill>
        <p:spPr>
          <a:xfrm rot="10800000">
            <a:off x="-1" y="4572001"/>
            <a:ext cx="2286000" cy="2286000"/>
          </a:xfrm>
          <a:prstGeom prst="rect">
            <a:avLst/>
          </a:prstGeom>
        </p:spPr>
      </p:pic>
    </p:spTree>
    <p:extLst>
      <p:ext uri="{BB962C8B-B14F-4D97-AF65-F5344CB8AC3E}">
        <p14:creationId xmlns:p14="http://schemas.microsoft.com/office/powerpoint/2010/main" val="398209322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304800" y="593959"/>
            <a:ext cx="3124200" cy="137102"/>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228600" y="124878"/>
            <a:ext cx="2973929" cy="445016"/>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dirty="0">
                <a:solidFill>
                  <a:schemeClr val="accent1"/>
                </a:solidFill>
                <a:latin typeface="Calibri" panose="020F0502020204030204" pitchFamily="34" charset="0"/>
                <a:cs typeface="Calibri" panose="020F0502020204030204" pitchFamily="34" charset="0"/>
              </a:rPr>
              <a:t>Build Success</a:t>
            </a:r>
            <a:endParaRPr lang="en-US" kern="0" dirty="0">
              <a:solidFill>
                <a:schemeClr val="accent1"/>
              </a:solidFill>
              <a:latin typeface="Calibri" panose="020F0502020204030204" pitchFamily="34" charset="0"/>
              <a:cs typeface="Calibri" panose="020F0502020204030204" pitchFamily="34" charset="0"/>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31</a:t>
            </a:fld>
            <a:endParaRPr lang="en-US" sz="1000" dirty="0">
              <a:solidFill>
                <a:schemeClr val="bg1"/>
              </a:solidFill>
            </a:endParaRPr>
          </a:p>
        </p:txBody>
      </p:sp>
      <p:sp>
        <p:nvSpPr>
          <p:cNvPr id="9" name="Content Placeholder 2">
            <a:extLst>
              <a:ext uri="{FF2B5EF4-FFF2-40B4-BE49-F238E27FC236}">
                <a16:creationId xmlns:a16="http://schemas.microsoft.com/office/drawing/2014/main" id="{8A1BD3E6-6456-48F8-8179-13463F816A3D}"/>
              </a:ext>
            </a:extLst>
          </p:cNvPr>
          <p:cNvSpPr txBox="1">
            <a:spLocks/>
          </p:cNvSpPr>
          <p:nvPr/>
        </p:nvSpPr>
        <p:spPr>
          <a:xfrm>
            <a:off x="566700" y="1023908"/>
            <a:ext cx="11058600" cy="4620952"/>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Clr>
                <a:schemeClr val="accent1"/>
              </a:buClr>
              <a:buFont typeface="Arial" pitchFamily="34" charset="0"/>
              <a:buNone/>
            </a:pPr>
            <a:r>
              <a:rPr lang="en-US" sz="2400" kern="0" dirty="0">
                <a:solidFill>
                  <a:schemeClr val="bg1"/>
                </a:solidFill>
                <a:latin typeface="Calibri" panose="020F0502020204030204" pitchFamily="34" charset="0"/>
                <a:cs typeface="Calibri" panose="020F0502020204030204" pitchFamily="34" charset="0"/>
              </a:rPr>
              <a:t>Implement the plan, measure success and don’t forget to celebrate!</a:t>
            </a:r>
          </a:p>
          <a:p>
            <a:pPr marL="0" indent="0">
              <a:buClr>
                <a:schemeClr val="accent1"/>
              </a:buClr>
              <a:buFont typeface="Arial" pitchFamily="34" charset="0"/>
              <a:buNone/>
            </a:pPr>
            <a:endParaRPr lang="en-US" sz="2400" kern="0" dirty="0">
              <a:solidFill>
                <a:schemeClr val="bg1"/>
              </a:solidFill>
              <a:latin typeface="Calibri" panose="020F0502020204030204" pitchFamily="34" charset="0"/>
              <a:cs typeface="Calibri" panose="020F0502020204030204" pitchFamily="34" charset="0"/>
            </a:endParaRPr>
          </a:p>
          <a:p>
            <a:pPr marL="0" indent="0">
              <a:buClr>
                <a:schemeClr val="accent1"/>
              </a:buClr>
              <a:buFont typeface="Arial" pitchFamily="34" charset="0"/>
              <a:buNone/>
            </a:pPr>
            <a:r>
              <a:rPr lang="en-US" sz="2400" kern="0" dirty="0">
                <a:solidFill>
                  <a:schemeClr val="bg1"/>
                </a:solidFill>
                <a:latin typeface="Calibri" panose="020F0502020204030204" pitchFamily="34" charset="0"/>
                <a:cs typeface="Calibri" panose="020F0502020204030204" pitchFamily="34" charset="0"/>
              </a:rPr>
              <a:t>Your investment in developing a clearly defined vision will be well worth the effort, as long as this plan is implemented!</a:t>
            </a:r>
          </a:p>
          <a:p>
            <a:pPr marL="0" indent="0">
              <a:buFont typeface="Arial" pitchFamily="34" charset="0"/>
              <a:buNone/>
            </a:pPr>
            <a:endParaRPr lang="en-US" kern="0" dirty="0"/>
          </a:p>
        </p:txBody>
      </p:sp>
      <p:graphicFrame>
        <p:nvGraphicFramePr>
          <p:cNvPr id="13" name="Diagram 12">
            <a:extLst>
              <a:ext uri="{FF2B5EF4-FFF2-40B4-BE49-F238E27FC236}">
                <a16:creationId xmlns:a16="http://schemas.microsoft.com/office/drawing/2014/main" id="{B9545A6F-B751-46B8-9147-D66D48703E57}"/>
              </a:ext>
            </a:extLst>
          </p:cNvPr>
          <p:cNvGraphicFramePr/>
          <p:nvPr>
            <p:extLst>
              <p:ext uri="{D42A27DB-BD31-4B8C-83A1-F6EECF244321}">
                <p14:modId xmlns:p14="http://schemas.microsoft.com/office/powerpoint/2010/main" val="52288390"/>
              </p:ext>
            </p:extLst>
          </p:nvPr>
        </p:nvGraphicFramePr>
        <p:xfrm>
          <a:off x="3429000" y="2925731"/>
          <a:ext cx="6172200" cy="360993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7581559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5281"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32</a:t>
            </a:fld>
            <a:endParaRPr lang="en-US" sz="1000" dirty="0">
              <a:solidFill>
                <a:schemeClr val="bg1"/>
              </a:solidFill>
            </a:endParaRPr>
          </a:p>
        </p:txBody>
      </p:sp>
      <p:sp>
        <p:nvSpPr>
          <p:cNvPr id="13" name="Content Placeholder 2">
            <a:extLst>
              <a:ext uri="{FF2B5EF4-FFF2-40B4-BE49-F238E27FC236}">
                <a16:creationId xmlns:a16="http://schemas.microsoft.com/office/drawing/2014/main" id="{3C027226-7A67-4032-89AA-00ED6F04469D}"/>
              </a:ext>
            </a:extLst>
          </p:cNvPr>
          <p:cNvSpPr txBox="1">
            <a:spLocks/>
          </p:cNvSpPr>
          <p:nvPr/>
        </p:nvSpPr>
        <p:spPr>
          <a:xfrm>
            <a:off x="533400" y="1510239"/>
            <a:ext cx="6768584" cy="3137757"/>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en-US" sz="1600" kern="0" dirty="0">
                <a:solidFill>
                  <a:schemeClr val="bg1"/>
                </a:solidFill>
                <a:latin typeface="Calibri" panose="020F0502020204030204" pitchFamily="34" charset="0"/>
                <a:cs typeface="Calibri" panose="020F0502020204030204" pitchFamily="34" charset="0"/>
              </a:rPr>
              <a:t>To be successful:</a:t>
            </a:r>
          </a:p>
          <a:p>
            <a:pPr marL="0" indent="0">
              <a:buNone/>
            </a:pPr>
            <a:endParaRPr lang="en-US" sz="1600" kern="0" dirty="0">
              <a:solidFill>
                <a:schemeClr val="bg1"/>
              </a:solidFill>
              <a:latin typeface="Calibri" panose="020F0502020204030204" pitchFamily="34" charset="0"/>
              <a:cs typeface="Calibri" panose="020F0502020204030204" pitchFamily="34" charset="0"/>
            </a:endParaRPr>
          </a:p>
          <a:p>
            <a:pPr marL="0" indent="0">
              <a:buFont typeface="Arial" pitchFamily="34" charset="0"/>
              <a:buNone/>
            </a:pPr>
            <a:r>
              <a:rPr lang="en-US" sz="1600" b="1" kern="0" dirty="0">
                <a:solidFill>
                  <a:schemeClr val="bg1"/>
                </a:solidFill>
                <a:latin typeface="Calibri" panose="020F0502020204030204" pitchFamily="34" charset="0"/>
                <a:cs typeface="Calibri" panose="020F0502020204030204" pitchFamily="34" charset="0"/>
              </a:rPr>
              <a:t>SHARE </a:t>
            </a:r>
            <a:r>
              <a:rPr lang="en-US" sz="1600" kern="0" dirty="0">
                <a:solidFill>
                  <a:schemeClr val="bg1"/>
                </a:solidFill>
                <a:latin typeface="Calibri" panose="020F0502020204030204" pitchFamily="34" charset="0"/>
                <a:cs typeface="Calibri" panose="020F0502020204030204" pitchFamily="34" charset="0"/>
              </a:rPr>
              <a:t>your club’s </a:t>
            </a:r>
            <a:r>
              <a:rPr lang="en-US" sz="1600" i="1" kern="0" dirty="0">
                <a:solidFill>
                  <a:schemeClr val="bg1"/>
                </a:solidFill>
                <a:latin typeface="Calibri" panose="020F0502020204030204" pitchFamily="34" charset="0"/>
                <a:cs typeface="Calibri" panose="020F0502020204030204" pitchFamily="34" charset="0"/>
              </a:rPr>
              <a:t>Vision</a:t>
            </a:r>
            <a:r>
              <a:rPr lang="en-US" sz="1600" kern="0" dirty="0">
                <a:solidFill>
                  <a:schemeClr val="bg1"/>
                </a:solidFill>
                <a:latin typeface="Calibri" panose="020F0502020204030204" pitchFamily="34" charset="0"/>
                <a:cs typeface="Calibri" panose="020F0502020204030204" pitchFamily="34" charset="0"/>
              </a:rPr>
              <a:t> with all club members so that they are aware of what the club wants to achieve, along with their role in achieving club goals. It is very important to the health and vibrancy of any club that its members feel connected to the club’s success. </a:t>
            </a:r>
          </a:p>
          <a:p>
            <a:pPr marL="0" indent="0">
              <a:buFont typeface="Arial" pitchFamily="34" charset="0"/>
              <a:buNone/>
            </a:pPr>
            <a:endParaRPr lang="en-US" sz="1600" kern="0" dirty="0">
              <a:solidFill>
                <a:schemeClr val="bg1"/>
              </a:solidFill>
              <a:latin typeface="Calibri" panose="020F0502020204030204" pitchFamily="34" charset="0"/>
              <a:cs typeface="Calibri" panose="020F0502020204030204" pitchFamily="34" charset="0"/>
            </a:endParaRPr>
          </a:p>
          <a:p>
            <a:pPr marL="0" indent="0">
              <a:buFont typeface="Arial" pitchFamily="34" charset="0"/>
              <a:buNone/>
            </a:pPr>
            <a:r>
              <a:rPr lang="en-US" sz="1600" b="1" kern="0" dirty="0">
                <a:solidFill>
                  <a:schemeClr val="bg1"/>
                </a:solidFill>
                <a:latin typeface="Calibri" panose="020F0502020204030204" pitchFamily="34" charset="0"/>
                <a:cs typeface="Calibri" panose="020F0502020204030204" pitchFamily="34" charset="0"/>
              </a:rPr>
              <a:t>SUPPORT</a:t>
            </a:r>
            <a:r>
              <a:rPr lang="en-US" sz="1600" kern="0" dirty="0">
                <a:solidFill>
                  <a:schemeClr val="bg1"/>
                </a:solidFill>
                <a:latin typeface="Calibri" panose="020F0502020204030204" pitchFamily="34" charset="0"/>
                <a:cs typeface="Calibri" panose="020F0502020204030204" pitchFamily="34" charset="0"/>
              </a:rPr>
              <a:t> the members committed to the plan by ensuring they have the resources they need to succeed. Leaders should check in with members to make sure they feel supported and receive the guidance they need. </a:t>
            </a:r>
          </a:p>
          <a:p>
            <a:pPr marL="0" indent="0">
              <a:buFont typeface="Arial" pitchFamily="34" charset="0"/>
              <a:buNone/>
            </a:pPr>
            <a:endParaRPr lang="en-US" sz="1600" kern="0" dirty="0">
              <a:solidFill>
                <a:schemeClr val="bg1"/>
              </a:solidFill>
              <a:latin typeface="Calibri" panose="020F0502020204030204" pitchFamily="34" charset="0"/>
              <a:cs typeface="Calibri" panose="020F0502020204030204" pitchFamily="34" charset="0"/>
            </a:endParaRPr>
          </a:p>
          <a:p>
            <a:pPr marL="0" indent="0">
              <a:buFont typeface="Arial" pitchFamily="34" charset="0"/>
              <a:buNone/>
            </a:pPr>
            <a:r>
              <a:rPr lang="en-US" sz="1600" b="1" kern="0" dirty="0">
                <a:solidFill>
                  <a:schemeClr val="bg1"/>
                </a:solidFill>
                <a:latin typeface="Calibri" panose="020F0502020204030204" pitchFamily="34" charset="0"/>
                <a:cs typeface="Calibri" panose="020F0502020204030204" pitchFamily="34" charset="0"/>
              </a:rPr>
              <a:t>RECOGNIZE</a:t>
            </a:r>
            <a:r>
              <a:rPr lang="en-US" sz="1600" kern="0" dirty="0">
                <a:solidFill>
                  <a:schemeClr val="bg1"/>
                </a:solidFill>
                <a:latin typeface="Calibri" panose="020F0502020204030204" pitchFamily="34" charset="0"/>
                <a:cs typeface="Calibri" panose="020F0502020204030204" pitchFamily="34" charset="0"/>
              </a:rPr>
              <a:t> milestones so members feel valued and know they are moving in the right direction. Every journey was started with a single step. Reassure members frequently to keep them motivated and engaged. Don’t keep your success a secret! Share the success with your community to get like-minded (and prospective members) involved!</a:t>
            </a:r>
          </a:p>
          <a:p>
            <a:pPr marL="0" indent="0">
              <a:buFont typeface="Arial" pitchFamily="34" charset="0"/>
              <a:buNone/>
            </a:pPr>
            <a:endParaRPr lang="en-US" sz="1600" kern="0" dirty="0">
              <a:solidFill>
                <a:schemeClr val="bg1"/>
              </a:solidFill>
              <a:latin typeface="Calibri" panose="020F0502020204030204" pitchFamily="34" charset="0"/>
              <a:cs typeface="Calibri" panose="020F0502020204030204" pitchFamily="34" charset="0"/>
            </a:endParaRPr>
          </a:p>
          <a:p>
            <a:endParaRPr lang="en-US" kern="0" dirty="0"/>
          </a:p>
        </p:txBody>
      </p:sp>
      <p:sp>
        <p:nvSpPr>
          <p:cNvPr id="9" name="Yellow Bar">
            <a:extLst>
              <a:ext uri="{FF2B5EF4-FFF2-40B4-BE49-F238E27FC236}">
                <a16:creationId xmlns:a16="http://schemas.microsoft.com/office/drawing/2014/main" id="{9EA1A404-4690-4CB1-820B-FCC24B53CF98}"/>
              </a:ext>
            </a:extLst>
          </p:cNvPr>
          <p:cNvSpPr/>
          <p:nvPr/>
        </p:nvSpPr>
        <p:spPr>
          <a:xfrm>
            <a:off x="304800" y="593959"/>
            <a:ext cx="3124200" cy="91841"/>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1" name="Headline">
            <a:extLst>
              <a:ext uri="{FF2B5EF4-FFF2-40B4-BE49-F238E27FC236}">
                <a16:creationId xmlns:a16="http://schemas.microsoft.com/office/drawing/2014/main" id="{F22A18A5-1DA9-45B1-BB10-21BB6660682C}"/>
              </a:ext>
            </a:extLst>
          </p:cNvPr>
          <p:cNvSpPr txBox="1">
            <a:spLocks/>
          </p:cNvSpPr>
          <p:nvPr/>
        </p:nvSpPr>
        <p:spPr>
          <a:xfrm>
            <a:off x="228600" y="124878"/>
            <a:ext cx="2973929" cy="298104"/>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dirty="0">
                <a:solidFill>
                  <a:schemeClr val="accent1"/>
                </a:solidFill>
                <a:latin typeface="Calibri" panose="020F0502020204030204" pitchFamily="34" charset="0"/>
                <a:cs typeface="Calibri" panose="020F0502020204030204" pitchFamily="34" charset="0"/>
              </a:rPr>
              <a:t>Build Success</a:t>
            </a:r>
            <a:endParaRPr lang="en-US" kern="0" dirty="0">
              <a:solidFill>
                <a:schemeClr val="accent1"/>
              </a:solidFill>
              <a:latin typeface="Calibri" panose="020F0502020204030204" pitchFamily="34" charset="0"/>
              <a:cs typeface="Calibri" panose="020F0502020204030204" pitchFamily="34" charset="0"/>
            </a:endParaRPr>
          </a:p>
        </p:txBody>
      </p:sp>
      <p:graphicFrame>
        <p:nvGraphicFramePr>
          <p:cNvPr id="8" name="Diagram 7">
            <a:extLst>
              <a:ext uri="{FF2B5EF4-FFF2-40B4-BE49-F238E27FC236}">
                <a16:creationId xmlns:a16="http://schemas.microsoft.com/office/drawing/2014/main" id="{007018E2-EA5D-4E70-AD42-DCDC6CDCC248}"/>
              </a:ext>
            </a:extLst>
          </p:cNvPr>
          <p:cNvGraphicFramePr/>
          <p:nvPr>
            <p:extLst>
              <p:ext uri="{D42A27DB-BD31-4B8C-83A1-F6EECF244321}">
                <p14:modId xmlns:p14="http://schemas.microsoft.com/office/powerpoint/2010/main" val="1592642855"/>
              </p:ext>
            </p:extLst>
          </p:nvPr>
        </p:nvGraphicFramePr>
        <p:xfrm>
          <a:off x="7947422" y="2362200"/>
          <a:ext cx="3917157" cy="277072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03391323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33</a:t>
            </a:fld>
            <a:endParaRPr lang="en-US" sz="1000" dirty="0">
              <a:solidFill>
                <a:schemeClr val="bg1"/>
              </a:solidFill>
            </a:endParaRPr>
          </a:p>
        </p:txBody>
      </p:sp>
      <p:sp>
        <p:nvSpPr>
          <p:cNvPr id="13" name="Content Placeholder 2">
            <a:extLst>
              <a:ext uri="{FF2B5EF4-FFF2-40B4-BE49-F238E27FC236}">
                <a16:creationId xmlns:a16="http://schemas.microsoft.com/office/drawing/2014/main" id="{3C027226-7A67-4032-89AA-00ED6F04469D}"/>
              </a:ext>
            </a:extLst>
          </p:cNvPr>
          <p:cNvSpPr txBox="1">
            <a:spLocks/>
          </p:cNvSpPr>
          <p:nvPr/>
        </p:nvSpPr>
        <p:spPr>
          <a:xfrm>
            <a:off x="533401" y="1447800"/>
            <a:ext cx="7162800" cy="43434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en-US" sz="1600" kern="0" dirty="0">
                <a:solidFill>
                  <a:schemeClr val="bg1"/>
                </a:solidFill>
                <a:latin typeface="Calibri" panose="020F0502020204030204" pitchFamily="34" charset="0"/>
                <a:cs typeface="Calibri" panose="020F0502020204030204" pitchFamily="34" charset="0"/>
              </a:rPr>
              <a:t>To be successful:</a:t>
            </a:r>
          </a:p>
          <a:p>
            <a:pPr marL="0" indent="0">
              <a:buNone/>
            </a:pPr>
            <a:endParaRPr lang="en-US" sz="1600" kern="0" dirty="0">
              <a:solidFill>
                <a:schemeClr val="bg1"/>
              </a:solidFill>
              <a:latin typeface="Calibri" panose="020F0502020204030204" pitchFamily="34" charset="0"/>
              <a:cs typeface="Calibri" panose="020F0502020204030204" pitchFamily="34" charset="0"/>
            </a:endParaRPr>
          </a:p>
          <a:p>
            <a:pPr marL="0" indent="0">
              <a:buFont typeface="Arial" pitchFamily="34" charset="0"/>
              <a:buNone/>
            </a:pPr>
            <a:endParaRPr lang="en-US" sz="1600" kern="0" dirty="0">
              <a:solidFill>
                <a:schemeClr val="bg1"/>
              </a:solidFill>
              <a:latin typeface="Calibri" panose="020F0502020204030204" pitchFamily="34" charset="0"/>
              <a:cs typeface="Calibri" panose="020F0502020204030204" pitchFamily="34" charset="0"/>
            </a:endParaRPr>
          </a:p>
          <a:p>
            <a:pPr marL="0" indent="0">
              <a:buFont typeface="Arial" pitchFamily="34" charset="0"/>
              <a:buNone/>
            </a:pPr>
            <a:r>
              <a:rPr lang="en-US" sz="1600" b="1" kern="0" dirty="0">
                <a:solidFill>
                  <a:schemeClr val="bg1"/>
                </a:solidFill>
                <a:latin typeface="Calibri" panose="020F0502020204030204" pitchFamily="34" charset="0"/>
                <a:cs typeface="Calibri" panose="020F0502020204030204" pitchFamily="34" charset="0"/>
              </a:rPr>
              <a:t>EVALUATE</a:t>
            </a:r>
            <a:r>
              <a:rPr lang="en-US" sz="1600" kern="0" dirty="0">
                <a:solidFill>
                  <a:schemeClr val="bg1"/>
                </a:solidFill>
                <a:latin typeface="Calibri" panose="020F0502020204030204" pitchFamily="34" charset="0"/>
                <a:cs typeface="Calibri" panose="020F0502020204030204" pitchFamily="34" charset="0"/>
              </a:rPr>
              <a:t> the plan. It is also critical to evaluate your plan on a regular basis. As circumstances change, your plan may require revision. The creation of the initial Vision is just the beginning. Keep it alive and relevant by measuring progress and gathering feedback from club members on a routine basis. This is how you will realize your desired results.</a:t>
            </a:r>
          </a:p>
          <a:p>
            <a:pPr marL="0" indent="0">
              <a:buFont typeface="Arial" pitchFamily="34" charset="0"/>
              <a:buNone/>
            </a:pPr>
            <a:endParaRPr lang="en-US" sz="1600" kern="0" dirty="0">
              <a:solidFill>
                <a:schemeClr val="bg1"/>
              </a:solidFill>
              <a:latin typeface="Calibri" panose="020F0502020204030204" pitchFamily="34" charset="0"/>
              <a:cs typeface="Calibri" panose="020F0502020204030204" pitchFamily="34" charset="0"/>
            </a:endParaRPr>
          </a:p>
          <a:p>
            <a:pPr marL="0" indent="0">
              <a:buFont typeface="Arial" pitchFamily="34" charset="0"/>
              <a:buNone/>
            </a:pPr>
            <a:r>
              <a:rPr lang="en-US" sz="1600" b="1" kern="0" dirty="0">
                <a:solidFill>
                  <a:schemeClr val="bg1"/>
                </a:solidFill>
                <a:latin typeface="Calibri" panose="020F0502020204030204" pitchFamily="34" charset="0"/>
                <a:cs typeface="Calibri" panose="020F0502020204030204" pitchFamily="34" charset="0"/>
              </a:rPr>
              <a:t>CHANGE</a:t>
            </a:r>
            <a:r>
              <a:rPr lang="en-US" sz="1600" kern="0" dirty="0">
                <a:solidFill>
                  <a:schemeClr val="bg1"/>
                </a:solidFill>
                <a:latin typeface="Calibri" panose="020F0502020204030204" pitchFamily="34" charset="0"/>
                <a:cs typeface="Calibri" panose="020F0502020204030204" pitchFamily="34" charset="0"/>
              </a:rPr>
              <a:t> the Plan. Don’t be afraid to change the plan as opportunities change to keep the plan relevant. Regularly revisit the plan, assess needs and refine action steps. Keep plan members involved in decisions so they stay involved and committed. </a:t>
            </a:r>
          </a:p>
          <a:p>
            <a:endParaRPr lang="en-US" kern="0" dirty="0"/>
          </a:p>
        </p:txBody>
      </p:sp>
      <p:sp>
        <p:nvSpPr>
          <p:cNvPr id="9" name="Yellow Bar">
            <a:extLst>
              <a:ext uri="{FF2B5EF4-FFF2-40B4-BE49-F238E27FC236}">
                <a16:creationId xmlns:a16="http://schemas.microsoft.com/office/drawing/2014/main" id="{9EA1A404-4690-4CB1-820B-FCC24B53CF98}"/>
              </a:ext>
            </a:extLst>
          </p:cNvPr>
          <p:cNvSpPr/>
          <p:nvPr/>
        </p:nvSpPr>
        <p:spPr>
          <a:xfrm>
            <a:off x="304800" y="593959"/>
            <a:ext cx="3124200" cy="91841"/>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1" name="Headline">
            <a:extLst>
              <a:ext uri="{FF2B5EF4-FFF2-40B4-BE49-F238E27FC236}">
                <a16:creationId xmlns:a16="http://schemas.microsoft.com/office/drawing/2014/main" id="{F22A18A5-1DA9-45B1-BB10-21BB6660682C}"/>
              </a:ext>
            </a:extLst>
          </p:cNvPr>
          <p:cNvSpPr txBox="1">
            <a:spLocks/>
          </p:cNvSpPr>
          <p:nvPr/>
        </p:nvSpPr>
        <p:spPr>
          <a:xfrm>
            <a:off x="228600" y="124878"/>
            <a:ext cx="2973929" cy="298104"/>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dirty="0">
                <a:solidFill>
                  <a:schemeClr val="accent1"/>
                </a:solidFill>
                <a:latin typeface="Calibri" panose="020F0502020204030204" pitchFamily="34" charset="0"/>
                <a:cs typeface="Calibri" panose="020F0502020204030204" pitchFamily="34" charset="0"/>
              </a:rPr>
              <a:t>Build Success</a:t>
            </a:r>
            <a:endParaRPr lang="en-US" kern="0" dirty="0">
              <a:solidFill>
                <a:schemeClr val="accent1"/>
              </a:solidFill>
              <a:latin typeface="Calibri" panose="020F0502020204030204" pitchFamily="34" charset="0"/>
              <a:cs typeface="Calibri" panose="020F0502020204030204" pitchFamily="34" charset="0"/>
            </a:endParaRPr>
          </a:p>
        </p:txBody>
      </p:sp>
      <p:graphicFrame>
        <p:nvGraphicFramePr>
          <p:cNvPr id="8" name="Diagram 7">
            <a:extLst>
              <a:ext uri="{FF2B5EF4-FFF2-40B4-BE49-F238E27FC236}">
                <a16:creationId xmlns:a16="http://schemas.microsoft.com/office/drawing/2014/main" id="{D825AA4B-1767-40F8-8FA5-133A37475788}"/>
              </a:ext>
            </a:extLst>
          </p:cNvPr>
          <p:cNvGraphicFramePr/>
          <p:nvPr>
            <p:extLst>
              <p:ext uri="{D42A27DB-BD31-4B8C-83A1-F6EECF244321}">
                <p14:modId xmlns:p14="http://schemas.microsoft.com/office/powerpoint/2010/main" val="1483819839"/>
              </p:ext>
            </p:extLst>
          </p:nvPr>
        </p:nvGraphicFramePr>
        <p:xfrm>
          <a:off x="7315200" y="1937324"/>
          <a:ext cx="5105400" cy="298335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583967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3029285"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latin typeface="Calibri" panose="020F0502020204030204" pitchFamily="34" charset="0"/>
                <a:cs typeface="Calibri" panose="020F0502020204030204" pitchFamily="34" charset="0"/>
              </a:rPr>
              <a:t>REMEMBER TO CELEBRATE</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34</a:t>
            </a:fld>
            <a:endParaRPr lang="en-US" sz="1000" dirty="0">
              <a:solidFill>
                <a:schemeClr val="bg1"/>
              </a:solidFill>
            </a:endParaRPr>
          </a:p>
        </p:txBody>
      </p:sp>
      <p:pic>
        <p:nvPicPr>
          <p:cNvPr id="8" name="Picture 7">
            <a:extLst>
              <a:ext uri="{FF2B5EF4-FFF2-40B4-BE49-F238E27FC236}">
                <a16:creationId xmlns:a16="http://schemas.microsoft.com/office/drawing/2014/main" id="{63DF0EA5-19BD-4FBB-8C8A-642E71531C99}"/>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9" name="Picture 8">
            <a:extLst>
              <a:ext uri="{FF2B5EF4-FFF2-40B4-BE49-F238E27FC236}">
                <a16:creationId xmlns:a16="http://schemas.microsoft.com/office/drawing/2014/main" id="{41468894-3EFF-456A-B52D-8887E3047B75}"/>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pic>
        <p:nvPicPr>
          <p:cNvPr id="2" name="Picture 1" descr="A black background with white text&#10;&#10;Description automatically generated">
            <a:extLst>
              <a:ext uri="{FF2B5EF4-FFF2-40B4-BE49-F238E27FC236}">
                <a16:creationId xmlns:a16="http://schemas.microsoft.com/office/drawing/2014/main" id="{95D1EB01-4FF0-15D4-5A57-BDAC05F7201F}"/>
              </a:ext>
            </a:extLst>
          </p:cNvPr>
          <p:cNvPicPr>
            <a:picLocks noChangeAspect="1"/>
          </p:cNvPicPr>
          <p:nvPr/>
        </p:nvPicPr>
        <p:blipFill>
          <a:blip r:embed="rId3"/>
          <a:stretch>
            <a:fillRect/>
          </a:stretch>
        </p:blipFill>
        <p:spPr>
          <a:xfrm>
            <a:off x="0" y="5264738"/>
            <a:ext cx="2033404" cy="2033404"/>
          </a:xfrm>
          <a:prstGeom prst="rect">
            <a:avLst/>
          </a:prstGeom>
        </p:spPr>
      </p:pic>
    </p:spTree>
    <p:extLst>
      <p:ext uri="{BB962C8B-B14F-4D97-AF65-F5344CB8AC3E}">
        <p14:creationId xmlns:p14="http://schemas.microsoft.com/office/powerpoint/2010/main" val="26160323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flipV="1">
            <a:off x="381000" y="684539"/>
            <a:ext cx="5389769"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52400" y="17645"/>
            <a:ext cx="7460420" cy="622693"/>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dirty="0">
                <a:solidFill>
                  <a:schemeClr val="accent1"/>
                </a:solidFill>
              </a:rPr>
              <a:t>Remember to Celebrate</a:t>
            </a:r>
            <a:endParaRPr lang="en-US" kern="0" dirty="0">
              <a:solidFill>
                <a:schemeClr val="accent1"/>
              </a:solidFill>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35</a:t>
            </a:fld>
            <a:endParaRPr lang="en-US" sz="1000" dirty="0">
              <a:solidFill>
                <a:schemeClr val="bg1"/>
              </a:solidFill>
            </a:endParaRPr>
          </a:p>
        </p:txBody>
      </p:sp>
      <p:sp>
        <p:nvSpPr>
          <p:cNvPr id="9" name="Content Placeholder 2">
            <a:extLst>
              <a:ext uri="{FF2B5EF4-FFF2-40B4-BE49-F238E27FC236}">
                <a16:creationId xmlns:a16="http://schemas.microsoft.com/office/drawing/2014/main" id="{BC2FE9FE-DA81-4767-903D-D2F1A0153936}"/>
              </a:ext>
            </a:extLst>
          </p:cNvPr>
          <p:cNvSpPr txBox="1">
            <a:spLocks/>
          </p:cNvSpPr>
          <p:nvPr/>
        </p:nvSpPr>
        <p:spPr>
          <a:xfrm>
            <a:off x="670321" y="1660003"/>
            <a:ext cx="10851357" cy="1174664"/>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sz="2400" kern="0" dirty="0">
                <a:solidFill>
                  <a:schemeClr val="bg1"/>
                </a:solidFill>
                <a:latin typeface="Calibri" panose="020F0502020204030204" pitchFamily="34" charset="0"/>
                <a:cs typeface="Calibri" panose="020F0502020204030204" pitchFamily="34" charset="0"/>
              </a:rPr>
              <a:t>The </a:t>
            </a:r>
            <a:r>
              <a:rPr lang="en-US" sz="2400" u="sng" kern="0" dirty="0">
                <a:solidFill>
                  <a:schemeClr val="accent3"/>
                </a:solidFill>
                <a:latin typeface="Calibri" panose="020F0502020204030204" pitchFamily="34" charset="0"/>
                <a:cs typeface="Calibri" panose="020F0502020204030204" pitchFamily="34" charset="0"/>
                <a:hlinkClick r:id="rId3">
                  <a:extLst>
                    <a:ext uri="{A12FA001-AC4F-418D-AE19-62706E023703}">
                      <ahyp:hlinkClr xmlns:ahyp="http://schemas.microsoft.com/office/drawing/2018/hyperlinkcolor" val="tx"/>
                    </a:ext>
                  </a:extLst>
                </a:hlinkClick>
              </a:rPr>
              <a:t>LCI Store</a:t>
            </a:r>
            <a:r>
              <a:rPr lang="en-US" sz="2400" kern="0" dirty="0">
                <a:solidFill>
                  <a:schemeClr val="accent3"/>
                </a:solidFill>
                <a:latin typeface="Calibri" panose="020F0502020204030204" pitchFamily="34" charset="0"/>
                <a:cs typeface="Calibri" panose="020F0502020204030204" pitchFamily="34" charset="0"/>
              </a:rPr>
              <a:t> </a:t>
            </a:r>
            <a:r>
              <a:rPr lang="en-US" sz="2400" kern="0" dirty="0">
                <a:solidFill>
                  <a:schemeClr val="bg1"/>
                </a:solidFill>
                <a:latin typeface="Calibri" panose="020F0502020204030204" pitchFamily="34" charset="0"/>
                <a:cs typeface="Calibri" panose="020F0502020204030204" pitchFamily="34" charset="0"/>
              </a:rPr>
              <a:t>is an easy way to order certificates, plaques and more to celebrate. If you have further questions regarding club supplies, please email </a:t>
            </a:r>
            <a:r>
              <a:rPr lang="en-US" sz="2400" u="sng" kern="0" dirty="0">
                <a:solidFill>
                  <a:schemeClr val="accent3"/>
                </a:solidFill>
                <a:latin typeface="Calibri" panose="020F0502020204030204" pitchFamily="34" charset="0"/>
                <a:cs typeface="Calibri" panose="020F0502020204030204" pitchFamily="34" charset="0"/>
                <a:hlinkClick r:id="rId4">
                  <a:extLst>
                    <a:ext uri="{A12FA001-AC4F-418D-AE19-62706E023703}">
                      <ahyp:hlinkClr xmlns:ahyp="http://schemas.microsoft.com/office/drawing/2018/hyperlinkcolor" val="tx"/>
                    </a:ext>
                  </a:extLst>
                </a:hlinkClick>
              </a:rPr>
              <a:t>orderdetails@lionsclubs.org</a:t>
            </a:r>
            <a:r>
              <a:rPr lang="en-US" sz="2400" kern="0" dirty="0">
                <a:solidFill>
                  <a:schemeClr val="bg1"/>
                </a:solidFill>
                <a:latin typeface="Calibri" panose="020F0502020204030204" pitchFamily="34" charset="0"/>
                <a:cs typeface="Calibri" panose="020F0502020204030204" pitchFamily="34" charset="0"/>
              </a:rPr>
              <a:t>. </a:t>
            </a:r>
          </a:p>
        </p:txBody>
      </p:sp>
      <p:sp>
        <p:nvSpPr>
          <p:cNvPr id="11" name="Content Placeholder 2">
            <a:extLst>
              <a:ext uri="{FF2B5EF4-FFF2-40B4-BE49-F238E27FC236}">
                <a16:creationId xmlns:a16="http://schemas.microsoft.com/office/drawing/2014/main" id="{3935313C-E7CA-4D0A-90F9-47836485D120}"/>
              </a:ext>
            </a:extLst>
          </p:cNvPr>
          <p:cNvSpPr txBox="1">
            <a:spLocks/>
          </p:cNvSpPr>
          <p:nvPr/>
        </p:nvSpPr>
        <p:spPr>
          <a:xfrm>
            <a:off x="2975246" y="3703334"/>
            <a:ext cx="7848600" cy="2286000"/>
          </a:xfrm>
          <a:prstGeom prst="rect">
            <a:avLst/>
          </a:prstGeom>
        </p:spPr>
        <p:txBody>
          <a:bodyPr/>
          <a:lstStyle>
            <a:lvl1pPr marL="230182" indent="-230182" algn="l" rtl="0" eaLnBrk="1" fontAlgn="base" hangingPunct="1">
              <a:spcBef>
                <a:spcPct val="20000"/>
              </a:spcBef>
              <a:spcAft>
                <a:spcPct val="0"/>
              </a:spcAft>
              <a:buFont typeface="Arial" pitchFamily="34" charset="0"/>
              <a:buChar char="•"/>
              <a:defRPr sz="1800">
                <a:solidFill>
                  <a:schemeClr val="tx1"/>
                </a:solidFill>
                <a:latin typeface="Arial" panose="020B0604020202020204" pitchFamily="34" charset="0"/>
                <a:ea typeface="ヒラギノ角ゴ Pro W3" charset="0"/>
                <a:cs typeface="Arial" panose="020B0604020202020204" pitchFamily="34" charset="0"/>
              </a:defRPr>
            </a:lvl1pPr>
            <a:lvl2pPr marL="746107" indent="-227008" algn="l" rtl="0" eaLnBrk="1" fontAlgn="base" hangingPunct="1">
              <a:spcBef>
                <a:spcPct val="20000"/>
              </a:spcBef>
              <a:spcAft>
                <a:spcPct val="0"/>
              </a:spcAft>
              <a:buFont typeface="Segoe UI" panose="020B0502040204020203" pitchFamily="34" charset="0"/>
              <a:buChar char="—"/>
              <a:defRPr sz="1600">
                <a:solidFill>
                  <a:schemeClr val="tx1"/>
                </a:solidFill>
                <a:latin typeface="Arial" panose="020B0604020202020204" pitchFamily="34" charset="0"/>
                <a:ea typeface="ヒラギノ角ゴ Pro W3" charset="0"/>
                <a:cs typeface="Arial" panose="020B0604020202020204" pitchFamily="34" charset="0"/>
              </a:defRPr>
            </a:lvl2pPr>
            <a:lvl3pPr marL="1144559" indent="-230182" algn="l" rtl="0" eaLnBrk="1" fontAlgn="base" hangingPunct="1">
              <a:spcBef>
                <a:spcPct val="20000"/>
              </a:spcBef>
              <a:spcAft>
                <a:spcPct val="0"/>
              </a:spcAft>
              <a:buFont typeface="Arial" panose="020B0604020202020204" pitchFamily="34" charset="0"/>
              <a:buChar char="•"/>
              <a:defRPr sz="1400">
                <a:solidFill>
                  <a:schemeClr val="tx1"/>
                </a:solidFill>
                <a:latin typeface="Arial" panose="020B0604020202020204" pitchFamily="34" charset="0"/>
                <a:ea typeface="ヒラギノ角ゴ Pro W3" charset="0"/>
                <a:cs typeface="Arial" panose="020B0604020202020204" pitchFamily="34" charset="0"/>
              </a:defRPr>
            </a:lvl3pPr>
            <a:lvl4pPr marL="1598573" indent="-227008" algn="l" rtl="0" eaLnBrk="1" fontAlgn="base" hangingPunct="1">
              <a:spcBef>
                <a:spcPct val="20000"/>
              </a:spcBef>
              <a:spcAft>
                <a:spcPct val="0"/>
              </a:spcAft>
              <a:buFont typeface="Arial" pitchFamily="34" charset="0"/>
              <a:buChar char="▫"/>
              <a:defRPr>
                <a:solidFill>
                  <a:schemeClr val="tx1"/>
                </a:solidFill>
                <a:latin typeface="+mn-lt"/>
                <a:ea typeface="ヒラギノ角ゴ Pro W3" charset="0"/>
              </a:defRPr>
            </a:lvl4pPr>
            <a:lvl5pPr marL="2058937" indent="-230182" algn="l" rtl="0" eaLnBrk="1" fontAlgn="base" hangingPunct="1">
              <a:spcBef>
                <a:spcPct val="20000"/>
              </a:spcBef>
              <a:spcAft>
                <a:spcPct val="0"/>
              </a:spcAft>
              <a:buFont typeface="Arial" pitchFamily="34" charset="0"/>
              <a:buChar char="◦"/>
              <a:defRPr sz="1600">
                <a:solidFill>
                  <a:schemeClr val="tx1"/>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marL="0" indent="0">
              <a:buNone/>
            </a:pPr>
            <a:r>
              <a:rPr lang="en-US" sz="2400" kern="0" dirty="0">
                <a:solidFill>
                  <a:schemeClr val="bg1"/>
                </a:solidFill>
                <a:latin typeface="Calibri" panose="020F0502020204030204" pitchFamily="34" charset="0"/>
                <a:cs typeface="Calibri" panose="020F0502020204030204" pitchFamily="34" charset="0"/>
              </a:rPr>
              <a:t>How will you celebrate?</a:t>
            </a:r>
          </a:p>
          <a:p>
            <a:r>
              <a:rPr lang="en-US" sz="2400" kern="0" dirty="0">
                <a:solidFill>
                  <a:schemeClr val="bg1"/>
                </a:solidFill>
                <a:latin typeface="Calibri" panose="020F0502020204030204" pitchFamily="34" charset="0"/>
                <a:cs typeface="Calibri" panose="020F0502020204030204" pitchFamily="34" charset="0"/>
              </a:rPr>
              <a:t> </a:t>
            </a:r>
          </a:p>
          <a:p>
            <a:r>
              <a:rPr lang="en-US" sz="2400" kern="0" dirty="0">
                <a:solidFill>
                  <a:schemeClr val="bg1"/>
                </a:solidFill>
                <a:latin typeface="Calibri" panose="020F0502020204030204" pitchFamily="34" charset="0"/>
                <a:cs typeface="Calibri" panose="020F0502020204030204" pitchFamily="34" charset="0"/>
              </a:rPr>
              <a:t> </a:t>
            </a:r>
          </a:p>
          <a:p>
            <a:r>
              <a:rPr lang="en-US" sz="2400" kern="0" dirty="0">
                <a:solidFill>
                  <a:schemeClr val="bg1"/>
                </a:solidFill>
                <a:latin typeface="Calibri" panose="020F0502020204030204" pitchFamily="34" charset="0"/>
                <a:cs typeface="Calibri" panose="020F0502020204030204" pitchFamily="34" charset="0"/>
              </a:rPr>
              <a:t> </a:t>
            </a:r>
          </a:p>
          <a:p>
            <a:r>
              <a:rPr lang="en-US" sz="2400" kern="0" dirty="0">
                <a:solidFill>
                  <a:schemeClr val="bg1"/>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58188570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Background - Solid">
            <a:extLst>
              <a:ext uri="{FF2B5EF4-FFF2-40B4-BE49-F238E27FC236}">
                <a16:creationId xmlns:a16="http://schemas.microsoft.com/office/drawing/2014/main" id="{FA6F3AB3-2C1F-A844-8981-4F983B900005}"/>
              </a:ext>
            </a:extLst>
          </p:cNvPr>
          <p:cNvSpPr/>
          <p:nvPr/>
        </p:nvSpPr>
        <p:spPr>
          <a:xfrm>
            <a:off x="0" y="0"/>
            <a:ext cx="12192000" cy="6858000"/>
          </a:xfrm>
          <a:prstGeom prst="rect">
            <a:avLst/>
          </a:prstGeom>
          <a:solidFill>
            <a:srgbClr val="10233F"/>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3" name="Headline">
            <a:extLst>
              <a:ext uri="{FF2B5EF4-FFF2-40B4-BE49-F238E27FC236}">
                <a16:creationId xmlns:a16="http://schemas.microsoft.com/office/drawing/2014/main" id="{DAC7E04F-ACCC-CC4D-BB83-882E64BBC91E}"/>
              </a:ext>
            </a:extLst>
          </p:cNvPr>
          <p:cNvSpPr txBox="1">
            <a:spLocks/>
          </p:cNvSpPr>
          <p:nvPr/>
        </p:nvSpPr>
        <p:spPr>
          <a:xfrm>
            <a:off x="3029285" y="2746239"/>
            <a:ext cx="6209629" cy="1365522"/>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latin typeface="Calibri" panose="020F0502020204030204" pitchFamily="34" charset="0"/>
                <a:cs typeface="Calibri" panose="020F0502020204030204" pitchFamily="34" charset="0"/>
              </a:rPr>
              <a:t>THANK YOU!</a:t>
            </a:r>
          </a:p>
        </p:txBody>
      </p:sp>
      <p:sp>
        <p:nvSpPr>
          <p:cNvPr id="16" name="Page Number - White">
            <a:extLst>
              <a:ext uri="{FF2B5EF4-FFF2-40B4-BE49-F238E27FC236}">
                <a16:creationId xmlns:a16="http://schemas.microsoft.com/office/drawing/2014/main" id="{C35849AD-C7FC-7942-8F01-4202E7B3F3B2}"/>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36</a:t>
            </a:fld>
            <a:endParaRPr lang="en-US" sz="1000" dirty="0">
              <a:solidFill>
                <a:schemeClr val="bg1"/>
              </a:solidFill>
            </a:endParaRPr>
          </a:p>
        </p:txBody>
      </p:sp>
      <p:pic>
        <p:nvPicPr>
          <p:cNvPr id="2" name="Picture 1" descr="A black background with white text&#10;&#10;Description automatically generated">
            <a:extLst>
              <a:ext uri="{FF2B5EF4-FFF2-40B4-BE49-F238E27FC236}">
                <a16:creationId xmlns:a16="http://schemas.microsoft.com/office/drawing/2014/main" id="{AD5F0CC8-2715-A45D-6FB2-4CC14A29B430}"/>
              </a:ext>
            </a:extLst>
          </p:cNvPr>
          <p:cNvPicPr>
            <a:picLocks noChangeAspect="1"/>
          </p:cNvPicPr>
          <p:nvPr/>
        </p:nvPicPr>
        <p:blipFill>
          <a:blip r:embed="rId2"/>
          <a:stretch>
            <a:fillRect/>
          </a:stretch>
        </p:blipFill>
        <p:spPr>
          <a:xfrm>
            <a:off x="0" y="5264738"/>
            <a:ext cx="2033404" cy="2033404"/>
          </a:xfrm>
          <a:prstGeom prst="rect">
            <a:avLst/>
          </a:prstGeom>
        </p:spPr>
      </p:pic>
    </p:spTree>
    <p:extLst>
      <p:ext uri="{BB962C8B-B14F-4D97-AF65-F5344CB8AC3E}">
        <p14:creationId xmlns:p14="http://schemas.microsoft.com/office/powerpoint/2010/main" val="24828714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481965" y="1177591"/>
            <a:ext cx="1178336" cy="7276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455071" y="301886"/>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dirty="0">
                <a:solidFill>
                  <a:schemeClr val="accent1"/>
                </a:solidFill>
                <a:latin typeface="Calibri" panose="020F0502020204030204" pitchFamily="34" charset="0"/>
                <a:cs typeface="Calibri" panose="020F0502020204030204" pitchFamily="34" charset="0"/>
              </a:rPr>
              <a:t>Build a Team of Club Leaders</a:t>
            </a:r>
            <a:endParaRPr lang="en-US" kern="0" dirty="0">
              <a:solidFill>
                <a:schemeClr val="accent1"/>
              </a:solidFill>
              <a:latin typeface="Calibri" panose="020F0502020204030204" pitchFamily="34" charset="0"/>
              <a:cs typeface="Calibri" panose="020F0502020204030204" pitchFamily="34" charset="0"/>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4</a:t>
            </a:fld>
            <a:endParaRPr lang="en-US" sz="1000" dirty="0">
              <a:solidFill>
                <a:schemeClr val="bg1"/>
              </a:solidFill>
            </a:endParaRPr>
          </a:p>
        </p:txBody>
      </p:sp>
      <p:sp>
        <p:nvSpPr>
          <p:cNvPr id="3" name="Rectangle 2">
            <a:extLst>
              <a:ext uri="{FF2B5EF4-FFF2-40B4-BE49-F238E27FC236}">
                <a16:creationId xmlns:a16="http://schemas.microsoft.com/office/drawing/2014/main" id="{71D64B8C-FC34-4F59-8DEC-73D006ECE7D6}"/>
              </a:ext>
            </a:extLst>
          </p:cNvPr>
          <p:cNvSpPr/>
          <p:nvPr/>
        </p:nvSpPr>
        <p:spPr>
          <a:xfrm>
            <a:off x="455071" y="1638488"/>
            <a:ext cx="11203529" cy="3785652"/>
          </a:xfrm>
          <a:prstGeom prst="rect">
            <a:avLst/>
          </a:prstGeom>
        </p:spPr>
        <p:txBody>
          <a:bodyPr wrap="square">
            <a:spAutoFit/>
          </a:bodyPr>
          <a:lstStyle/>
          <a:p>
            <a:r>
              <a:rPr lang="en-US" sz="2400" b="1" dirty="0">
                <a:solidFill>
                  <a:schemeClr val="bg1"/>
                </a:solidFill>
                <a:latin typeface="Calibri" panose="020F0502020204030204" pitchFamily="34" charset="0"/>
                <a:cs typeface="Calibri" panose="020F0502020204030204" pitchFamily="34" charset="0"/>
              </a:rPr>
              <a:t>Current Leaders: </a:t>
            </a:r>
            <a:r>
              <a:rPr lang="en-US" sz="2400" dirty="0">
                <a:solidFill>
                  <a:schemeClr val="bg1"/>
                </a:solidFill>
                <a:latin typeface="Calibri" panose="020F0502020204030204" pitchFamily="34" charset="0"/>
                <a:cs typeface="Calibri" panose="020F0502020204030204" pitchFamily="34" charset="0"/>
              </a:rPr>
              <a:t>Identify who can carry out and lead the development of the strategy. </a:t>
            </a:r>
          </a:p>
          <a:p>
            <a:endParaRPr lang="en-US" sz="2400" dirty="0">
              <a:solidFill>
                <a:schemeClr val="bg1"/>
              </a:solidFill>
              <a:latin typeface="Calibri" panose="020F0502020204030204" pitchFamily="34" charset="0"/>
              <a:cs typeface="Calibri" panose="020F0502020204030204" pitchFamily="34" charset="0"/>
            </a:endParaRPr>
          </a:p>
          <a:p>
            <a:r>
              <a:rPr lang="en-US" sz="2400" b="1" dirty="0">
                <a:solidFill>
                  <a:schemeClr val="bg1"/>
                </a:solidFill>
                <a:latin typeface="Calibri" panose="020F0502020204030204" pitchFamily="34" charset="0"/>
                <a:cs typeface="Calibri" panose="020F0502020204030204" pitchFamily="34" charset="0"/>
              </a:rPr>
              <a:t>Future Leaders: </a:t>
            </a:r>
            <a:r>
              <a:rPr lang="en-US" sz="2400" dirty="0">
                <a:solidFill>
                  <a:schemeClr val="bg1"/>
                </a:solidFill>
                <a:latin typeface="Calibri" panose="020F0502020204030204" pitchFamily="34" charset="0"/>
                <a:cs typeface="Calibri" panose="020F0502020204030204" pitchFamily="34" charset="0"/>
              </a:rPr>
              <a:t>Include Lions who can serve as future leaders.  Lions who have held leadership positions, who can provide insight, support and are interested in the future of the club. </a:t>
            </a:r>
          </a:p>
          <a:p>
            <a:endParaRPr lang="en-US" sz="2400" dirty="0">
              <a:solidFill>
                <a:schemeClr val="bg1"/>
              </a:solidFill>
              <a:latin typeface="Calibri" panose="020F0502020204030204" pitchFamily="34" charset="0"/>
              <a:cs typeface="Calibri" panose="020F0502020204030204" pitchFamily="34" charset="0"/>
            </a:endParaRPr>
          </a:p>
          <a:p>
            <a:r>
              <a:rPr lang="en-US" sz="2400" b="1" dirty="0">
                <a:solidFill>
                  <a:schemeClr val="bg1"/>
                </a:solidFill>
                <a:latin typeface="Calibri" panose="020F0502020204030204" pitchFamily="34" charset="0"/>
                <a:cs typeface="Calibri" panose="020F0502020204030204" pitchFamily="34" charset="0"/>
              </a:rPr>
              <a:t>Poll the Members: </a:t>
            </a:r>
            <a:r>
              <a:rPr lang="en-US" sz="2400" dirty="0">
                <a:solidFill>
                  <a:schemeClr val="bg1"/>
                </a:solidFill>
                <a:latin typeface="Calibri" panose="020F0502020204030204" pitchFamily="34" charset="0"/>
                <a:cs typeface="Calibri" panose="020F0502020204030204" pitchFamily="34" charset="0"/>
              </a:rPr>
              <a:t>To gain a full perspective of your club’s needs. Look for a cross section of members who represent the club or in smaller clubs involve as many members as possible (established members, new members, young Lions, professionals) to both understand their needs and engage their talent. </a:t>
            </a:r>
          </a:p>
        </p:txBody>
      </p:sp>
      <p:pic>
        <p:nvPicPr>
          <p:cNvPr id="2" name="Picture 1" descr="A black background with white text&#10;&#10;Description automatically generated">
            <a:extLst>
              <a:ext uri="{FF2B5EF4-FFF2-40B4-BE49-F238E27FC236}">
                <a16:creationId xmlns:a16="http://schemas.microsoft.com/office/drawing/2014/main" id="{E69E2403-87B7-D8C6-69A6-4E4E94E08E97}"/>
              </a:ext>
            </a:extLst>
          </p:cNvPr>
          <p:cNvPicPr>
            <a:picLocks noChangeAspect="1"/>
          </p:cNvPicPr>
          <p:nvPr/>
        </p:nvPicPr>
        <p:blipFill>
          <a:blip r:embed="rId2"/>
          <a:stretch>
            <a:fillRect/>
          </a:stretch>
        </p:blipFill>
        <p:spPr>
          <a:xfrm>
            <a:off x="54431" y="5219512"/>
            <a:ext cx="2033404" cy="2033404"/>
          </a:xfrm>
          <a:prstGeom prst="rect">
            <a:avLst/>
          </a:prstGeom>
        </p:spPr>
      </p:pic>
    </p:spTree>
    <p:extLst>
      <p:ext uri="{BB962C8B-B14F-4D97-AF65-F5344CB8AC3E}">
        <p14:creationId xmlns:p14="http://schemas.microsoft.com/office/powerpoint/2010/main" val="191347866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4" name="Yellow Bar">
            <a:extLst>
              <a:ext uri="{FF2B5EF4-FFF2-40B4-BE49-F238E27FC236}">
                <a16:creationId xmlns:a16="http://schemas.microsoft.com/office/drawing/2014/main" id="{12E8056F-6711-E347-83F9-DD1107CC88EE}"/>
              </a:ext>
            </a:extLst>
          </p:cNvPr>
          <p:cNvSpPr/>
          <p:nvPr/>
        </p:nvSpPr>
        <p:spPr>
          <a:xfrm>
            <a:off x="273388" y="769137"/>
            <a:ext cx="8241980" cy="45719"/>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5" name="Headline">
            <a:extLst>
              <a:ext uri="{FF2B5EF4-FFF2-40B4-BE49-F238E27FC236}">
                <a16:creationId xmlns:a16="http://schemas.microsoft.com/office/drawing/2014/main" id="{4E8520BA-3857-4F45-9F89-B8892B3B592C}"/>
              </a:ext>
            </a:extLst>
          </p:cNvPr>
          <p:cNvSpPr txBox="1">
            <a:spLocks/>
          </p:cNvSpPr>
          <p:nvPr/>
        </p:nvSpPr>
        <p:spPr>
          <a:xfrm>
            <a:off x="188134" y="117597"/>
            <a:ext cx="8616193" cy="645825"/>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dirty="0">
                <a:solidFill>
                  <a:schemeClr val="accent1"/>
                </a:solidFill>
                <a:latin typeface="Calibri" panose="020F0502020204030204" pitchFamily="34" charset="0"/>
                <a:cs typeface="Calibri" panose="020F0502020204030204" pitchFamily="34" charset="0"/>
              </a:rPr>
              <a:t>Build a Vision, Assess Needs and Set Goals</a:t>
            </a:r>
            <a:endParaRPr lang="en-US" kern="0" dirty="0">
              <a:solidFill>
                <a:schemeClr val="accent1"/>
              </a:solidFill>
              <a:latin typeface="Calibri" panose="020F0502020204030204" pitchFamily="34" charset="0"/>
              <a:cs typeface="Calibri" panose="020F0502020204030204" pitchFamily="34" charset="0"/>
            </a:endParaRPr>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5</a:t>
            </a:fld>
            <a:endParaRPr lang="en-US" sz="1000" dirty="0">
              <a:solidFill>
                <a:schemeClr val="bg1"/>
              </a:solidFill>
            </a:endParaRPr>
          </a:p>
        </p:txBody>
      </p:sp>
      <p:grpSp>
        <p:nvGrpSpPr>
          <p:cNvPr id="13" name="Group 12">
            <a:extLst>
              <a:ext uri="{FF2B5EF4-FFF2-40B4-BE49-F238E27FC236}">
                <a16:creationId xmlns:a16="http://schemas.microsoft.com/office/drawing/2014/main" id="{D13DA9AA-E370-4593-8389-853BE2B0CED3}"/>
              </a:ext>
            </a:extLst>
          </p:cNvPr>
          <p:cNvGrpSpPr/>
          <p:nvPr/>
        </p:nvGrpSpPr>
        <p:grpSpPr>
          <a:xfrm>
            <a:off x="945814" y="1480231"/>
            <a:ext cx="10103186" cy="4557401"/>
            <a:chOff x="381000" y="1624943"/>
            <a:chExt cx="10667998" cy="5029200"/>
          </a:xfrm>
        </p:grpSpPr>
        <p:graphicFrame>
          <p:nvGraphicFramePr>
            <p:cNvPr id="14" name="Diagram 13">
              <a:extLst>
                <a:ext uri="{FF2B5EF4-FFF2-40B4-BE49-F238E27FC236}">
                  <a16:creationId xmlns:a16="http://schemas.microsoft.com/office/drawing/2014/main" id="{FA9EF1E6-44F7-4811-AD60-7A4671FCB949}"/>
                </a:ext>
              </a:extLst>
            </p:cNvPr>
            <p:cNvGraphicFramePr/>
            <p:nvPr>
              <p:extLst>
                <p:ext uri="{D42A27DB-BD31-4B8C-83A1-F6EECF244321}">
                  <p14:modId xmlns:p14="http://schemas.microsoft.com/office/powerpoint/2010/main" val="3055365742"/>
                </p:ext>
              </p:extLst>
            </p:nvPr>
          </p:nvGraphicFramePr>
          <p:xfrm>
            <a:off x="381000" y="1624943"/>
            <a:ext cx="10667998" cy="50292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5" name="Oval 14">
              <a:extLst>
                <a:ext uri="{FF2B5EF4-FFF2-40B4-BE49-F238E27FC236}">
                  <a16:creationId xmlns:a16="http://schemas.microsoft.com/office/drawing/2014/main" id="{0A69C64D-69A0-4A66-9BA1-E21BA10DDC6E}"/>
                </a:ext>
              </a:extLst>
            </p:cNvPr>
            <p:cNvSpPr/>
            <p:nvPr/>
          </p:nvSpPr>
          <p:spPr bwMode="auto">
            <a:xfrm>
              <a:off x="1176668" y="5203992"/>
              <a:ext cx="457200" cy="457200"/>
            </a:xfrm>
            <a:prstGeom prst="ellipse">
              <a:avLst/>
            </a:prstGeom>
            <a:solidFill>
              <a:srgbClr val="FBC608"/>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en-US" sz="2000" b="0" i="0" u="none" strike="noStrike" cap="none" normalizeH="0" dirty="0">
                  <a:ln>
                    <a:noFill/>
                  </a:ln>
                  <a:solidFill>
                    <a:schemeClr val="bg1"/>
                  </a:solidFill>
                  <a:effectLst/>
                  <a:ea typeface="ヒラギノ角ゴ Pro W3" pitchFamily="84" charset="-128"/>
                </a:rPr>
                <a:t>1</a:t>
              </a:r>
            </a:p>
          </p:txBody>
        </p:sp>
        <p:sp>
          <p:nvSpPr>
            <p:cNvPr id="16" name="Oval 15">
              <a:extLst>
                <a:ext uri="{FF2B5EF4-FFF2-40B4-BE49-F238E27FC236}">
                  <a16:creationId xmlns:a16="http://schemas.microsoft.com/office/drawing/2014/main" id="{4A8277C0-8F82-4403-9B64-C0FACA193908}"/>
                </a:ext>
              </a:extLst>
            </p:cNvPr>
            <p:cNvSpPr/>
            <p:nvPr/>
          </p:nvSpPr>
          <p:spPr bwMode="auto">
            <a:xfrm>
              <a:off x="3901301" y="1656476"/>
              <a:ext cx="457200" cy="457200"/>
            </a:xfrm>
            <a:prstGeom prst="ellipse">
              <a:avLst/>
            </a:prstGeom>
            <a:solidFill>
              <a:srgbClr val="00AC69"/>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lang="en-US" sz="2000" dirty="0">
                  <a:solidFill>
                    <a:schemeClr val="bg1"/>
                  </a:solidFill>
                  <a:ea typeface="ヒラギノ角ゴ Pro W3" pitchFamily="84" charset="-128"/>
                </a:rPr>
                <a:t>2</a:t>
              </a:r>
              <a:endParaRPr kumimoji="0" lang="en-US" sz="2000" b="0" i="0" u="none" strike="noStrike" cap="none" normalizeH="0" dirty="0">
                <a:ln>
                  <a:noFill/>
                </a:ln>
                <a:solidFill>
                  <a:schemeClr val="bg1"/>
                </a:solidFill>
                <a:effectLst/>
                <a:ea typeface="ヒラギノ角ゴ Pro W3" pitchFamily="84" charset="-128"/>
              </a:endParaRPr>
            </a:p>
          </p:txBody>
        </p:sp>
        <p:sp>
          <p:nvSpPr>
            <p:cNvPr id="18" name="Oval 17">
              <a:extLst>
                <a:ext uri="{FF2B5EF4-FFF2-40B4-BE49-F238E27FC236}">
                  <a16:creationId xmlns:a16="http://schemas.microsoft.com/office/drawing/2014/main" id="{083B0967-4AC8-4B15-A832-4F0D8E73BC67}"/>
                </a:ext>
              </a:extLst>
            </p:cNvPr>
            <p:cNvSpPr/>
            <p:nvPr/>
          </p:nvSpPr>
          <p:spPr bwMode="auto">
            <a:xfrm>
              <a:off x="6837383" y="1624943"/>
              <a:ext cx="457200" cy="457200"/>
            </a:xfrm>
            <a:prstGeom prst="ellipse">
              <a:avLst/>
            </a:prstGeom>
            <a:solidFill>
              <a:srgbClr val="FF5C35"/>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en-US" sz="2000" b="0" i="0" u="none" strike="noStrike" cap="none" normalizeH="0" dirty="0">
                  <a:ln>
                    <a:noFill/>
                  </a:ln>
                  <a:solidFill>
                    <a:schemeClr val="bg1"/>
                  </a:solidFill>
                  <a:effectLst/>
                  <a:ea typeface="ヒラギノ角ゴ Pro W3" pitchFamily="84" charset="-128"/>
                </a:rPr>
                <a:t>3</a:t>
              </a:r>
            </a:p>
          </p:txBody>
        </p:sp>
        <p:sp>
          <p:nvSpPr>
            <p:cNvPr id="19" name="Oval 18">
              <a:extLst>
                <a:ext uri="{FF2B5EF4-FFF2-40B4-BE49-F238E27FC236}">
                  <a16:creationId xmlns:a16="http://schemas.microsoft.com/office/drawing/2014/main" id="{2A9CED0F-F323-4673-9AE0-9094902B20CF}"/>
                </a:ext>
              </a:extLst>
            </p:cNvPr>
            <p:cNvSpPr/>
            <p:nvPr/>
          </p:nvSpPr>
          <p:spPr bwMode="auto">
            <a:xfrm>
              <a:off x="9894860" y="5203991"/>
              <a:ext cx="457200" cy="457200"/>
            </a:xfrm>
            <a:prstGeom prst="ellipse">
              <a:avLst/>
            </a:prstGeom>
            <a:solidFill>
              <a:srgbClr val="732E81"/>
            </a:solidFill>
            <a:ln w="9525" cap="flat" cmpd="sng" algn="ctr">
              <a:noFill/>
              <a:prstDash val="solid"/>
              <a:round/>
              <a:headEnd type="none" w="med" len="med"/>
              <a:tailEnd type="none" w="med" len="med"/>
            </a:ln>
            <a:effectLst/>
          </p:spPr>
          <p:txBody>
            <a:bodyPr vert="horz" wrap="square" lIns="0" tIns="0" rIns="0" bIns="0" numCol="1" rtlCol="0" anchor="t" anchorCtr="0" compatLnSpc="1">
              <a:prstTxWarp prst="textNoShape">
                <a:avLst/>
              </a:prstTxWarp>
            </a:bodyPr>
            <a:lstStyle/>
            <a:p>
              <a:pPr marR="0" algn="ctr" defTabSz="914400" rtl="0" eaLnBrk="1" fontAlgn="base" latinLnBrk="0" hangingPunct="1">
                <a:spcAft>
                  <a:spcPct val="0"/>
                </a:spcAft>
                <a:buClrTx/>
                <a:buSzTx/>
                <a:buFont typeface="Helvetica" pitchFamily="84" charset="0"/>
                <a:buNone/>
                <a:tabLst/>
              </a:pPr>
              <a:r>
                <a:rPr kumimoji="0" lang="en-US" sz="2000" b="0" i="0" u="none" strike="noStrike" cap="none" normalizeH="0" dirty="0">
                  <a:ln>
                    <a:noFill/>
                  </a:ln>
                  <a:solidFill>
                    <a:schemeClr val="bg1"/>
                  </a:solidFill>
                  <a:effectLst/>
                  <a:ea typeface="ヒラギノ角ゴ Pro W3" pitchFamily="84" charset="-128"/>
                </a:rPr>
                <a:t>4</a:t>
              </a:r>
            </a:p>
          </p:txBody>
        </p:sp>
      </p:grpSp>
      <p:pic>
        <p:nvPicPr>
          <p:cNvPr id="2" name="Picture 1" descr="A black background with white text&#10;&#10;Description automatically generated">
            <a:extLst>
              <a:ext uri="{FF2B5EF4-FFF2-40B4-BE49-F238E27FC236}">
                <a16:creationId xmlns:a16="http://schemas.microsoft.com/office/drawing/2014/main" id="{1875C28F-CF74-75FD-6913-7EB4F5ECE097}"/>
              </a:ext>
            </a:extLst>
          </p:cNvPr>
          <p:cNvPicPr>
            <a:picLocks noChangeAspect="1"/>
          </p:cNvPicPr>
          <p:nvPr/>
        </p:nvPicPr>
        <p:blipFill>
          <a:blip r:embed="rId8"/>
          <a:stretch>
            <a:fillRect/>
          </a:stretch>
        </p:blipFill>
        <p:spPr>
          <a:xfrm>
            <a:off x="0" y="5264738"/>
            <a:ext cx="2033404" cy="2033404"/>
          </a:xfrm>
          <a:prstGeom prst="rect">
            <a:avLst/>
          </a:prstGeom>
        </p:spPr>
      </p:pic>
    </p:spTree>
    <p:extLst>
      <p:ext uri="{BB962C8B-B14F-4D97-AF65-F5344CB8AC3E}">
        <p14:creationId xmlns:p14="http://schemas.microsoft.com/office/powerpoint/2010/main" val="33662480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6</a:t>
            </a:fld>
            <a:endParaRPr lang="en-US" sz="1000" dirty="0">
              <a:solidFill>
                <a:schemeClr val="bg1"/>
              </a:solidFill>
            </a:endParaRPr>
          </a:p>
        </p:txBody>
      </p:sp>
      <p:sp>
        <p:nvSpPr>
          <p:cNvPr id="12" name="Yellow Bar">
            <a:extLst>
              <a:ext uri="{FF2B5EF4-FFF2-40B4-BE49-F238E27FC236}">
                <a16:creationId xmlns:a16="http://schemas.microsoft.com/office/drawing/2014/main" id="{AF9F7C8F-5725-4A49-B3AF-B006117735B9}"/>
              </a:ext>
            </a:extLst>
          </p:cNvPr>
          <p:cNvSpPr/>
          <p:nvPr/>
        </p:nvSpPr>
        <p:spPr>
          <a:xfrm>
            <a:off x="258385" y="1002434"/>
            <a:ext cx="2926080" cy="61227"/>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4" name="Headline">
            <a:extLst>
              <a:ext uri="{FF2B5EF4-FFF2-40B4-BE49-F238E27FC236}">
                <a16:creationId xmlns:a16="http://schemas.microsoft.com/office/drawing/2014/main" id="{8411C976-731F-9341-A82C-E53E5FB023B2}"/>
              </a:ext>
            </a:extLst>
          </p:cNvPr>
          <p:cNvSpPr txBox="1">
            <a:spLocks/>
          </p:cNvSpPr>
          <p:nvPr/>
        </p:nvSpPr>
        <p:spPr>
          <a:xfrm>
            <a:off x="152400" y="33311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chemeClr val="accent1"/>
                </a:solidFill>
                <a:latin typeface="Calibri" panose="020F0502020204030204" pitchFamily="34" charset="0"/>
                <a:cs typeface="Calibri" panose="020F0502020204030204" pitchFamily="34" charset="0"/>
              </a:rPr>
              <a:t>SWOT Analysis</a:t>
            </a:r>
          </a:p>
        </p:txBody>
      </p:sp>
      <p:pic>
        <p:nvPicPr>
          <p:cNvPr id="17" name="Picture 16">
            <a:extLst>
              <a:ext uri="{FF2B5EF4-FFF2-40B4-BE49-F238E27FC236}">
                <a16:creationId xmlns:a16="http://schemas.microsoft.com/office/drawing/2014/main" id="{4F6D475C-2038-A944-B3F4-ABFDC9D76E41}"/>
              </a:ext>
            </a:extLst>
          </p:cNvPr>
          <p:cNvPicPr>
            <a:picLocks noChangeAspect="1"/>
          </p:cNvPicPr>
          <p:nvPr/>
        </p:nvPicPr>
        <p:blipFill>
          <a:blip r:embed="rId3"/>
          <a:srcRect/>
          <a:stretch/>
        </p:blipFill>
        <p:spPr>
          <a:xfrm>
            <a:off x="190500" y="5789226"/>
            <a:ext cx="896739" cy="849661"/>
          </a:xfrm>
          <a:prstGeom prst="rect">
            <a:avLst/>
          </a:prstGeom>
        </p:spPr>
      </p:pic>
      <p:grpSp>
        <p:nvGrpSpPr>
          <p:cNvPr id="3" name="Group 2">
            <a:extLst>
              <a:ext uri="{FF2B5EF4-FFF2-40B4-BE49-F238E27FC236}">
                <a16:creationId xmlns:a16="http://schemas.microsoft.com/office/drawing/2014/main" id="{95DE1FE9-947A-453D-8909-3A21E5EADD46}"/>
              </a:ext>
            </a:extLst>
          </p:cNvPr>
          <p:cNvGrpSpPr/>
          <p:nvPr/>
        </p:nvGrpSpPr>
        <p:grpSpPr>
          <a:xfrm>
            <a:off x="7375922" y="1774734"/>
            <a:ext cx="4787503" cy="2909126"/>
            <a:chOff x="444259" y="1879385"/>
            <a:chExt cx="5377898" cy="2782230"/>
          </a:xfrm>
        </p:grpSpPr>
        <p:sp>
          <p:nvSpPr>
            <p:cNvPr id="2" name="TextBox 1">
              <a:extLst>
                <a:ext uri="{FF2B5EF4-FFF2-40B4-BE49-F238E27FC236}">
                  <a16:creationId xmlns:a16="http://schemas.microsoft.com/office/drawing/2014/main" id="{82D1DA2D-D176-4DC9-A993-D1E35A2D5F4A}"/>
                </a:ext>
              </a:extLst>
            </p:cNvPr>
            <p:cNvSpPr txBox="1"/>
            <p:nvPr/>
          </p:nvSpPr>
          <p:spPr>
            <a:xfrm>
              <a:off x="488157" y="1879385"/>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en-US" sz="2400" dirty="0">
                  <a:solidFill>
                    <a:schemeClr val="bg1"/>
                  </a:solidFill>
                  <a:latin typeface="Calibri" panose="020F0502020204030204" pitchFamily="34" charset="0"/>
                  <a:cs typeface="Calibri" panose="020F0502020204030204" pitchFamily="34" charset="0"/>
                </a:rPr>
                <a:t>Leverage our Strengths</a:t>
              </a:r>
            </a:p>
          </p:txBody>
        </p:sp>
        <p:sp>
          <p:nvSpPr>
            <p:cNvPr id="15" name="TextBox 14">
              <a:extLst>
                <a:ext uri="{FF2B5EF4-FFF2-40B4-BE49-F238E27FC236}">
                  <a16:creationId xmlns:a16="http://schemas.microsoft.com/office/drawing/2014/main" id="{014E3F60-503C-49E7-923B-6CD1F84E5323}"/>
                </a:ext>
              </a:extLst>
            </p:cNvPr>
            <p:cNvSpPr txBox="1"/>
            <p:nvPr/>
          </p:nvSpPr>
          <p:spPr>
            <a:xfrm>
              <a:off x="488157" y="2647247"/>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en-US" sz="2400" dirty="0">
                  <a:solidFill>
                    <a:schemeClr val="bg1"/>
                  </a:solidFill>
                  <a:latin typeface="Calibri" panose="020F0502020204030204" pitchFamily="34" charset="0"/>
                  <a:cs typeface="Calibri" panose="020F0502020204030204" pitchFamily="34" charset="0"/>
                </a:rPr>
                <a:t>Manage our Weaknesses</a:t>
              </a:r>
            </a:p>
          </p:txBody>
        </p:sp>
        <p:sp>
          <p:nvSpPr>
            <p:cNvPr id="16" name="TextBox 15">
              <a:extLst>
                <a:ext uri="{FF2B5EF4-FFF2-40B4-BE49-F238E27FC236}">
                  <a16:creationId xmlns:a16="http://schemas.microsoft.com/office/drawing/2014/main" id="{3981EA9E-9056-4233-BF12-3A6BC1D7084B}"/>
                </a:ext>
              </a:extLst>
            </p:cNvPr>
            <p:cNvSpPr txBox="1"/>
            <p:nvPr/>
          </p:nvSpPr>
          <p:spPr>
            <a:xfrm>
              <a:off x="463309" y="3415109"/>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en-US" sz="2400" dirty="0">
                  <a:solidFill>
                    <a:schemeClr val="bg1"/>
                  </a:solidFill>
                  <a:latin typeface="Calibri" panose="020F0502020204030204" pitchFamily="34" charset="0"/>
                  <a:cs typeface="Calibri" panose="020F0502020204030204" pitchFamily="34" charset="0"/>
                </a:rPr>
                <a:t>Take advantage of Opportunities</a:t>
              </a:r>
            </a:p>
          </p:txBody>
        </p:sp>
        <p:sp>
          <p:nvSpPr>
            <p:cNvPr id="18" name="TextBox 17">
              <a:extLst>
                <a:ext uri="{FF2B5EF4-FFF2-40B4-BE49-F238E27FC236}">
                  <a16:creationId xmlns:a16="http://schemas.microsoft.com/office/drawing/2014/main" id="{E5B95FB4-EF0B-4414-9042-74F699C53C4A}"/>
                </a:ext>
              </a:extLst>
            </p:cNvPr>
            <p:cNvSpPr txBox="1"/>
            <p:nvPr/>
          </p:nvSpPr>
          <p:spPr>
            <a:xfrm>
              <a:off x="444259" y="4199950"/>
              <a:ext cx="5334000" cy="461665"/>
            </a:xfrm>
            <a:prstGeom prst="rect">
              <a:avLst/>
            </a:prstGeom>
            <a:noFill/>
          </p:spPr>
          <p:txBody>
            <a:bodyPr wrap="square" rtlCol="0">
              <a:spAutoFit/>
            </a:bodyPr>
            <a:lstStyle/>
            <a:p>
              <a:pPr marL="457200" indent="-457200">
                <a:buFont typeface="Wingdings" panose="05000000000000000000" pitchFamily="2" charset="2"/>
                <a:buChar char="Ø"/>
              </a:pPr>
              <a:r>
                <a:rPr lang="en-US" sz="2400" dirty="0">
                  <a:solidFill>
                    <a:schemeClr val="bg1"/>
                  </a:solidFill>
                  <a:latin typeface="Calibri" panose="020F0502020204030204" pitchFamily="34" charset="0"/>
                  <a:cs typeface="Calibri" panose="020F0502020204030204" pitchFamily="34" charset="0"/>
                </a:rPr>
                <a:t>Minimize impact of Threats</a:t>
              </a:r>
            </a:p>
          </p:txBody>
        </p:sp>
      </p:grpSp>
      <p:pic>
        <p:nvPicPr>
          <p:cNvPr id="5" name="Picture 4">
            <a:extLst>
              <a:ext uri="{FF2B5EF4-FFF2-40B4-BE49-F238E27FC236}">
                <a16:creationId xmlns:a16="http://schemas.microsoft.com/office/drawing/2014/main" id="{E11025C3-95FC-4487-83F5-955B1D6E71F7}"/>
              </a:ext>
            </a:extLst>
          </p:cNvPr>
          <p:cNvPicPr>
            <a:picLocks noChangeAspect="1"/>
          </p:cNvPicPr>
          <p:nvPr/>
        </p:nvPicPr>
        <p:blipFill>
          <a:blip r:embed="rId4"/>
          <a:stretch>
            <a:fillRect/>
          </a:stretch>
        </p:blipFill>
        <p:spPr>
          <a:xfrm>
            <a:off x="190500" y="2152861"/>
            <a:ext cx="6575049" cy="2171922"/>
          </a:xfrm>
          <a:prstGeom prst="rect">
            <a:avLst/>
          </a:prstGeom>
        </p:spPr>
      </p:pic>
    </p:spTree>
    <p:extLst>
      <p:ext uri="{BB962C8B-B14F-4D97-AF65-F5344CB8AC3E}">
        <p14:creationId xmlns:p14="http://schemas.microsoft.com/office/powerpoint/2010/main" val="30650519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Background - Solid">
            <a:extLst>
              <a:ext uri="{FF2B5EF4-FFF2-40B4-BE49-F238E27FC236}">
                <a16:creationId xmlns:a16="http://schemas.microsoft.com/office/drawing/2014/main" id="{8B319C34-80B6-1C42-9976-109BC3094FED}"/>
              </a:ext>
            </a:extLst>
          </p:cNvPr>
          <p:cNvSpPr/>
          <p:nvPr/>
        </p:nvSpPr>
        <p:spPr>
          <a:xfrm>
            <a:off x="0"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9" name="Page Number - Blue">
            <a:extLst>
              <a:ext uri="{FF2B5EF4-FFF2-40B4-BE49-F238E27FC236}">
                <a16:creationId xmlns:a16="http://schemas.microsoft.com/office/drawing/2014/main" id="{CA5AE81C-B0D0-1E47-8317-079D20240D3E}"/>
              </a:ext>
            </a:extLst>
          </p:cNvPr>
          <p:cNvSpPr txBox="1">
            <a:spLocks noChangeArrowheads="1"/>
          </p:cNvSpPr>
          <p:nvPr/>
        </p:nvSpPr>
        <p:spPr bwMode="auto">
          <a:xfrm>
            <a:off x="11537156" y="6400725"/>
            <a:ext cx="654844" cy="4572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7</a:t>
            </a:fld>
            <a:endParaRPr lang="en-US" sz="1000" dirty="0">
              <a:solidFill>
                <a:schemeClr val="bg1"/>
              </a:solidFill>
            </a:endParaRPr>
          </a:p>
        </p:txBody>
      </p:sp>
      <p:sp>
        <p:nvSpPr>
          <p:cNvPr id="12" name="Yellow Bar">
            <a:extLst>
              <a:ext uri="{FF2B5EF4-FFF2-40B4-BE49-F238E27FC236}">
                <a16:creationId xmlns:a16="http://schemas.microsoft.com/office/drawing/2014/main" id="{AF9F7C8F-5725-4A49-B3AF-B006117735B9}"/>
              </a:ext>
            </a:extLst>
          </p:cNvPr>
          <p:cNvSpPr/>
          <p:nvPr/>
        </p:nvSpPr>
        <p:spPr>
          <a:xfrm flipV="1">
            <a:off x="258385" y="869429"/>
            <a:ext cx="5837615" cy="85120"/>
          </a:xfrm>
          <a:prstGeom prst="rect">
            <a:avLst/>
          </a:prstGeom>
          <a:solidFill>
            <a:srgbClr val="EBB700"/>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r>
              <a:rPr lang="en-US" dirty="0">
                <a:latin typeface="Arial" charset="0"/>
                <a:ea typeface="Arial" charset="0"/>
                <a:cs typeface="Arial" charset="0"/>
              </a:rPr>
              <a:t> </a:t>
            </a:r>
          </a:p>
        </p:txBody>
      </p:sp>
      <p:sp>
        <p:nvSpPr>
          <p:cNvPr id="14" name="Headline">
            <a:extLst>
              <a:ext uri="{FF2B5EF4-FFF2-40B4-BE49-F238E27FC236}">
                <a16:creationId xmlns:a16="http://schemas.microsoft.com/office/drawing/2014/main" id="{8411C976-731F-9341-A82C-E53E5FB023B2}"/>
              </a:ext>
            </a:extLst>
          </p:cNvPr>
          <p:cNvSpPr txBox="1">
            <a:spLocks/>
          </p:cNvSpPr>
          <p:nvPr/>
        </p:nvSpPr>
        <p:spPr>
          <a:xfrm>
            <a:off x="152400" y="333115"/>
            <a:ext cx="8373905" cy="533400"/>
          </a:xfrm>
          <a:prstGeom prst="rect">
            <a:avLst/>
          </a:prstGeom>
        </p:spPr>
        <p:txBody>
          <a:bodyPr>
            <a:normAutofit/>
          </a:bodyPr>
          <a:lstStyle>
            <a:lvl1pPr algn="l" rtl="0" eaLnBrk="1" fontAlgn="base" hangingPunct="1">
              <a:lnSpc>
                <a:spcPct val="90000"/>
              </a:lnSpc>
              <a:spcBef>
                <a:spcPct val="0"/>
              </a:spcBef>
              <a:spcAft>
                <a:spcPct val="0"/>
              </a:spcAft>
              <a:defRPr sz="3600" b="1" i="0">
                <a:solidFill>
                  <a:srgbClr val="095495"/>
                </a:solidFill>
                <a:latin typeface="Helvetica Neue" charset="0"/>
                <a:ea typeface="Helvetica Neue" charset="0"/>
                <a:cs typeface="Helvetica Neue" charset="0"/>
              </a:defRPr>
            </a:lvl1pPr>
            <a:lvl2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2pPr>
            <a:lvl3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3pPr>
            <a:lvl4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4pPr>
            <a:lvl5pPr algn="l" rtl="0" eaLnBrk="1" fontAlgn="base" hangingPunct="1">
              <a:spcBef>
                <a:spcPct val="0"/>
              </a:spcBef>
              <a:spcAft>
                <a:spcPct val="0"/>
              </a:spcAft>
              <a:defRPr sz="2800">
                <a:solidFill>
                  <a:srgbClr val="00338D"/>
                </a:solidFill>
                <a:latin typeface="Arial" charset="0"/>
                <a:ea typeface="ヒラギノ角ゴ Pro W3" charset="0"/>
                <a:cs typeface="ヒラギノ角ゴ Pro W3" charset="0"/>
              </a:defRPr>
            </a:lvl5pPr>
            <a:lvl6pPr marL="457189" algn="l" rtl="0" eaLnBrk="1" fontAlgn="base" hangingPunct="1">
              <a:spcBef>
                <a:spcPct val="0"/>
              </a:spcBef>
              <a:spcAft>
                <a:spcPct val="0"/>
              </a:spcAft>
              <a:defRPr sz="2400">
                <a:solidFill>
                  <a:schemeClr val="tx2"/>
                </a:solidFill>
                <a:latin typeface="Arial" charset="0"/>
              </a:defRPr>
            </a:lvl6pPr>
            <a:lvl7pPr marL="914377" algn="l" rtl="0" eaLnBrk="1" fontAlgn="base" hangingPunct="1">
              <a:spcBef>
                <a:spcPct val="0"/>
              </a:spcBef>
              <a:spcAft>
                <a:spcPct val="0"/>
              </a:spcAft>
              <a:defRPr sz="2400">
                <a:solidFill>
                  <a:schemeClr val="tx2"/>
                </a:solidFill>
                <a:latin typeface="Arial" charset="0"/>
              </a:defRPr>
            </a:lvl7pPr>
            <a:lvl8pPr marL="1371566" algn="l" rtl="0" eaLnBrk="1" fontAlgn="base" hangingPunct="1">
              <a:spcBef>
                <a:spcPct val="0"/>
              </a:spcBef>
              <a:spcAft>
                <a:spcPct val="0"/>
              </a:spcAft>
              <a:defRPr sz="2400">
                <a:solidFill>
                  <a:schemeClr val="tx2"/>
                </a:solidFill>
                <a:latin typeface="Arial" charset="0"/>
              </a:defRPr>
            </a:lvl8pPr>
            <a:lvl9pPr marL="1828754" algn="l" rtl="0" eaLnBrk="1" fontAlgn="base" hangingPunct="1">
              <a:spcBef>
                <a:spcPct val="0"/>
              </a:spcBef>
              <a:spcAft>
                <a:spcPct val="0"/>
              </a:spcAft>
              <a:defRPr sz="2400">
                <a:solidFill>
                  <a:schemeClr val="tx2"/>
                </a:solidFill>
                <a:latin typeface="Arial" charset="0"/>
              </a:defRPr>
            </a:lvl9pPr>
          </a:lstStyle>
          <a:p>
            <a:r>
              <a:rPr lang="en-US" sz="3200" kern="0" dirty="0">
                <a:solidFill>
                  <a:schemeClr val="accent1"/>
                </a:solidFill>
                <a:latin typeface="Calibri" panose="020F0502020204030204" pitchFamily="34" charset="0"/>
                <a:cs typeface="Calibri" panose="020F0502020204030204" pitchFamily="34" charset="0"/>
              </a:rPr>
              <a:t>Introduction to SWOT Analysis</a:t>
            </a:r>
          </a:p>
        </p:txBody>
      </p:sp>
      <p:pic>
        <p:nvPicPr>
          <p:cNvPr id="17" name="Picture 16">
            <a:extLst>
              <a:ext uri="{FF2B5EF4-FFF2-40B4-BE49-F238E27FC236}">
                <a16:creationId xmlns:a16="http://schemas.microsoft.com/office/drawing/2014/main" id="{4F6D475C-2038-A944-B3F4-ABFDC9D76E41}"/>
              </a:ext>
            </a:extLst>
          </p:cNvPr>
          <p:cNvPicPr>
            <a:picLocks noChangeAspect="1"/>
          </p:cNvPicPr>
          <p:nvPr/>
        </p:nvPicPr>
        <p:blipFill>
          <a:blip r:embed="rId2"/>
          <a:srcRect/>
          <a:stretch/>
        </p:blipFill>
        <p:spPr>
          <a:xfrm>
            <a:off x="190500" y="5789226"/>
            <a:ext cx="896739" cy="849661"/>
          </a:xfrm>
          <a:prstGeom prst="rect">
            <a:avLst/>
          </a:prstGeom>
        </p:spPr>
      </p:pic>
      <p:sp>
        <p:nvSpPr>
          <p:cNvPr id="2" name="TextBox 1">
            <a:extLst>
              <a:ext uri="{FF2B5EF4-FFF2-40B4-BE49-F238E27FC236}">
                <a16:creationId xmlns:a16="http://schemas.microsoft.com/office/drawing/2014/main" id="{82D1DA2D-D176-4DC9-A993-D1E35A2D5F4A}"/>
              </a:ext>
            </a:extLst>
          </p:cNvPr>
          <p:cNvSpPr txBox="1"/>
          <p:nvPr/>
        </p:nvSpPr>
        <p:spPr>
          <a:xfrm>
            <a:off x="876300" y="1397960"/>
            <a:ext cx="10439400" cy="830997"/>
          </a:xfrm>
          <a:prstGeom prst="rect">
            <a:avLst/>
          </a:prstGeom>
          <a:noFill/>
        </p:spPr>
        <p:txBody>
          <a:bodyPr wrap="square" rtlCol="0">
            <a:spAutoFit/>
          </a:bodyPr>
          <a:lstStyle/>
          <a:p>
            <a:r>
              <a:rPr lang="en-US" sz="2400" dirty="0">
                <a:solidFill>
                  <a:schemeClr val="bg1"/>
                </a:solidFill>
                <a:latin typeface="Calibri" panose="020F0502020204030204" pitchFamily="34" charset="0"/>
                <a:cs typeface="Calibri" panose="020F0502020204030204" pitchFamily="34" charset="0"/>
              </a:rPr>
              <a:t>This brief course will support you in building a general understanding of what a SWOT Analysis is and why it is useful in developing a vision, goal or action plan.  </a:t>
            </a:r>
          </a:p>
        </p:txBody>
      </p:sp>
      <p:pic>
        <p:nvPicPr>
          <p:cNvPr id="6" name="Picture 5">
            <a:extLst>
              <a:ext uri="{FF2B5EF4-FFF2-40B4-BE49-F238E27FC236}">
                <a16:creationId xmlns:a16="http://schemas.microsoft.com/office/drawing/2014/main" id="{AB6A6C59-DFD8-4AAF-854E-C04420728538}"/>
              </a:ext>
            </a:extLst>
          </p:cNvPr>
          <p:cNvPicPr>
            <a:picLocks noChangeAspect="1"/>
          </p:cNvPicPr>
          <p:nvPr/>
        </p:nvPicPr>
        <p:blipFill>
          <a:blip r:embed="rId3"/>
          <a:stretch>
            <a:fillRect/>
          </a:stretch>
        </p:blipFill>
        <p:spPr>
          <a:xfrm>
            <a:off x="3348004" y="2709603"/>
            <a:ext cx="5495992" cy="3572395"/>
          </a:xfrm>
          <a:prstGeom prst="rect">
            <a:avLst/>
          </a:prstGeom>
        </p:spPr>
      </p:pic>
    </p:spTree>
    <p:extLst>
      <p:ext uri="{BB962C8B-B14F-4D97-AF65-F5344CB8AC3E}">
        <p14:creationId xmlns:p14="http://schemas.microsoft.com/office/powerpoint/2010/main" val="214068387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Background - Solid">
            <a:extLst>
              <a:ext uri="{FF2B5EF4-FFF2-40B4-BE49-F238E27FC236}">
                <a16:creationId xmlns:a16="http://schemas.microsoft.com/office/drawing/2014/main" id="{70DE6CC5-8816-1349-A0F9-775C7E459994}"/>
              </a:ext>
            </a:extLst>
          </p:cNvPr>
          <p:cNvSpPr/>
          <p:nvPr/>
        </p:nvSpPr>
        <p:spPr>
          <a:xfrm>
            <a:off x="1" y="1"/>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pic>
        <p:nvPicPr>
          <p:cNvPr id="10" name="Picture 9">
            <a:extLst>
              <a:ext uri="{FF2B5EF4-FFF2-40B4-BE49-F238E27FC236}">
                <a16:creationId xmlns:a16="http://schemas.microsoft.com/office/drawing/2014/main" id="{E19BCC7F-02E7-9543-AA27-F734AA7EB87A}"/>
              </a:ext>
            </a:extLst>
          </p:cNvPr>
          <p:cNvPicPr>
            <a:picLocks noChangeAspect="1"/>
          </p:cNvPicPr>
          <p:nvPr/>
        </p:nvPicPr>
        <p:blipFill>
          <a:blip r:embed="rId2">
            <a:alphaModFix amt="60000"/>
          </a:blip>
          <a:srcRect/>
          <a:stretch/>
        </p:blipFill>
        <p:spPr>
          <a:xfrm>
            <a:off x="9906000" y="-1"/>
            <a:ext cx="2286000" cy="2286000"/>
          </a:xfrm>
          <a:prstGeom prst="rect">
            <a:avLst/>
          </a:prstGeom>
        </p:spPr>
      </p:pic>
      <p:pic>
        <p:nvPicPr>
          <p:cNvPr id="12" name="Picture 11">
            <a:extLst>
              <a:ext uri="{FF2B5EF4-FFF2-40B4-BE49-F238E27FC236}">
                <a16:creationId xmlns:a16="http://schemas.microsoft.com/office/drawing/2014/main" id="{BF393229-8A6C-5B49-A6A0-5C9E90C73EDD}"/>
              </a:ext>
            </a:extLst>
          </p:cNvPr>
          <p:cNvPicPr>
            <a:picLocks noChangeAspect="1"/>
          </p:cNvPicPr>
          <p:nvPr/>
        </p:nvPicPr>
        <p:blipFill>
          <a:blip r:embed="rId2">
            <a:alphaModFix amt="60000"/>
          </a:blip>
          <a:srcRect/>
          <a:stretch/>
        </p:blipFill>
        <p:spPr>
          <a:xfrm rot="10800000">
            <a:off x="-1" y="4572001"/>
            <a:ext cx="2286000" cy="2286000"/>
          </a:xfrm>
          <a:prstGeom prst="rect">
            <a:avLst/>
          </a:prstGeom>
        </p:spPr>
      </p:pic>
      <p:sp>
        <p:nvSpPr>
          <p:cNvPr id="4" name="Yellow Bar">
            <a:extLst>
              <a:ext uri="{FF2B5EF4-FFF2-40B4-BE49-F238E27FC236}">
                <a16:creationId xmlns:a16="http://schemas.microsoft.com/office/drawing/2014/main" id="{12E8056F-6711-E347-83F9-DD1107CC88EE}"/>
              </a:ext>
            </a:extLst>
          </p:cNvPr>
          <p:cNvSpPr/>
          <p:nvPr/>
        </p:nvSpPr>
        <p:spPr>
          <a:xfrm>
            <a:off x="4991100" y="3352800"/>
            <a:ext cx="2209800" cy="152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p>
        </p:txBody>
      </p:sp>
      <p:sp>
        <p:nvSpPr>
          <p:cNvPr id="17" name="Page Number - White">
            <a:extLst>
              <a:ext uri="{FF2B5EF4-FFF2-40B4-BE49-F238E27FC236}">
                <a16:creationId xmlns:a16="http://schemas.microsoft.com/office/drawing/2014/main" id="{2EF104B5-E6CE-5940-A845-80813F46D2BC}"/>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8</a:t>
            </a:fld>
            <a:endParaRPr lang="en-US" sz="1000" dirty="0">
              <a:solidFill>
                <a:schemeClr val="bg1"/>
              </a:solidFill>
            </a:endParaRPr>
          </a:p>
        </p:txBody>
      </p:sp>
      <p:sp>
        <p:nvSpPr>
          <p:cNvPr id="11" name="Headline">
            <a:extLst>
              <a:ext uri="{FF2B5EF4-FFF2-40B4-BE49-F238E27FC236}">
                <a16:creationId xmlns:a16="http://schemas.microsoft.com/office/drawing/2014/main" id="{4C11C1F9-CE7F-4C2B-978F-8E2E753105F9}"/>
              </a:ext>
            </a:extLst>
          </p:cNvPr>
          <p:cNvSpPr txBox="1">
            <a:spLocks/>
          </p:cNvSpPr>
          <p:nvPr/>
        </p:nvSpPr>
        <p:spPr>
          <a:xfrm>
            <a:off x="2953085" y="2749278"/>
            <a:ext cx="6209629" cy="445043"/>
          </a:xfrm>
          <a:prstGeom prst="rect">
            <a:avLst/>
          </a:prstGeom>
        </p:spPr>
        <p:txBody>
          <a:bodyPr anchor="ctr"/>
          <a:lstStyle>
            <a:lvl1pPr marL="0" indent="0" algn="ctr" rtl="0" eaLnBrk="1" fontAlgn="base" hangingPunct="1">
              <a:spcBef>
                <a:spcPct val="20000"/>
              </a:spcBef>
              <a:spcAft>
                <a:spcPct val="0"/>
              </a:spcAft>
              <a:buFont typeface="Arial" pitchFamily="34" charset="0"/>
              <a:buNone/>
              <a:defRPr sz="4000" b="1">
                <a:solidFill>
                  <a:schemeClr val="bg1"/>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latin typeface="Calibri" panose="020F0502020204030204" pitchFamily="34" charset="0"/>
                <a:cs typeface="Calibri" panose="020F0502020204030204" pitchFamily="34" charset="0"/>
              </a:rPr>
              <a:t>FOCUS AREAS</a:t>
            </a:r>
          </a:p>
        </p:txBody>
      </p:sp>
      <p:pic>
        <p:nvPicPr>
          <p:cNvPr id="2" name="Picture 1" descr="A black background with white text&#10;&#10;Description automatically generated">
            <a:extLst>
              <a:ext uri="{FF2B5EF4-FFF2-40B4-BE49-F238E27FC236}">
                <a16:creationId xmlns:a16="http://schemas.microsoft.com/office/drawing/2014/main" id="{FB068920-40AA-980D-D083-3D7B1427FA25}"/>
              </a:ext>
            </a:extLst>
          </p:cNvPr>
          <p:cNvPicPr>
            <a:picLocks noChangeAspect="1"/>
          </p:cNvPicPr>
          <p:nvPr/>
        </p:nvPicPr>
        <p:blipFill>
          <a:blip r:embed="rId3"/>
          <a:stretch>
            <a:fillRect/>
          </a:stretch>
        </p:blipFill>
        <p:spPr>
          <a:xfrm>
            <a:off x="0" y="5264738"/>
            <a:ext cx="2033404" cy="2033404"/>
          </a:xfrm>
          <a:prstGeom prst="rect">
            <a:avLst/>
          </a:prstGeom>
        </p:spPr>
      </p:pic>
    </p:spTree>
    <p:extLst>
      <p:ext uri="{BB962C8B-B14F-4D97-AF65-F5344CB8AC3E}">
        <p14:creationId xmlns:p14="http://schemas.microsoft.com/office/powerpoint/2010/main" val="11995886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Background - Solid">
            <a:extLst>
              <a:ext uri="{FF2B5EF4-FFF2-40B4-BE49-F238E27FC236}">
                <a16:creationId xmlns:a16="http://schemas.microsoft.com/office/drawing/2014/main" id="{86FF93DE-41E1-964F-B9F4-FBFB1C561B57}"/>
              </a:ext>
            </a:extLst>
          </p:cNvPr>
          <p:cNvSpPr/>
          <p:nvPr/>
        </p:nvSpPr>
        <p:spPr>
          <a:xfrm>
            <a:off x="-2483" y="0"/>
            <a:ext cx="12192000" cy="6858000"/>
          </a:xfrm>
          <a:prstGeom prst="rect">
            <a:avLst/>
          </a:prstGeom>
          <a:solidFill>
            <a:srgbClr val="0D2240"/>
          </a:solidFill>
          <a:ln>
            <a:noFill/>
          </a:ln>
        </p:spPr>
        <p:style>
          <a:lnRef idx="2">
            <a:schemeClr val="accent1">
              <a:shade val="50000"/>
            </a:schemeClr>
          </a:lnRef>
          <a:fillRef idx="1">
            <a:schemeClr val="accent1"/>
          </a:fillRef>
          <a:effectRef idx="0">
            <a:schemeClr val="accent1"/>
          </a:effectRef>
          <a:fontRef idx="minor">
            <a:schemeClr val="lt1"/>
          </a:fontRef>
        </p:style>
        <p:txBody>
          <a:bodyPr lIns="94685" tIns="47343" rIns="94685" bIns="47343" rtlCol="0" anchor="ctr"/>
          <a:lstStyle/>
          <a:p>
            <a:pPr algn="ctr"/>
            <a:endParaRPr lang="en-US" dirty="0">
              <a:solidFill>
                <a:schemeClr val="lt1">
                  <a:alpha val="44000"/>
                </a:schemeClr>
              </a:solidFill>
            </a:endParaRPr>
          </a:p>
        </p:txBody>
      </p:sp>
      <p:sp>
        <p:nvSpPr>
          <p:cNvPr id="11" name="Text Placeholder 18">
            <a:extLst>
              <a:ext uri="{FF2B5EF4-FFF2-40B4-BE49-F238E27FC236}">
                <a16:creationId xmlns:a16="http://schemas.microsoft.com/office/drawing/2014/main" id="{1B08C74E-F016-264D-9377-2FC26BCD21C6}"/>
              </a:ext>
            </a:extLst>
          </p:cNvPr>
          <p:cNvSpPr txBox="1">
            <a:spLocks/>
          </p:cNvSpPr>
          <p:nvPr/>
        </p:nvSpPr>
        <p:spPr>
          <a:xfrm>
            <a:off x="685800" y="-127865"/>
            <a:ext cx="8762999" cy="1711842"/>
          </a:xfrm>
          <a:prstGeom prst="rect">
            <a:avLst/>
          </a:prstGeom>
        </p:spPr>
        <p:txBody>
          <a:bodyPr anchor="ctr"/>
          <a:lstStyle>
            <a:lvl1pPr marL="0" indent="0" algn="l" rtl="0" eaLnBrk="1" fontAlgn="base" hangingPunct="1">
              <a:spcBef>
                <a:spcPct val="20000"/>
              </a:spcBef>
              <a:spcAft>
                <a:spcPct val="0"/>
              </a:spcAft>
              <a:buFont typeface="Arial" pitchFamily="34" charset="0"/>
              <a:buNone/>
              <a:defRPr sz="3600" b="1">
                <a:solidFill>
                  <a:srgbClr val="0A5496"/>
                </a:solidFill>
                <a:latin typeface="Arial" panose="020B0604020202020204" pitchFamily="34" charset="0"/>
                <a:ea typeface="ヒラギノ角ゴ Pro W3" charset="0"/>
                <a:cs typeface="Arial" panose="020B0604020202020204" pitchFamily="34" charset="0"/>
              </a:defRPr>
            </a:lvl1pPr>
            <a:lvl2pPr marL="519099" indent="0" algn="ctr" rtl="0" eaLnBrk="1" fontAlgn="base" hangingPunct="1">
              <a:spcBef>
                <a:spcPct val="20000"/>
              </a:spcBef>
              <a:spcAft>
                <a:spcPct val="0"/>
              </a:spcAft>
              <a:buFont typeface="Segoe UI" panose="020B0502040204020203"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2pPr>
            <a:lvl3pPr marL="914377" indent="0" algn="ctr" rtl="0" eaLnBrk="1" fontAlgn="base" hangingPunct="1">
              <a:spcBef>
                <a:spcPct val="20000"/>
              </a:spcBef>
              <a:spcAft>
                <a:spcPct val="0"/>
              </a:spcAft>
              <a:buFont typeface="Arial" panose="020B0604020202020204" pitchFamily="34" charset="0"/>
              <a:buNone/>
              <a:defRPr sz="4000">
                <a:solidFill>
                  <a:srgbClr val="F0C300"/>
                </a:solidFill>
                <a:latin typeface="Arial" panose="020B0604020202020204" pitchFamily="34" charset="0"/>
                <a:ea typeface="ヒラギノ角ゴ Pro W3" charset="0"/>
                <a:cs typeface="Arial" panose="020B0604020202020204" pitchFamily="34" charset="0"/>
              </a:defRPr>
            </a:lvl3pPr>
            <a:lvl4pPr marL="137156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4pPr>
            <a:lvl5pPr marL="1828755" indent="0" algn="ctr" rtl="0" eaLnBrk="1" fontAlgn="base" hangingPunct="1">
              <a:spcBef>
                <a:spcPct val="20000"/>
              </a:spcBef>
              <a:spcAft>
                <a:spcPct val="0"/>
              </a:spcAft>
              <a:buFont typeface="Arial" pitchFamily="34" charset="0"/>
              <a:buNone/>
              <a:defRPr sz="4000">
                <a:solidFill>
                  <a:srgbClr val="F0C300"/>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r>
              <a:rPr lang="en-US" kern="0" dirty="0">
                <a:solidFill>
                  <a:schemeClr val="bg1"/>
                </a:solidFill>
                <a:latin typeface="Calibri" panose="020F0502020204030204" pitchFamily="34" charset="0"/>
                <a:ea typeface="Arial" charset="0"/>
                <a:cs typeface="Calibri" panose="020F0502020204030204" pitchFamily="34" charset="0"/>
              </a:rPr>
              <a:t>Focus Area 1</a:t>
            </a:r>
          </a:p>
          <a:p>
            <a:r>
              <a:rPr lang="en-US" kern="0" dirty="0">
                <a:solidFill>
                  <a:schemeClr val="bg1"/>
                </a:solidFill>
                <a:latin typeface="Calibri" panose="020F0502020204030204" pitchFamily="34" charset="0"/>
                <a:ea typeface="Arial" charset="0"/>
                <a:cs typeface="Calibri" panose="020F0502020204030204" pitchFamily="34" charset="0"/>
              </a:rPr>
              <a:t>Rejuvenate Club with New Members</a:t>
            </a:r>
          </a:p>
        </p:txBody>
      </p:sp>
      <p:sp>
        <p:nvSpPr>
          <p:cNvPr id="12" name="Rectangle 11">
            <a:extLst>
              <a:ext uri="{FF2B5EF4-FFF2-40B4-BE49-F238E27FC236}">
                <a16:creationId xmlns:a16="http://schemas.microsoft.com/office/drawing/2014/main" id="{606E2743-2C2E-4F47-A2A6-4C9B7397EE32}"/>
              </a:ext>
            </a:extLst>
          </p:cNvPr>
          <p:cNvSpPr/>
          <p:nvPr/>
        </p:nvSpPr>
        <p:spPr>
          <a:xfrm>
            <a:off x="-4967" y="0"/>
            <a:ext cx="426125" cy="1456113"/>
          </a:xfrm>
          <a:prstGeom prst="rect">
            <a:avLst/>
          </a:prstGeom>
          <a:solidFill>
            <a:srgbClr val="FBC608"/>
          </a:solidFill>
          <a:ln>
            <a:noFill/>
          </a:ln>
          <a:effectLst/>
        </p:spPr>
        <p:style>
          <a:lnRef idx="1">
            <a:schemeClr val="accent1"/>
          </a:lnRef>
          <a:fillRef idx="3">
            <a:schemeClr val="accent1"/>
          </a:fillRef>
          <a:effectRef idx="2">
            <a:schemeClr val="accent1"/>
          </a:effectRef>
          <a:fontRef idx="minor">
            <a:schemeClr val="lt1"/>
          </a:fontRef>
        </p:style>
        <p:txBody>
          <a:bodyPr lIns="94685" tIns="47343" rIns="94685" bIns="47343" rtlCol="0" anchor="ctr"/>
          <a:lstStyle/>
          <a:p>
            <a:pPr algn="ctr"/>
            <a:endParaRPr lang="en-US">
              <a:solidFill>
                <a:srgbClr val="EBB700"/>
              </a:solidFill>
              <a:latin typeface="Arial" charset="0"/>
              <a:ea typeface="Arial" charset="0"/>
              <a:cs typeface="Arial" charset="0"/>
            </a:endParaRPr>
          </a:p>
        </p:txBody>
      </p:sp>
      <p:sp>
        <p:nvSpPr>
          <p:cNvPr id="13" name="Text Placeholder 9">
            <a:extLst>
              <a:ext uri="{FF2B5EF4-FFF2-40B4-BE49-F238E27FC236}">
                <a16:creationId xmlns:a16="http://schemas.microsoft.com/office/drawing/2014/main" id="{D9A2FCC8-F5E1-CA42-A4C2-8A348EA5846B}"/>
              </a:ext>
            </a:extLst>
          </p:cNvPr>
          <p:cNvSpPr txBox="1">
            <a:spLocks/>
          </p:cNvSpPr>
          <p:nvPr/>
        </p:nvSpPr>
        <p:spPr>
          <a:xfrm>
            <a:off x="1295400" y="2362200"/>
            <a:ext cx="9144000" cy="3200400"/>
          </a:xfrm>
          <a:prstGeom prst="rect">
            <a:avLst/>
          </a:prstGeom>
        </p:spPr>
        <p:txBody>
          <a:bodyPr/>
          <a:lstStyle>
            <a:lvl1pPr marL="0"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1pPr>
            <a:lvl2pPr marL="519099" indent="0" algn="l" rtl="0" eaLnBrk="1" fontAlgn="base" hangingPunct="1">
              <a:spcBef>
                <a:spcPct val="20000"/>
              </a:spcBef>
              <a:spcAft>
                <a:spcPct val="0"/>
              </a:spcAft>
              <a:buFont typeface="Segoe UI" panose="020B0502040204020203"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2pPr>
            <a:lvl3pPr marL="914377" indent="0" algn="l" rtl="0" eaLnBrk="1" fontAlgn="base" hangingPunct="1">
              <a:spcBef>
                <a:spcPct val="20000"/>
              </a:spcBef>
              <a:spcAft>
                <a:spcPct val="0"/>
              </a:spcAft>
              <a:buFont typeface="Arial" panose="020B0604020202020204" pitchFamily="34" charset="0"/>
              <a:buNone/>
              <a:defRPr sz="1800">
                <a:solidFill>
                  <a:schemeClr val="accent6">
                    <a:lumMod val="50000"/>
                    <a:lumOff val="50000"/>
                  </a:schemeClr>
                </a:solidFill>
                <a:latin typeface="Arial" panose="020B0604020202020204" pitchFamily="34" charset="0"/>
                <a:ea typeface="ヒラギノ角ゴ Pro W3" charset="0"/>
                <a:cs typeface="Arial" panose="020B0604020202020204" pitchFamily="34" charset="0"/>
              </a:defRPr>
            </a:lvl3pPr>
            <a:lvl4pPr marL="137156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4pPr>
            <a:lvl5pPr marL="1828755" indent="0" algn="l" rtl="0" eaLnBrk="1" fontAlgn="base" hangingPunct="1">
              <a:spcBef>
                <a:spcPct val="20000"/>
              </a:spcBef>
              <a:spcAft>
                <a:spcPct val="0"/>
              </a:spcAft>
              <a:buFont typeface="Arial" pitchFamily="34" charset="0"/>
              <a:buNone/>
              <a:defRPr sz="1800">
                <a:solidFill>
                  <a:schemeClr val="accent6">
                    <a:lumMod val="50000"/>
                    <a:lumOff val="50000"/>
                  </a:schemeClr>
                </a:solidFill>
                <a:latin typeface="+mn-lt"/>
                <a:ea typeface="ヒラギノ角ゴ Pro W3" charset="0"/>
              </a:defRPr>
            </a:lvl5pPr>
            <a:lvl6pPr marL="2285943" algn="l" rtl="0" eaLnBrk="1" fontAlgn="base" hangingPunct="1">
              <a:spcBef>
                <a:spcPct val="20000"/>
              </a:spcBef>
              <a:spcAft>
                <a:spcPct val="0"/>
              </a:spcAft>
              <a:buChar char="»"/>
              <a:defRPr sz="2400">
                <a:solidFill>
                  <a:schemeClr val="tx1"/>
                </a:solidFill>
                <a:latin typeface="+mn-lt"/>
              </a:defRPr>
            </a:lvl6pPr>
            <a:lvl7pPr marL="2743131" algn="l" rtl="0" eaLnBrk="1" fontAlgn="base" hangingPunct="1">
              <a:spcBef>
                <a:spcPct val="20000"/>
              </a:spcBef>
              <a:spcAft>
                <a:spcPct val="0"/>
              </a:spcAft>
              <a:buChar char="»"/>
              <a:defRPr sz="2400">
                <a:solidFill>
                  <a:schemeClr val="tx1"/>
                </a:solidFill>
                <a:latin typeface="+mn-lt"/>
              </a:defRPr>
            </a:lvl7pPr>
            <a:lvl8pPr marL="3200320" algn="l" rtl="0" eaLnBrk="1" fontAlgn="base" hangingPunct="1">
              <a:spcBef>
                <a:spcPct val="20000"/>
              </a:spcBef>
              <a:spcAft>
                <a:spcPct val="0"/>
              </a:spcAft>
              <a:buChar char="»"/>
              <a:defRPr sz="2400">
                <a:solidFill>
                  <a:schemeClr val="tx1"/>
                </a:solidFill>
                <a:latin typeface="+mn-lt"/>
              </a:defRPr>
            </a:lvl8pPr>
            <a:lvl9pPr marL="3657509" algn="l" rtl="0" eaLnBrk="1" fontAlgn="base" hangingPunct="1">
              <a:spcBef>
                <a:spcPct val="20000"/>
              </a:spcBef>
              <a:spcAft>
                <a:spcPct val="0"/>
              </a:spcAft>
              <a:buChar char="»"/>
              <a:defRPr sz="2400">
                <a:solidFill>
                  <a:schemeClr val="tx1"/>
                </a:solidFill>
                <a:latin typeface="+mn-lt"/>
              </a:defRPr>
            </a:lvl9pPr>
          </a:lstStyle>
          <a:p>
            <a:pPr>
              <a:lnSpc>
                <a:spcPct val="110000"/>
              </a:lnSpc>
              <a:spcBef>
                <a:spcPts val="1200"/>
              </a:spcBef>
            </a:pPr>
            <a:r>
              <a:rPr lang="en-US" sz="2400" b="1" dirty="0">
                <a:solidFill>
                  <a:schemeClr val="accent1"/>
                </a:solidFill>
                <a:latin typeface="Calibri" panose="020F0502020204030204" pitchFamily="34" charset="0"/>
                <a:cs typeface="Calibri" panose="020F0502020204030204" pitchFamily="34" charset="0"/>
              </a:rPr>
              <a:t>Discussion Questions</a:t>
            </a:r>
          </a:p>
          <a:p>
            <a:pPr>
              <a:lnSpc>
                <a:spcPct val="110000"/>
              </a:lnSpc>
              <a:spcBef>
                <a:spcPts val="1200"/>
              </a:spcBef>
            </a:pPr>
            <a:endParaRPr lang="en-US" sz="1000" b="1"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What opportunities exist to expand membership?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What do we need to do to better recruit members?</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Why are members not joining our club? </a:t>
            </a:r>
          </a:p>
          <a:p>
            <a:pPr marL="514350" indent="-514350">
              <a:lnSpc>
                <a:spcPct val="110000"/>
              </a:lnSpc>
              <a:spcBef>
                <a:spcPts val="1200"/>
              </a:spcBef>
              <a:buFont typeface="+mj-lt"/>
              <a:buAutoNum type="arabicPeriod"/>
            </a:pPr>
            <a:endParaRPr lang="en-US" sz="1000" dirty="0">
              <a:solidFill>
                <a:schemeClr val="accent1"/>
              </a:solidFill>
              <a:latin typeface="Calibri" panose="020F0502020204030204" pitchFamily="34" charset="0"/>
              <a:cs typeface="Calibri" panose="020F0502020204030204" pitchFamily="34" charset="0"/>
            </a:endParaRPr>
          </a:p>
          <a:p>
            <a:pPr marL="514350" indent="-514350">
              <a:lnSpc>
                <a:spcPct val="110000"/>
              </a:lnSpc>
              <a:spcBef>
                <a:spcPts val="1200"/>
              </a:spcBef>
              <a:buFont typeface="+mj-lt"/>
              <a:buAutoNum type="arabicPeriod"/>
            </a:pPr>
            <a:r>
              <a:rPr lang="en-US" sz="2400" dirty="0">
                <a:solidFill>
                  <a:schemeClr val="accent1"/>
                </a:solidFill>
                <a:latin typeface="Calibri" panose="020F0502020204030204" pitchFamily="34" charset="0"/>
                <a:cs typeface="Calibri" panose="020F0502020204030204" pitchFamily="34" charset="0"/>
              </a:rPr>
              <a:t>Why do people join our club? </a:t>
            </a:r>
          </a:p>
          <a:p>
            <a:endParaRPr lang="en-US" kern="0" dirty="0">
              <a:solidFill>
                <a:schemeClr val="bg1"/>
              </a:solidFill>
              <a:latin typeface="Arial" charset="0"/>
              <a:ea typeface="Arial" charset="0"/>
              <a:cs typeface="Arial" charset="0"/>
            </a:endParaRPr>
          </a:p>
        </p:txBody>
      </p:sp>
      <p:sp>
        <p:nvSpPr>
          <p:cNvPr id="18" name="Page Number - White">
            <a:extLst>
              <a:ext uri="{FF2B5EF4-FFF2-40B4-BE49-F238E27FC236}">
                <a16:creationId xmlns:a16="http://schemas.microsoft.com/office/drawing/2014/main" id="{1BD28EDE-F2D4-744B-88DE-20EC154F099B}"/>
              </a:ext>
            </a:extLst>
          </p:cNvPr>
          <p:cNvSpPr txBox="1">
            <a:spLocks noChangeArrowheads="1"/>
          </p:cNvSpPr>
          <p:nvPr/>
        </p:nvSpPr>
        <p:spPr bwMode="auto">
          <a:xfrm>
            <a:off x="11537157" y="6400726"/>
            <a:ext cx="654844" cy="457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square" anchor="t">
            <a:noAutofit/>
          </a:bodyPr>
          <a:lstStyle>
            <a:lvl1pPr>
              <a:defRPr>
                <a:solidFill>
                  <a:schemeClr val="tx1"/>
                </a:solidFill>
                <a:latin typeface="Arial" charset="0"/>
                <a:ea typeface="ヒラギノ角ゴ Pro W3" charset="0"/>
                <a:cs typeface="ヒラギノ角ゴ Pro W3" charset="0"/>
              </a:defRPr>
            </a:lvl1pPr>
            <a:lvl2pPr marL="742950" indent="-285750">
              <a:defRPr>
                <a:solidFill>
                  <a:schemeClr val="tx1"/>
                </a:solidFill>
                <a:latin typeface="Arial" charset="0"/>
                <a:ea typeface="ヒラギノ角ゴ Pro W3" charset="0"/>
              </a:defRPr>
            </a:lvl2pPr>
            <a:lvl3pPr marL="1143000" indent="-228600">
              <a:defRPr>
                <a:solidFill>
                  <a:schemeClr val="tx1"/>
                </a:solidFill>
                <a:latin typeface="Arial" charset="0"/>
                <a:ea typeface="ヒラギノ角ゴ Pro W3" charset="0"/>
              </a:defRPr>
            </a:lvl3pPr>
            <a:lvl4pPr marL="1600200" indent="-228600">
              <a:defRPr>
                <a:solidFill>
                  <a:schemeClr val="tx1"/>
                </a:solidFill>
                <a:latin typeface="Arial" charset="0"/>
                <a:ea typeface="ヒラギノ角ゴ Pro W3" charset="0"/>
              </a:defRPr>
            </a:lvl4pPr>
            <a:lvl5pPr marL="2057400" indent="-228600">
              <a:defRPr>
                <a:solidFill>
                  <a:schemeClr val="tx1"/>
                </a:solidFill>
                <a:latin typeface="Arial" charset="0"/>
                <a:ea typeface="ヒラギノ角ゴ Pro W3" charset="0"/>
              </a:defRPr>
            </a:lvl5pPr>
            <a:lvl6pPr marL="2514600" indent="-228600" fontAlgn="base">
              <a:spcBef>
                <a:spcPct val="0"/>
              </a:spcBef>
              <a:spcAft>
                <a:spcPct val="0"/>
              </a:spcAft>
              <a:defRPr>
                <a:solidFill>
                  <a:schemeClr val="tx1"/>
                </a:solidFill>
                <a:latin typeface="Arial" charset="0"/>
                <a:ea typeface="ヒラギノ角ゴ Pro W3" charset="0"/>
              </a:defRPr>
            </a:lvl6pPr>
            <a:lvl7pPr marL="2971800" indent="-228600" fontAlgn="base">
              <a:spcBef>
                <a:spcPct val="0"/>
              </a:spcBef>
              <a:spcAft>
                <a:spcPct val="0"/>
              </a:spcAft>
              <a:defRPr>
                <a:solidFill>
                  <a:schemeClr val="tx1"/>
                </a:solidFill>
                <a:latin typeface="Arial" charset="0"/>
                <a:ea typeface="ヒラギノ角ゴ Pro W3" charset="0"/>
              </a:defRPr>
            </a:lvl7pPr>
            <a:lvl8pPr marL="3429000" indent="-228600" fontAlgn="base">
              <a:spcBef>
                <a:spcPct val="0"/>
              </a:spcBef>
              <a:spcAft>
                <a:spcPct val="0"/>
              </a:spcAft>
              <a:defRPr>
                <a:solidFill>
                  <a:schemeClr val="tx1"/>
                </a:solidFill>
                <a:latin typeface="Arial" charset="0"/>
                <a:ea typeface="ヒラギノ角ゴ Pro W3" charset="0"/>
              </a:defRPr>
            </a:lvl8pPr>
            <a:lvl9pPr marL="3886200" indent="-228600" fontAlgn="base">
              <a:spcBef>
                <a:spcPct val="0"/>
              </a:spcBef>
              <a:spcAft>
                <a:spcPct val="0"/>
              </a:spcAft>
              <a:defRPr>
                <a:solidFill>
                  <a:schemeClr val="tx1"/>
                </a:solidFill>
                <a:latin typeface="Arial" charset="0"/>
                <a:ea typeface="ヒラギノ角ゴ Pro W3" charset="0"/>
              </a:defRPr>
            </a:lvl9pPr>
          </a:lstStyle>
          <a:p>
            <a:pPr eaLnBrk="0" hangingPunct="0">
              <a:spcBef>
                <a:spcPct val="50000"/>
              </a:spcBef>
              <a:defRPr/>
            </a:pPr>
            <a:fld id="{CD81962F-67D4-FD44-86D5-55EBF96E0DB7}" type="slidenum">
              <a:rPr lang="en-US" sz="1000" smtClean="0">
                <a:solidFill>
                  <a:schemeClr val="bg1"/>
                </a:solidFill>
              </a:rPr>
              <a:pPr eaLnBrk="0" hangingPunct="0">
                <a:spcBef>
                  <a:spcPct val="50000"/>
                </a:spcBef>
                <a:defRPr/>
              </a:pPr>
              <a:t>9</a:t>
            </a:fld>
            <a:endParaRPr lang="en-US" sz="1000" dirty="0">
              <a:solidFill>
                <a:schemeClr val="bg1"/>
              </a:solidFill>
            </a:endParaRPr>
          </a:p>
        </p:txBody>
      </p:sp>
      <p:pic>
        <p:nvPicPr>
          <p:cNvPr id="15" name="Picture 14">
            <a:extLst>
              <a:ext uri="{FF2B5EF4-FFF2-40B4-BE49-F238E27FC236}">
                <a16:creationId xmlns:a16="http://schemas.microsoft.com/office/drawing/2014/main" id="{79F94259-EFF5-FD4E-A3AD-56D260E348B9}"/>
              </a:ext>
            </a:extLst>
          </p:cNvPr>
          <p:cNvPicPr>
            <a:picLocks noChangeAspect="1"/>
          </p:cNvPicPr>
          <p:nvPr/>
        </p:nvPicPr>
        <p:blipFill>
          <a:blip r:embed="rId2"/>
          <a:srcRect/>
          <a:stretch/>
        </p:blipFill>
        <p:spPr>
          <a:xfrm>
            <a:off x="11286103" y="202119"/>
            <a:ext cx="741107" cy="702199"/>
          </a:xfrm>
          <a:prstGeom prst="rect">
            <a:avLst/>
          </a:prstGeom>
        </p:spPr>
      </p:pic>
    </p:spTree>
    <p:extLst>
      <p:ext uri="{BB962C8B-B14F-4D97-AF65-F5344CB8AC3E}">
        <p14:creationId xmlns:p14="http://schemas.microsoft.com/office/powerpoint/2010/main" val="1080893344"/>
      </p:ext>
    </p:extLst>
  </p:cSld>
  <p:clrMapOvr>
    <a:masterClrMapping/>
  </p:clrMapOvr>
</p:sld>
</file>

<file path=ppt/theme/theme1.xml><?xml version="1.0" encoding="utf-8"?>
<a:theme xmlns:a="http://schemas.openxmlformats.org/drawingml/2006/main" name="Light Background">
  <a:themeElements>
    <a:clrScheme name="Lions Club International">
      <a:dk1>
        <a:srgbClr val="33373B"/>
      </a:dk1>
      <a:lt1>
        <a:sysClr val="window" lastClr="FFFFFF"/>
      </a:lt1>
      <a:dk2>
        <a:srgbClr val="002F87"/>
      </a:dk2>
      <a:lt2>
        <a:srgbClr val="FFD000"/>
      </a:lt2>
      <a:accent1>
        <a:srgbClr val="FFC000"/>
      </a:accent1>
      <a:accent2>
        <a:srgbClr val="D9D9D9"/>
      </a:accent2>
      <a:accent3>
        <a:srgbClr val="00A7DC"/>
      </a:accent3>
      <a:accent4>
        <a:srgbClr val="F65126"/>
      </a:accent4>
      <a:accent5>
        <a:srgbClr val="00AF66"/>
      </a:accent5>
      <a:accent6>
        <a:srgbClr val="000000"/>
      </a:accent6>
      <a:hlink>
        <a:srgbClr val="C3C3C3"/>
      </a:hlink>
      <a:folHlink>
        <a:srgbClr val="D9D9D9"/>
      </a:folHlink>
    </a:clrScheme>
    <a:fontScheme name="Custom 1">
      <a:majorFont>
        <a:latin typeface="Segoe UI Light"/>
        <a:ea typeface=""/>
        <a:cs typeface=""/>
      </a:majorFont>
      <a:minorFont>
        <a:latin typeface="Segoe UI Semibol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rgbClr val="FFFFFF"/>
        </a:solidFill>
        <a:ln w="9525" cap="flat" cmpd="sng" algn="ctr">
          <a:solidFill>
            <a:schemeClr val="tx1"/>
          </a:solidFill>
          <a:prstDash val="solid"/>
          <a:round/>
          <a:headEnd type="none" w="med" len="med"/>
          <a:tailEnd type="none" w="med" len="med"/>
        </a:ln>
        <a:effectLst/>
      </a:spPr>
      <a:bodyPr vert="horz" wrap="square" lIns="91440" tIns="45720" rIns="91440" bIns="45720" numCol="1" rtlCol="0" anchor="t" anchorCtr="0" compatLnSpc="1">
        <a:prstTxWarp prst="textNoShape">
          <a:avLst/>
        </a:prstTxWarp>
      </a:bodyPr>
      <a:lstStyle>
        <a:defPPr marL="609600" marR="0" indent="-609600" algn="ctr" defTabSz="914400" rtl="0" eaLnBrk="1" fontAlgn="base" latinLnBrk="0" hangingPunct="1">
          <a:spcAft>
            <a:spcPct val="0"/>
          </a:spcAft>
          <a:buClrTx/>
          <a:buSzTx/>
          <a:buFont typeface="Helvetica" pitchFamily="84" charset="0"/>
          <a:buNone/>
          <a:tabLst/>
          <a:defRPr kumimoji="0" sz="3000" b="0" i="0" u="none" strike="noStrike" cap="none" normalizeH="0" dirty="0" err="1" smtClean="0">
            <a:ln>
              <a:noFill/>
            </a:ln>
            <a:solidFill>
              <a:srgbClr val="404040"/>
            </a:solidFill>
            <a:effectLst/>
            <a:ea typeface="ヒラギノ角ゴ Pro W3" pitchFamily="84" charset="-128"/>
          </a:defRPr>
        </a:defPPr>
      </a:lstStyle>
    </a:spDef>
    <a:lnDef>
      <a:spPr bwMode="auto">
        <a:xfrm>
          <a:off x="0" y="0"/>
          <a:ext cx="1" cy="1"/>
        </a:xfrm>
        <a:custGeom>
          <a:avLst/>
          <a:gdLst/>
          <a:ahLst/>
          <a:cxnLst/>
          <a:rect l="0" t="0" r="0" b="0"/>
          <a:pathLst/>
        </a:custGeom>
        <a:solidFill>
          <a:srgbClr val="FFFFFF"/>
        </a:solidFill>
        <a:ln w="9525" cap="flat" cmpd="sng" algn="ctr">
          <a:solidFill>
            <a:srgbClr val="000000"/>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609600" marR="0" indent="-609600" algn="r" defTabSz="914400" rtl="0" eaLnBrk="1" fontAlgn="base" latinLnBrk="0" hangingPunct="1">
          <a:lnSpc>
            <a:spcPct val="90000"/>
          </a:lnSpc>
          <a:spcBef>
            <a:spcPct val="20000"/>
          </a:spcBef>
          <a:spcAft>
            <a:spcPct val="0"/>
          </a:spcAft>
          <a:buClrTx/>
          <a:buSzTx/>
          <a:buFont typeface="Helvetica" pitchFamily="84" charset="0"/>
          <a:buNone/>
          <a:tabLst/>
          <a:defRPr kumimoji="0" lang="en-US" sz="3200" b="0" i="0" u="none" strike="noStrike" cap="none" normalizeH="0" baseline="-25000" smtClean="0">
            <a:ln>
              <a:noFill/>
            </a:ln>
            <a:solidFill>
              <a:srgbClr val="404040"/>
            </a:solidFill>
            <a:effectLst/>
            <a:latin typeface="Helvetica" pitchFamily="84" charset="0"/>
            <a:ea typeface="ヒラギノ角ゴ Pro W3" pitchFamily="84" charset="-128"/>
          </a:defRPr>
        </a:defPPr>
      </a:lstStyle>
    </a:lnDef>
    <a:txDef>
      <a:spPr>
        <a:noFill/>
      </a:spPr>
      <a:bodyPr wrap="square" rtlCol="0">
        <a:spAutoFit/>
      </a:bodyPr>
      <a:lstStyle>
        <a:defPPr>
          <a:defRPr sz="3000" dirty="0" err="1" smtClean="0"/>
        </a:defPPr>
      </a:lstStyle>
    </a:tx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_rels/item5.xml.rels><?xml version="1.0" encoding="UTF-8" standalone="yes"?>
<Relationships xmlns="http://schemas.openxmlformats.org/package/2006/relationships"><Relationship Id="rId1" Type="http://schemas.openxmlformats.org/officeDocument/2006/relationships/customXmlProps" Target="itemProps5.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75A8D4EDE643945BAA82E38DD69E065" ma:contentTypeVersion="3" ma:contentTypeDescription="Create a new document." ma:contentTypeScope="" ma:versionID="9b02c1e8987dd280cc01bc84d3c16527">
  <xsd:schema xmlns:xsd="http://www.w3.org/2001/XMLSchema" xmlns:xs="http://www.w3.org/2001/XMLSchema" xmlns:p="http://schemas.microsoft.com/office/2006/metadata/properties" xmlns:ns2="a7495015-d16d-4dd1-a72f-488cd8119f34" targetNamespace="http://schemas.microsoft.com/office/2006/metadata/properties" ma:root="true" ma:fieldsID="b78db394faa2d7461e33401fde30deec" ns2:_="">
    <xsd:import namespace="a7495015-d16d-4dd1-a72f-488cd8119f34"/>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495015-d16d-4dd1-a72f-488cd8119f34"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4.xml><?xml version="1.0" encoding="utf-8"?>
<?mso-contentType ?>
<spe:Receivers xmlns:spe="http://schemas.microsoft.com/sharepoint/events">
  <Receiver>
    <Name>Document ID Generator</Name>
    <Synchronization>Synchronous</Synchronization>
    <Type>10001</Type>
    <SequenceNumber>1000</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10002</Type>
    <SequenceNumber>1001</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10004</Type>
    <SequenceNumber>1002</SequenceNumber>
    <Assembly>Microsoft.Office.DocumentManagement, Version=14.0.0.0, Culture=neutral, PublicKeyToken=71e9bce111e9429c</Assembly>
    <Class>Microsoft.Office.DocumentManagement.Internal.DocIdHandler</Class>
    <Data/>
    <Filter/>
  </Receiver>
  <Receiver>
    <Name>Document ID Generator</Name>
    <Synchronization>Synchronous</Synchronization>
    <Type>10006</Type>
    <SequenceNumber>1003</SequenceNumber>
    <Assembly>Microsoft.Office.DocumentManagement, Version=14.0.0.0, Culture=neutral, PublicKeyToken=71e9bce111e9429c</Assembly>
    <Class>Microsoft.Office.DocumentManagement.Internal.DocIdHandler</Class>
    <Data/>
    <Filter/>
  </Receiver>
</spe:Receivers>
</file>

<file path=customXml/item5.xml><?xml version="1.0" encoding="utf-8"?>
<LongProperties xmlns="http://schemas.microsoft.com/office/2006/metadata/longProperties"/>
</file>

<file path=customXml/itemProps1.xml><?xml version="1.0" encoding="utf-8"?>
<ds:datastoreItem xmlns:ds="http://schemas.openxmlformats.org/officeDocument/2006/customXml" ds:itemID="{74C6324C-4351-4A54-A5CC-A482A4792C6C}">
  <ds:schemaRefs>
    <ds:schemaRef ds:uri="http://schemas.microsoft.com/sharepoint/v3/contenttype/forms"/>
  </ds:schemaRefs>
</ds:datastoreItem>
</file>

<file path=customXml/itemProps2.xml><?xml version="1.0" encoding="utf-8"?>
<ds:datastoreItem xmlns:ds="http://schemas.openxmlformats.org/officeDocument/2006/customXml" ds:itemID="{F65FF038-D687-4170-9B83-093AAB34CB7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495015-d16d-4dd1-a72f-488cd8119f34"/>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6A8C181-E056-415E-9B59-40F04FA43837}">
  <ds:schemaRefs>
    <ds:schemaRef ds:uri="a7495015-d16d-4dd1-a72f-488cd8119f34"/>
    <ds:schemaRef ds:uri="http://schemas.microsoft.com/office/infopath/2007/PartnerControls"/>
    <ds:schemaRef ds:uri="http://www.w3.org/XML/1998/namespace"/>
    <ds:schemaRef ds:uri="http://purl.org/dc/elements/1.1/"/>
    <ds:schemaRef ds:uri="http://schemas.microsoft.com/office/2006/documentManagement/types"/>
    <ds:schemaRef ds:uri="http://schemas.openxmlformats.org/package/2006/metadata/core-properties"/>
    <ds:schemaRef ds:uri="http://schemas.microsoft.com/office/2006/metadata/properties"/>
    <ds:schemaRef ds:uri="http://purl.org/dc/dcmitype/"/>
    <ds:schemaRef ds:uri="http://purl.org/dc/terms/"/>
  </ds:schemaRefs>
</ds:datastoreItem>
</file>

<file path=customXml/itemProps4.xml><?xml version="1.0" encoding="utf-8"?>
<ds:datastoreItem xmlns:ds="http://schemas.openxmlformats.org/officeDocument/2006/customXml" ds:itemID="{B82C1470-9FF8-4C48-A872-BCD0DE68C023}">
  <ds:schemaRefs>
    <ds:schemaRef ds:uri="http://schemas.microsoft.com/sharepoint/events"/>
  </ds:schemaRefs>
</ds:datastoreItem>
</file>

<file path=customXml/itemProps5.xml><?xml version="1.0" encoding="utf-8"?>
<ds:datastoreItem xmlns:ds="http://schemas.openxmlformats.org/officeDocument/2006/customXml" ds:itemID="{8C1FB9C5-FCF7-40CA-B88F-2FCAC75B8805}">
  <ds:schemaRefs>
    <ds:schemaRef ds:uri="http://schemas.microsoft.com/office/2006/metadata/longProperties"/>
  </ds:schemaRefs>
</ds:datastoreItem>
</file>

<file path=docProps/app.xml><?xml version="1.0" encoding="utf-8"?>
<Properties xmlns="http://schemas.openxmlformats.org/officeDocument/2006/extended-properties" xmlns:vt="http://schemas.openxmlformats.org/officeDocument/2006/docPropsVTypes">
  <Template>Lions_PowerPoint_Template_June2016_Template-1</Template>
  <TotalTime>63679</TotalTime>
  <Words>1431</Words>
  <Application>Microsoft Office PowerPoint</Application>
  <PresentationFormat>Widescreen</PresentationFormat>
  <Paragraphs>333</Paragraphs>
  <Slides>36</Slides>
  <Notes>20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36</vt:i4>
      </vt:variant>
    </vt:vector>
  </HeadingPairs>
  <TitlesOfParts>
    <vt:vector size="44" baseType="lpstr">
      <vt:lpstr>Arial</vt:lpstr>
      <vt:lpstr>Calibri</vt:lpstr>
      <vt:lpstr>Helvetica</vt:lpstr>
      <vt:lpstr>Segoe UI</vt:lpstr>
      <vt:lpstr>Segoe UI Semibold</vt:lpstr>
      <vt:lpstr>Wingdings</vt:lpstr>
      <vt:lpstr>Wingdings 3</vt:lpstr>
      <vt:lpstr>Light 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Lions Clubs International</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Maurey, Andrea</dc:creator>
  <cp:lastModifiedBy>Wielgus, Natalie</cp:lastModifiedBy>
  <cp:revision>2082</cp:revision>
  <cp:lastPrinted>2018-07-23T15:21:46Z</cp:lastPrinted>
  <dcterms:created xsi:type="dcterms:W3CDTF">2016-11-15T15:12:50Z</dcterms:created>
  <dcterms:modified xsi:type="dcterms:W3CDTF">2023-10-26T13:48:55Z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dlc_DocId">
    <vt:lpwstr>2Z733PFY5E2U-163-69</vt:lpwstr>
  </property>
  <property fmtid="{D5CDD505-2E9C-101B-9397-08002B2CF9AE}" pid="3" name="_dlc_DocIdItemGuid">
    <vt:lpwstr>527daf3e-de7e-428b-8481-11904d93cdc4</vt:lpwstr>
  </property>
  <property fmtid="{D5CDD505-2E9C-101B-9397-08002B2CF9AE}" pid="4" name="_dlc_DocIdUrl">
    <vt:lpwstr>http://my.lionsclubs.org/Divisions/PR/_layouts/DocIdRedir.aspx?ID=2Z733PFY5E2U-163-69, 2Z733PFY5E2U-163-69</vt:lpwstr>
  </property>
</Properties>
</file>