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62" r:id="rId2"/>
    <p:sldId id="264" r:id="rId3"/>
    <p:sldId id="269" r:id="rId4"/>
    <p:sldId id="270" r:id="rId5"/>
    <p:sldId id="271" r:id="rId6"/>
    <p:sldId id="265" r:id="rId7"/>
    <p:sldId id="272" r:id="rId8"/>
    <p:sldId id="267" r:id="rId9"/>
    <p:sldId id="273" r:id="rId10"/>
    <p:sldId id="266" r:id="rId11"/>
    <p:sldId id="274" r:id="rId12"/>
    <p:sldId id="268" r:id="rId13"/>
    <p:sldId id="275" r:id="rId14"/>
    <p:sldId id="263" r:id="rId15"/>
    <p:sldId id="258" r:id="rId16"/>
    <p:sldId id="261" r:id="rId17"/>
  </p:sldIdLst>
  <p:sldSz cx="9747250" cy="48736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4F4F"/>
    <a:srgbClr val="FBCC21"/>
    <a:srgbClr val="0B46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20"/>
    <p:restoredTop sz="94694"/>
  </p:normalViewPr>
  <p:slideViewPr>
    <p:cSldViewPr snapToObjects="1">
      <p:cViewPr varScale="1">
        <p:scale>
          <a:sx n="120" d="100"/>
          <a:sy n="120" d="100"/>
        </p:scale>
        <p:origin x="208" y="1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8406" y="797605"/>
            <a:ext cx="7310438" cy="1696744"/>
          </a:xfrm>
        </p:spPr>
        <p:txBody>
          <a:bodyPr anchor="b"/>
          <a:lstStyle>
            <a:lvl1pPr algn="ctr">
              <a:defRPr sz="426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8406" y="2559782"/>
            <a:ext cx="7310438" cy="1176664"/>
          </a:xfrm>
        </p:spPr>
        <p:txBody>
          <a:bodyPr/>
          <a:lstStyle>
            <a:lvl1pPr marL="0" indent="0" algn="ctr">
              <a:buNone/>
              <a:defRPr sz="1705"/>
            </a:lvl1pPr>
            <a:lvl2pPr marL="324886" indent="0" algn="ctr">
              <a:buNone/>
              <a:defRPr sz="1421"/>
            </a:lvl2pPr>
            <a:lvl3pPr marL="649773" indent="0" algn="ctr">
              <a:buNone/>
              <a:defRPr sz="1279"/>
            </a:lvl3pPr>
            <a:lvl4pPr marL="974659" indent="0" algn="ctr">
              <a:buNone/>
              <a:defRPr sz="1137"/>
            </a:lvl4pPr>
            <a:lvl5pPr marL="1299545" indent="0" algn="ctr">
              <a:buNone/>
              <a:defRPr sz="1137"/>
            </a:lvl5pPr>
            <a:lvl6pPr marL="1624432" indent="0" algn="ctr">
              <a:buNone/>
              <a:defRPr sz="1137"/>
            </a:lvl6pPr>
            <a:lvl7pPr marL="1949318" indent="0" algn="ctr">
              <a:buNone/>
              <a:defRPr sz="1137"/>
            </a:lvl7pPr>
            <a:lvl8pPr marL="2274204" indent="0" algn="ctr">
              <a:buNone/>
              <a:defRPr sz="1137"/>
            </a:lvl8pPr>
            <a:lvl9pPr marL="2599091" indent="0" algn="ctr">
              <a:buNone/>
              <a:defRPr sz="113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94FE9-EC4E-2640-920C-2DB74A1650BE}" type="datetimeFigureOut">
              <a:rPr lang="en-US" smtClean="0"/>
              <a:t>7/1/19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5EF7-8465-D647-BD74-995EA9611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596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94FE9-EC4E-2640-920C-2DB74A1650BE}" type="datetimeFigureOut">
              <a:rPr lang="en-US" smtClean="0"/>
              <a:t>7/1/19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5EF7-8465-D647-BD74-995EA9611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596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5376" y="259475"/>
            <a:ext cx="2101751" cy="413017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0123" y="259475"/>
            <a:ext cx="6183412" cy="413017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94FE9-EC4E-2640-920C-2DB74A1650BE}" type="datetimeFigureOut">
              <a:rPr lang="en-US" smtClean="0"/>
              <a:t>7/1/19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5EF7-8465-D647-BD74-995EA9611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635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94FE9-EC4E-2640-920C-2DB74A1650BE}" type="datetimeFigureOut">
              <a:rPr lang="en-US" smtClean="0"/>
              <a:t>7/1/19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5EF7-8465-D647-BD74-995EA9611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334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047" y="1215023"/>
            <a:ext cx="8407003" cy="2027292"/>
          </a:xfrm>
        </p:spPr>
        <p:txBody>
          <a:bodyPr anchor="b"/>
          <a:lstStyle>
            <a:lvl1pPr>
              <a:defRPr sz="426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047" y="3261494"/>
            <a:ext cx="8407003" cy="1066105"/>
          </a:xfrm>
        </p:spPr>
        <p:txBody>
          <a:bodyPr/>
          <a:lstStyle>
            <a:lvl1pPr marL="0" indent="0">
              <a:buNone/>
              <a:defRPr sz="1705">
                <a:solidFill>
                  <a:schemeClr val="tx1">
                    <a:tint val="75000"/>
                  </a:schemeClr>
                </a:solidFill>
              </a:defRPr>
            </a:lvl1pPr>
            <a:lvl2pPr marL="324886" indent="0">
              <a:buNone/>
              <a:defRPr sz="1421">
                <a:solidFill>
                  <a:schemeClr val="tx1">
                    <a:tint val="75000"/>
                  </a:schemeClr>
                </a:solidFill>
              </a:defRPr>
            </a:lvl2pPr>
            <a:lvl3pPr marL="649773" indent="0">
              <a:buNone/>
              <a:defRPr sz="1279">
                <a:solidFill>
                  <a:schemeClr val="tx1">
                    <a:tint val="75000"/>
                  </a:schemeClr>
                </a:solidFill>
              </a:defRPr>
            </a:lvl3pPr>
            <a:lvl4pPr marL="974659" indent="0">
              <a:buNone/>
              <a:defRPr sz="1137">
                <a:solidFill>
                  <a:schemeClr val="tx1">
                    <a:tint val="75000"/>
                  </a:schemeClr>
                </a:solidFill>
              </a:defRPr>
            </a:lvl4pPr>
            <a:lvl5pPr marL="1299545" indent="0">
              <a:buNone/>
              <a:defRPr sz="1137">
                <a:solidFill>
                  <a:schemeClr val="tx1">
                    <a:tint val="75000"/>
                  </a:schemeClr>
                </a:solidFill>
              </a:defRPr>
            </a:lvl5pPr>
            <a:lvl6pPr marL="1624432" indent="0">
              <a:buNone/>
              <a:defRPr sz="1137">
                <a:solidFill>
                  <a:schemeClr val="tx1">
                    <a:tint val="75000"/>
                  </a:schemeClr>
                </a:solidFill>
              </a:defRPr>
            </a:lvl6pPr>
            <a:lvl7pPr marL="1949318" indent="0">
              <a:buNone/>
              <a:defRPr sz="1137">
                <a:solidFill>
                  <a:schemeClr val="tx1">
                    <a:tint val="75000"/>
                  </a:schemeClr>
                </a:solidFill>
              </a:defRPr>
            </a:lvl7pPr>
            <a:lvl8pPr marL="2274204" indent="0">
              <a:buNone/>
              <a:defRPr sz="1137">
                <a:solidFill>
                  <a:schemeClr val="tx1">
                    <a:tint val="75000"/>
                  </a:schemeClr>
                </a:solidFill>
              </a:defRPr>
            </a:lvl8pPr>
            <a:lvl9pPr marL="2599091" indent="0">
              <a:buNone/>
              <a:defRPr sz="113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94FE9-EC4E-2640-920C-2DB74A1650BE}" type="datetimeFigureOut">
              <a:rPr lang="en-US" smtClean="0"/>
              <a:t>7/1/19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5EF7-8465-D647-BD74-995EA9611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640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0124" y="1297377"/>
            <a:ext cx="4142581" cy="3092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4545" y="1297377"/>
            <a:ext cx="4142581" cy="3092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94FE9-EC4E-2640-920C-2DB74A1650BE}" type="datetimeFigureOut">
              <a:rPr lang="en-US" smtClean="0"/>
              <a:t>7/1/19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5EF7-8465-D647-BD74-995EA9611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651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393" y="259476"/>
            <a:ext cx="8407003" cy="9420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1394" y="1194715"/>
            <a:ext cx="4123543" cy="585512"/>
          </a:xfrm>
        </p:spPr>
        <p:txBody>
          <a:bodyPr anchor="b"/>
          <a:lstStyle>
            <a:lvl1pPr marL="0" indent="0">
              <a:buNone/>
              <a:defRPr sz="1705" b="1"/>
            </a:lvl1pPr>
            <a:lvl2pPr marL="324886" indent="0">
              <a:buNone/>
              <a:defRPr sz="1421" b="1"/>
            </a:lvl2pPr>
            <a:lvl3pPr marL="649773" indent="0">
              <a:buNone/>
              <a:defRPr sz="1279" b="1"/>
            </a:lvl3pPr>
            <a:lvl4pPr marL="974659" indent="0">
              <a:buNone/>
              <a:defRPr sz="1137" b="1"/>
            </a:lvl4pPr>
            <a:lvl5pPr marL="1299545" indent="0">
              <a:buNone/>
              <a:defRPr sz="1137" b="1"/>
            </a:lvl5pPr>
            <a:lvl6pPr marL="1624432" indent="0">
              <a:buNone/>
              <a:defRPr sz="1137" b="1"/>
            </a:lvl6pPr>
            <a:lvl7pPr marL="1949318" indent="0">
              <a:buNone/>
              <a:defRPr sz="1137" b="1"/>
            </a:lvl7pPr>
            <a:lvl8pPr marL="2274204" indent="0">
              <a:buNone/>
              <a:defRPr sz="1137" b="1"/>
            </a:lvl8pPr>
            <a:lvl9pPr marL="2599091" indent="0">
              <a:buNone/>
              <a:defRPr sz="113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1394" y="1780227"/>
            <a:ext cx="4123543" cy="2618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4545" y="1194715"/>
            <a:ext cx="4143851" cy="585512"/>
          </a:xfrm>
        </p:spPr>
        <p:txBody>
          <a:bodyPr anchor="b"/>
          <a:lstStyle>
            <a:lvl1pPr marL="0" indent="0">
              <a:buNone/>
              <a:defRPr sz="1705" b="1"/>
            </a:lvl1pPr>
            <a:lvl2pPr marL="324886" indent="0">
              <a:buNone/>
              <a:defRPr sz="1421" b="1"/>
            </a:lvl2pPr>
            <a:lvl3pPr marL="649773" indent="0">
              <a:buNone/>
              <a:defRPr sz="1279" b="1"/>
            </a:lvl3pPr>
            <a:lvl4pPr marL="974659" indent="0">
              <a:buNone/>
              <a:defRPr sz="1137" b="1"/>
            </a:lvl4pPr>
            <a:lvl5pPr marL="1299545" indent="0">
              <a:buNone/>
              <a:defRPr sz="1137" b="1"/>
            </a:lvl5pPr>
            <a:lvl6pPr marL="1624432" indent="0">
              <a:buNone/>
              <a:defRPr sz="1137" b="1"/>
            </a:lvl6pPr>
            <a:lvl7pPr marL="1949318" indent="0">
              <a:buNone/>
              <a:defRPr sz="1137" b="1"/>
            </a:lvl7pPr>
            <a:lvl8pPr marL="2274204" indent="0">
              <a:buNone/>
              <a:defRPr sz="1137" b="1"/>
            </a:lvl8pPr>
            <a:lvl9pPr marL="2599091" indent="0">
              <a:buNone/>
              <a:defRPr sz="113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4545" y="1780227"/>
            <a:ext cx="4143851" cy="2618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94FE9-EC4E-2640-920C-2DB74A1650BE}" type="datetimeFigureOut">
              <a:rPr lang="en-US" smtClean="0"/>
              <a:t>7/1/19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5EF7-8465-D647-BD74-995EA9611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193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94FE9-EC4E-2640-920C-2DB74A1650BE}" type="datetimeFigureOut">
              <a:rPr lang="en-US" smtClean="0"/>
              <a:t>7/1/19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5EF7-8465-D647-BD74-995EA9611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950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94FE9-EC4E-2640-920C-2DB74A1650BE}" type="datetimeFigureOut">
              <a:rPr lang="en-US" smtClean="0"/>
              <a:t>7/1/19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5EF7-8465-D647-BD74-995EA9611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330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393" y="324908"/>
            <a:ext cx="3143742" cy="1137179"/>
          </a:xfrm>
        </p:spPr>
        <p:txBody>
          <a:bodyPr anchor="b"/>
          <a:lstStyle>
            <a:lvl1pPr>
              <a:defRPr sz="227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3851" y="701712"/>
            <a:ext cx="4934545" cy="3463433"/>
          </a:xfrm>
        </p:spPr>
        <p:txBody>
          <a:bodyPr/>
          <a:lstStyle>
            <a:lvl1pPr>
              <a:defRPr sz="2274"/>
            </a:lvl1pPr>
            <a:lvl2pPr>
              <a:defRPr sz="1990"/>
            </a:lvl2pPr>
            <a:lvl3pPr>
              <a:defRPr sz="1705"/>
            </a:lvl3pPr>
            <a:lvl4pPr>
              <a:defRPr sz="1421"/>
            </a:lvl4pPr>
            <a:lvl5pPr>
              <a:defRPr sz="1421"/>
            </a:lvl5pPr>
            <a:lvl6pPr>
              <a:defRPr sz="1421"/>
            </a:lvl6pPr>
            <a:lvl7pPr>
              <a:defRPr sz="1421"/>
            </a:lvl7pPr>
            <a:lvl8pPr>
              <a:defRPr sz="1421"/>
            </a:lvl8pPr>
            <a:lvl9pPr>
              <a:defRPr sz="142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1393" y="1462087"/>
            <a:ext cx="3143742" cy="2708698"/>
          </a:xfrm>
        </p:spPr>
        <p:txBody>
          <a:bodyPr/>
          <a:lstStyle>
            <a:lvl1pPr marL="0" indent="0">
              <a:buNone/>
              <a:defRPr sz="1137"/>
            </a:lvl1pPr>
            <a:lvl2pPr marL="324886" indent="0">
              <a:buNone/>
              <a:defRPr sz="995"/>
            </a:lvl2pPr>
            <a:lvl3pPr marL="649773" indent="0">
              <a:buNone/>
              <a:defRPr sz="853"/>
            </a:lvl3pPr>
            <a:lvl4pPr marL="974659" indent="0">
              <a:buNone/>
              <a:defRPr sz="711"/>
            </a:lvl4pPr>
            <a:lvl5pPr marL="1299545" indent="0">
              <a:buNone/>
              <a:defRPr sz="711"/>
            </a:lvl5pPr>
            <a:lvl6pPr marL="1624432" indent="0">
              <a:buNone/>
              <a:defRPr sz="711"/>
            </a:lvl6pPr>
            <a:lvl7pPr marL="1949318" indent="0">
              <a:buNone/>
              <a:defRPr sz="711"/>
            </a:lvl7pPr>
            <a:lvl8pPr marL="2274204" indent="0">
              <a:buNone/>
              <a:defRPr sz="711"/>
            </a:lvl8pPr>
            <a:lvl9pPr marL="2599091" indent="0">
              <a:buNone/>
              <a:defRPr sz="7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94FE9-EC4E-2640-920C-2DB74A1650BE}" type="datetimeFigureOut">
              <a:rPr lang="en-US" smtClean="0"/>
              <a:t>7/1/19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5EF7-8465-D647-BD74-995EA9611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632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393" y="324908"/>
            <a:ext cx="3143742" cy="1137179"/>
          </a:xfrm>
        </p:spPr>
        <p:txBody>
          <a:bodyPr anchor="b"/>
          <a:lstStyle>
            <a:lvl1pPr>
              <a:defRPr sz="227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3851" y="701712"/>
            <a:ext cx="4934545" cy="3463433"/>
          </a:xfrm>
        </p:spPr>
        <p:txBody>
          <a:bodyPr anchor="t"/>
          <a:lstStyle>
            <a:lvl1pPr marL="0" indent="0">
              <a:buNone/>
              <a:defRPr sz="2274"/>
            </a:lvl1pPr>
            <a:lvl2pPr marL="324886" indent="0">
              <a:buNone/>
              <a:defRPr sz="1990"/>
            </a:lvl2pPr>
            <a:lvl3pPr marL="649773" indent="0">
              <a:buNone/>
              <a:defRPr sz="1705"/>
            </a:lvl3pPr>
            <a:lvl4pPr marL="974659" indent="0">
              <a:buNone/>
              <a:defRPr sz="1421"/>
            </a:lvl4pPr>
            <a:lvl5pPr marL="1299545" indent="0">
              <a:buNone/>
              <a:defRPr sz="1421"/>
            </a:lvl5pPr>
            <a:lvl6pPr marL="1624432" indent="0">
              <a:buNone/>
              <a:defRPr sz="1421"/>
            </a:lvl6pPr>
            <a:lvl7pPr marL="1949318" indent="0">
              <a:buNone/>
              <a:defRPr sz="1421"/>
            </a:lvl7pPr>
            <a:lvl8pPr marL="2274204" indent="0">
              <a:buNone/>
              <a:defRPr sz="1421"/>
            </a:lvl8pPr>
            <a:lvl9pPr marL="2599091" indent="0">
              <a:buNone/>
              <a:defRPr sz="1421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1393" y="1462087"/>
            <a:ext cx="3143742" cy="2708698"/>
          </a:xfrm>
        </p:spPr>
        <p:txBody>
          <a:bodyPr/>
          <a:lstStyle>
            <a:lvl1pPr marL="0" indent="0">
              <a:buNone/>
              <a:defRPr sz="1137"/>
            </a:lvl1pPr>
            <a:lvl2pPr marL="324886" indent="0">
              <a:buNone/>
              <a:defRPr sz="995"/>
            </a:lvl2pPr>
            <a:lvl3pPr marL="649773" indent="0">
              <a:buNone/>
              <a:defRPr sz="853"/>
            </a:lvl3pPr>
            <a:lvl4pPr marL="974659" indent="0">
              <a:buNone/>
              <a:defRPr sz="711"/>
            </a:lvl4pPr>
            <a:lvl5pPr marL="1299545" indent="0">
              <a:buNone/>
              <a:defRPr sz="711"/>
            </a:lvl5pPr>
            <a:lvl6pPr marL="1624432" indent="0">
              <a:buNone/>
              <a:defRPr sz="711"/>
            </a:lvl6pPr>
            <a:lvl7pPr marL="1949318" indent="0">
              <a:buNone/>
              <a:defRPr sz="711"/>
            </a:lvl7pPr>
            <a:lvl8pPr marL="2274204" indent="0">
              <a:buNone/>
              <a:defRPr sz="711"/>
            </a:lvl8pPr>
            <a:lvl9pPr marL="2599091" indent="0">
              <a:buNone/>
              <a:defRPr sz="7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94FE9-EC4E-2640-920C-2DB74A1650BE}" type="datetimeFigureOut">
              <a:rPr lang="en-US" smtClean="0"/>
              <a:t>7/1/19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5EF7-8465-D647-BD74-995EA9611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87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0124" y="259476"/>
            <a:ext cx="8407003" cy="942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0124" y="1297377"/>
            <a:ext cx="8407003" cy="3092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0124" y="4517129"/>
            <a:ext cx="2193131" cy="259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94FE9-EC4E-2640-920C-2DB74A1650BE}" type="datetimeFigureOut">
              <a:rPr lang="en-US" smtClean="0"/>
              <a:t>7/1/19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28777" y="4517129"/>
            <a:ext cx="3289697" cy="259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3995" y="4517129"/>
            <a:ext cx="2193131" cy="259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35EF7-8465-D647-BD74-995EA9611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543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49773" rtl="0" eaLnBrk="1" latinLnBrk="0" hangingPunct="1">
        <a:lnSpc>
          <a:spcPct val="90000"/>
        </a:lnSpc>
        <a:spcBef>
          <a:spcPct val="0"/>
        </a:spcBef>
        <a:buNone/>
        <a:defRPr sz="312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443" indent="-162443" algn="l" defTabSz="649773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1990" kern="1200">
          <a:solidFill>
            <a:schemeClr val="tx1"/>
          </a:solidFill>
          <a:latin typeface="+mn-lt"/>
          <a:ea typeface="+mn-ea"/>
          <a:cs typeface="+mn-cs"/>
        </a:defRPr>
      </a:lvl1pPr>
      <a:lvl2pPr marL="487329" indent="-162443" algn="l" defTabSz="649773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12216" indent="-162443" algn="l" defTabSz="649773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421" kern="1200">
          <a:solidFill>
            <a:schemeClr val="tx1"/>
          </a:solidFill>
          <a:latin typeface="+mn-lt"/>
          <a:ea typeface="+mn-ea"/>
          <a:cs typeface="+mn-cs"/>
        </a:defRPr>
      </a:lvl3pPr>
      <a:lvl4pPr marL="1137102" indent="-162443" algn="l" defTabSz="649773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279" kern="1200">
          <a:solidFill>
            <a:schemeClr val="tx1"/>
          </a:solidFill>
          <a:latin typeface="+mn-lt"/>
          <a:ea typeface="+mn-ea"/>
          <a:cs typeface="+mn-cs"/>
        </a:defRPr>
      </a:lvl4pPr>
      <a:lvl5pPr marL="1461988" indent="-162443" algn="l" defTabSz="649773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279" kern="1200">
          <a:solidFill>
            <a:schemeClr val="tx1"/>
          </a:solidFill>
          <a:latin typeface="+mn-lt"/>
          <a:ea typeface="+mn-ea"/>
          <a:cs typeface="+mn-cs"/>
        </a:defRPr>
      </a:lvl5pPr>
      <a:lvl6pPr marL="1786875" indent="-162443" algn="l" defTabSz="649773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279" kern="1200">
          <a:solidFill>
            <a:schemeClr val="tx1"/>
          </a:solidFill>
          <a:latin typeface="+mn-lt"/>
          <a:ea typeface="+mn-ea"/>
          <a:cs typeface="+mn-cs"/>
        </a:defRPr>
      </a:lvl6pPr>
      <a:lvl7pPr marL="2111761" indent="-162443" algn="l" defTabSz="649773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279" kern="1200">
          <a:solidFill>
            <a:schemeClr val="tx1"/>
          </a:solidFill>
          <a:latin typeface="+mn-lt"/>
          <a:ea typeface="+mn-ea"/>
          <a:cs typeface="+mn-cs"/>
        </a:defRPr>
      </a:lvl7pPr>
      <a:lvl8pPr marL="2436647" indent="-162443" algn="l" defTabSz="649773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279" kern="1200">
          <a:solidFill>
            <a:schemeClr val="tx1"/>
          </a:solidFill>
          <a:latin typeface="+mn-lt"/>
          <a:ea typeface="+mn-ea"/>
          <a:cs typeface="+mn-cs"/>
        </a:defRPr>
      </a:lvl8pPr>
      <a:lvl9pPr marL="2761534" indent="-162443" algn="l" defTabSz="649773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2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9773" rtl="0" eaLnBrk="1" latinLnBrk="0" hangingPunct="1">
        <a:defRPr sz="1279" kern="1200">
          <a:solidFill>
            <a:schemeClr val="tx1"/>
          </a:solidFill>
          <a:latin typeface="+mn-lt"/>
          <a:ea typeface="+mn-ea"/>
          <a:cs typeface="+mn-cs"/>
        </a:defRPr>
      </a:lvl1pPr>
      <a:lvl2pPr marL="324886" algn="l" defTabSz="649773" rtl="0" eaLnBrk="1" latinLnBrk="0" hangingPunct="1">
        <a:defRPr sz="1279" kern="1200">
          <a:solidFill>
            <a:schemeClr val="tx1"/>
          </a:solidFill>
          <a:latin typeface="+mn-lt"/>
          <a:ea typeface="+mn-ea"/>
          <a:cs typeface="+mn-cs"/>
        </a:defRPr>
      </a:lvl2pPr>
      <a:lvl3pPr marL="649773" algn="l" defTabSz="649773" rtl="0" eaLnBrk="1" latinLnBrk="0" hangingPunct="1">
        <a:defRPr sz="1279" kern="1200">
          <a:solidFill>
            <a:schemeClr val="tx1"/>
          </a:solidFill>
          <a:latin typeface="+mn-lt"/>
          <a:ea typeface="+mn-ea"/>
          <a:cs typeface="+mn-cs"/>
        </a:defRPr>
      </a:lvl3pPr>
      <a:lvl4pPr marL="974659" algn="l" defTabSz="649773" rtl="0" eaLnBrk="1" latinLnBrk="0" hangingPunct="1">
        <a:defRPr sz="1279" kern="1200">
          <a:solidFill>
            <a:schemeClr val="tx1"/>
          </a:solidFill>
          <a:latin typeface="+mn-lt"/>
          <a:ea typeface="+mn-ea"/>
          <a:cs typeface="+mn-cs"/>
        </a:defRPr>
      </a:lvl4pPr>
      <a:lvl5pPr marL="1299545" algn="l" defTabSz="649773" rtl="0" eaLnBrk="1" latinLnBrk="0" hangingPunct="1">
        <a:defRPr sz="1279" kern="1200">
          <a:solidFill>
            <a:schemeClr val="tx1"/>
          </a:solidFill>
          <a:latin typeface="+mn-lt"/>
          <a:ea typeface="+mn-ea"/>
          <a:cs typeface="+mn-cs"/>
        </a:defRPr>
      </a:lvl5pPr>
      <a:lvl6pPr marL="1624432" algn="l" defTabSz="649773" rtl="0" eaLnBrk="1" latinLnBrk="0" hangingPunct="1">
        <a:defRPr sz="1279" kern="1200">
          <a:solidFill>
            <a:schemeClr val="tx1"/>
          </a:solidFill>
          <a:latin typeface="+mn-lt"/>
          <a:ea typeface="+mn-ea"/>
          <a:cs typeface="+mn-cs"/>
        </a:defRPr>
      </a:lvl6pPr>
      <a:lvl7pPr marL="1949318" algn="l" defTabSz="649773" rtl="0" eaLnBrk="1" latinLnBrk="0" hangingPunct="1">
        <a:defRPr sz="1279" kern="1200">
          <a:solidFill>
            <a:schemeClr val="tx1"/>
          </a:solidFill>
          <a:latin typeface="+mn-lt"/>
          <a:ea typeface="+mn-ea"/>
          <a:cs typeface="+mn-cs"/>
        </a:defRPr>
      </a:lvl7pPr>
      <a:lvl8pPr marL="2274204" algn="l" defTabSz="649773" rtl="0" eaLnBrk="1" latinLnBrk="0" hangingPunct="1">
        <a:defRPr sz="1279" kern="1200">
          <a:solidFill>
            <a:schemeClr val="tx1"/>
          </a:solidFill>
          <a:latin typeface="+mn-lt"/>
          <a:ea typeface="+mn-ea"/>
          <a:cs typeface="+mn-cs"/>
        </a:defRPr>
      </a:lvl8pPr>
      <a:lvl9pPr marL="2599091" algn="l" defTabSz="649773" rtl="0" eaLnBrk="1" latinLnBrk="0" hangingPunct="1">
        <a:defRPr sz="12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989CD-615E-D64C-B837-C5AA6D92B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475" y="259476"/>
            <a:ext cx="8034301" cy="4226665"/>
          </a:xfrm>
        </p:spPr>
        <p:txBody>
          <a:bodyPr>
            <a:normAutofit/>
          </a:bodyPr>
          <a:lstStyle/>
          <a:p>
            <a:r>
              <a:rPr lang="en-US" dirty="0"/>
              <a:t>1. Customize design to your liking.</a:t>
            </a:r>
            <a:br>
              <a:rPr lang="en-US" dirty="0"/>
            </a:br>
            <a:r>
              <a:rPr lang="en-US" dirty="0"/>
              <a:t>2. When done, Go to File&gt;Export</a:t>
            </a:r>
            <a:br>
              <a:rPr lang="en-US" dirty="0"/>
            </a:br>
            <a:r>
              <a:rPr lang="en-US" dirty="0"/>
              <a:t>3. Export as JPG or PNG</a:t>
            </a:r>
            <a:br>
              <a:rPr lang="en-US" dirty="0"/>
            </a:br>
            <a:r>
              <a:rPr lang="en-US" dirty="0"/>
              <a:t>4. Use exported image on your social sites.</a:t>
            </a:r>
          </a:p>
        </p:txBody>
      </p:sp>
    </p:spTree>
    <p:extLst>
      <p:ext uri="{BB962C8B-B14F-4D97-AF65-F5344CB8AC3E}">
        <p14:creationId xmlns:p14="http://schemas.microsoft.com/office/powerpoint/2010/main" val="3189729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C063E5A-3892-6748-B3F8-16E3E71923DB}"/>
              </a:ext>
            </a:extLst>
          </p:cNvPr>
          <p:cNvSpPr/>
          <p:nvPr/>
        </p:nvSpPr>
        <p:spPr>
          <a:xfrm>
            <a:off x="454025" y="502176"/>
            <a:ext cx="863202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238"/>
              </a:lnSpc>
            </a:pPr>
            <a:r>
              <a:rPr lang="en-US" sz="3912" b="1" dirty="0">
                <a:solidFill>
                  <a:srgbClr val="0B468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Did you know there’s a service club in your community?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EB8489F-B3EA-2048-8964-D6BC349C37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66157" y="3865132"/>
            <a:ext cx="3691552" cy="621009"/>
          </a:xfrm>
          <a:prstGeom prst="rect">
            <a:avLst/>
          </a:prstGeom>
          <a:effectLst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B57BE33-7228-0D46-ADF8-7020C90168FA}"/>
              </a:ext>
            </a:extLst>
          </p:cNvPr>
          <p:cNvSpPr/>
          <p:nvPr/>
        </p:nvSpPr>
        <p:spPr>
          <a:xfrm>
            <a:off x="516125" y="2017486"/>
            <a:ext cx="8632022" cy="995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934" dirty="0">
                <a:solidFill>
                  <a:srgbClr val="4E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or get involved at</a:t>
            </a:r>
          </a:p>
          <a:p>
            <a:r>
              <a:rPr lang="en-US" sz="2934" b="1" dirty="0" err="1">
                <a:solidFill>
                  <a:srgbClr val="4E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lionsclubs.org</a:t>
            </a:r>
            <a:r>
              <a:rPr lang="en-US" sz="2934" b="1" dirty="0">
                <a:solidFill>
                  <a:srgbClr val="4E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/about-us</a:t>
            </a:r>
            <a:endParaRPr lang="en-US" sz="2934" dirty="0">
              <a:solidFill>
                <a:srgbClr val="4E4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56A429-4742-9F4C-A697-C8A02D206FD5}"/>
              </a:ext>
            </a:extLst>
          </p:cNvPr>
          <p:cNvSpPr/>
          <p:nvPr/>
        </p:nvSpPr>
        <p:spPr>
          <a:xfrm>
            <a:off x="566157" y="1800820"/>
            <a:ext cx="6532662" cy="67575"/>
          </a:xfrm>
          <a:prstGeom prst="rect">
            <a:avLst/>
          </a:prstGeom>
          <a:solidFill>
            <a:srgbClr val="FBCC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31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2C5F6EC-F9D7-764D-B052-D22D273EF5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"/>
          </a:blip>
          <a:srcRect r="23798" b="9262"/>
          <a:stretch/>
        </p:blipFill>
        <p:spPr>
          <a:xfrm>
            <a:off x="7354680" y="2168938"/>
            <a:ext cx="2392570" cy="269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145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8A2E39D-1AF3-C14F-A321-0F2D0993C2D4}"/>
              </a:ext>
            </a:extLst>
          </p:cNvPr>
          <p:cNvSpPr/>
          <p:nvPr/>
        </p:nvSpPr>
        <p:spPr>
          <a:xfrm>
            <a:off x="0" y="-1"/>
            <a:ext cx="9747250" cy="4873625"/>
          </a:xfrm>
          <a:prstGeom prst="rect">
            <a:avLst/>
          </a:prstGeom>
          <a:solidFill>
            <a:srgbClr val="0B4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31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54D011-C8B0-6E4F-A486-DC4D5C9728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"/>
          </a:blip>
          <a:srcRect r="23747" b="9944"/>
          <a:stretch/>
        </p:blipFill>
        <p:spPr>
          <a:xfrm>
            <a:off x="7355124" y="2196436"/>
            <a:ext cx="2392126" cy="267718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C063E5A-3892-6748-B3F8-16E3E71923DB}"/>
              </a:ext>
            </a:extLst>
          </p:cNvPr>
          <p:cNvSpPr/>
          <p:nvPr/>
        </p:nvSpPr>
        <p:spPr>
          <a:xfrm>
            <a:off x="454025" y="449585"/>
            <a:ext cx="863202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238"/>
              </a:lnSpc>
            </a:pPr>
            <a:r>
              <a:rPr lang="en-US" sz="3912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Did you know there’s a service club in your community?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56A429-4742-9F4C-A697-C8A02D206FD5}"/>
              </a:ext>
            </a:extLst>
          </p:cNvPr>
          <p:cNvSpPr/>
          <p:nvPr/>
        </p:nvSpPr>
        <p:spPr>
          <a:xfrm>
            <a:off x="566157" y="1748229"/>
            <a:ext cx="6532662" cy="67575"/>
          </a:xfrm>
          <a:prstGeom prst="rect">
            <a:avLst/>
          </a:prstGeom>
          <a:solidFill>
            <a:srgbClr val="FBCC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31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55808F-8752-A841-9A73-FEF8352CA50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66157" y="3865132"/>
            <a:ext cx="3691552" cy="621009"/>
          </a:xfrm>
          <a:prstGeom prst="rect">
            <a:avLst/>
          </a:prstGeom>
          <a:effectLst/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5A0EA3B-7429-3F4F-A97B-98D64C8A4C7C}"/>
              </a:ext>
            </a:extLst>
          </p:cNvPr>
          <p:cNvSpPr/>
          <p:nvPr/>
        </p:nvSpPr>
        <p:spPr>
          <a:xfrm>
            <a:off x="516125" y="2017486"/>
            <a:ext cx="8632022" cy="995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9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or get involved at</a:t>
            </a:r>
          </a:p>
          <a:p>
            <a:r>
              <a:rPr lang="en-US" sz="2934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lionsclubs.org</a:t>
            </a:r>
            <a:r>
              <a:rPr lang="en-US" sz="2934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/about-us</a:t>
            </a:r>
            <a:endParaRPr lang="en-US" sz="2934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425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C063E5A-3892-6748-B3F8-16E3E71923DB}"/>
              </a:ext>
            </a:extLst>
          </p:cNvPr>
          <p:cNvSpPr/>
          <p:nvPr/>
        </p:nvSpPr>
        <p:spPr>
          <a:xfrm>
            <a:off x="454025" y="502176"/>
            <a:ext cx="863202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238"/>
              </a:lnSpc>
            </a:pPr>
            <a:r>
              <a:rPr lang="en-US" sz="3912" b="1" dirty="0">
                <a:solidFill>
                  <a:srgbClr val="0B468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Did you know there’s a service club in [your location here]?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EB8489F-B3EA-2048-8964-D6BC349C37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66157" y="3865132"/>
            <a:ext cx="3691552" cy="621009"/>
          </a:xfrm>
          <a:prstGeom prst="rect">
            <a:avLst/>
          </a:prstGeom>
          <a:effectLst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B57BE33-7228-0D46-ADF8-7020C90168FA}"/>
              </a:ext>
            </a:extLst>
          </p:cNvPr>
          <p:cNvSpPr/>
          <p:nvPr/>
        </p:nvSpPr>
        <p:spPr>
          <a:xfrm>
            <a:off x="516125" y="2017486"/>
            <a:ext cx="8632022" cy="995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934" dirty="0">
                <a:solidFill>
                  <a:srgbClr val="4E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or get involved at</a:t>
            </a:r>
          </a:p>
          <a:p>
            <a:r>
              <a:rPr lang="en-US" sz="2934" b="1" dirty="0" err="1">
                <a:solidFill>
                  <a:srgbClr val="4E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lionsclubs.org</a:t>
            </a:r>
            <a:r>
              <a:rPr lang="en-US" sz="2934" b="1" dirty="0">
                <a:solidFill>
                  <a:srgbClr val="4E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/about-us</a:t>
            </a:r>
            <a:endParaRPr lang="en-US" sz="2934" dirty="0">
              <a:solidFill>
                <a:srgbClr val="4E4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56A429-4742-9F4C-A697-C8A02D206FD5}"/>
              </a:ext>
            </a:extLst>
          </p:cNvPr>
          <p:cNvSpPr/>
          <p:nvPr/>
        </p:nvSpPr>
        <p:spPr>
          <a:xfrm>
            <a:off x="566157" y="1800820"/>
            <a:ext cx="6532662" cy="67575"/>
          </a:xfrm>
          <a:prstGeom prst="rect">
            <a:avLst/>
          </a:prstGeom>
          <a:solidFill>
            <a:srgbClr val="FBCC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31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2C5F6EC-F9D7-764D-B052-D22D273EF5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"/>
          </a:blip>
          <a:srcRect r="23798" b="9262"/>
          <a:stretch/>
        </p:blipFill>
        <p:spPr>
          <a:xfrm>
            <a:off x="7351505" y="2168938"/>
            <a:ext cx="2392570" cy="269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580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8A2E39D-1AF3-C14F-A321-0F2D0993C2D4}"/>
              </a:ext>
            </a:extLst>
          </p:cNvPr>
          <p:cNvSpPr/>
          <p:nvPr/>
        </p:nvSpPr>
        <p:spPr>
          <a:xfrm>
            <a:off x="0" y="-1"/>
            <a:ext cx="9747250" cy="4873625"/>
          </a:xfrm>
          <a:prstGeom prst="rect">
            <a:avLst/>
          </a:prstGeom>
          <a:solidFill>
            <a:srgbClr val="0B4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31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54D011-C8B0-6E4F-A486-DC4D5C9728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"/>
          </a:blip>
          <a:srcRect r="23747" b="9944"/>
          <a:stretch/>
        </p:blipFill>
        <p:spPr>
          <a:xfrm>
            <a:off x="7355124" y="2196436"/>
            <a:ext cx="2392126" cy="267718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C063E5A-3892-6748-B3F8-16E3E71923DB}"/>
              </a:ext>
            </a:extLst>
          </p:cNvPr>
          <p:cNvSpPr/>
          <p:nvPr/>
        </p:nvSpPr>
        <p:spPr>
          <a:xfrm>
            <a:off x="454025" y="449585"/>
            <a:ext cx="863202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238"/>
              </a:lnSpc>
            </a:pPr>
            <a:r>
              <a:rPr lang="en-US" sz="3912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Did you know there’s a service club in [your location here]?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56A429-4742-9F4C-A697-C8A02D206FD5}"/>
              </a:ext>
            </a:extLst>
          </p:cNvPr>
          <p:cNvSpPr/>
          <p:nvPr/>
        </p:nvSpPr>
        <p:spPr>
          <a:xfrm>
            <a:off x="566157" y="1748229"/>
            <a:ext cx="6532662" cy="67575"/>
          </a:xfrm>
          <a:prstGeom prst="rect">
            <a:avLst/>
          </a:prstGeom>
          <a:solidFill>
            <a:srgbClr val="FBCC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31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55808F-8752-A841-9A73-FEF8352CA50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66157" y="3865132"/>
            <a:ext cx="3691552" cy="621009"/>
          </a:xfrm>
          <a:prstGeom prst="rect">
            <a:avLst/>
          </a:prstGeom>
          <a:effectLst/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5A0EA3B-7429-3F4F-A97B-98D64C8A4C7C}"/>
              </a:ext>
            </a:extLst>
          </p:cNvPr>
          <p:cNvSpPr/>
          <p:nvPr/>
        </p:nvSpPr>
        <p:spPr>
          <a:xfrm>
            <a:off x="516125" y="2017486"/>
            <a:ext cx="8632022" cy="995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9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or get involved at</a:t>
            </a:r>
          </a:p>
          <a:p>
            <a:r>
              <a:rPr lang="en-US" sz="2934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lionsclubs.org</a:t>
            </a:r>
            <a:r>
              <a:rPr lang="en-US" sz="2934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/about-us</a:t>
            </a:r>
            <a:endParaRPr lang="en-US" sz="2934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264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C063E5A-3892-6748-B3F8-16E3E71923DB}"/>
              </a:ext>
            </a:extLst>
          </p:cNvPr>
          <p:cNvSpPr/>
          <p:nvPr/>
        </p:nvSpPr>
        <p:spPr>
          <a:xfrm>
            <a:off x="995094" y="3692088"/>
            <a:ext cx="7757063" cy="493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8" dirty="0">
                <a:solidFill>
                  <a:srgbClr val="4E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 Club Name Here 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2119B3-34C0-D743-A50A-ADF6669E5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47250" cy="6605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DD58F4-8A5F-174C-941B-0B7ABA9A1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5737" y="2927253"/>
            <a:ext cx="931513" cy="19463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B8489F-B3EA-2048-8964-D6BC349C376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95095" y="1369510"/>
            <a:ext cx="7757062" cy="206091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57074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accessory, umbrella&#10;&#10;Description automatically generated">
            <a:extLst>
              <a:ext uri="{FF2B5EF4-FFF2-40B4-BE49-F238E27FC236}">
                <a16:creationId xmlns:a16="http://schemas.microsoft.com/office/drawing/2014/main" id="{BD71DF01-076E-F34C-8470-C58ECAF521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45" t="4499" r="9420" b="4499"/>
          <a:stretch/>
        </p:blipFill>
        <p:spPr>
          <a:xfrm>
            <a:off x="0" y="-1"/>
            <a:ext cx="9747250" cy="48736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F142C0-C6F5-8547-B11D-EFF6820DCB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5000"/>
          </a:blip>
          <a:srcRect r="23746"/>
          <a:stretch/>
        </p:blipFill>
        <p:spPr>
          <a:xfrm>
            <a:off x="7789409" y="-177922"/>
            <a:ext cx="1957839" cy="243304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FA5EB7F-68B9-3645-847F-03C804591275}"/>
              </a:ext>
            </a:extLst>
          </p:cNvPr>
          <p:cNvSpPr/>
          <p:nvPr/>
        </p:nvSpPr>
        <p:spPr>
          <a:xfrm>
            <a:off x="1612721" y="1401329"/>
            <a:ext cx="6571597" cy="493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supporting our global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FC38AA-1854-2041-80B4-117279805E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5506"/>
          <a:stretch/>
        </p:blipFill>
        <p:spPr>
          <a:xfrm>
            <a:off x="6966718" y="2002106"/>
            <a:ext cx="1353640" cy="16020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F3F29B-0274-3F42-BE9A-A2CA0935FE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6892" y="2290244"/>
            <a:ext cx="1025769" cy="10257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82232D7-119A-CD41-8A9D-5657A1EBCC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0616" y="2002106"/>
            <a:ext cx="1602044" cy="16020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2CDD4BC-7673-9A49-AB8E-3E0F05EA87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7498" y="2002106"/>
            <a:ext cx="1602044" cy="16020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DDD0E9C-2096-2341-AB1A-252F12EE1B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57692" y="2002106"/>
            <a:ext cx="1602044" cy="160204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080DB18-25CC-A043-BCBF-DB361A9BC0DC}"/>
              </a:ext>
            </a:extLst>
          </p:cNvPr>
          <p:cNvSpPr/>
          <p:nvPr/>
        </p:nvSpPr>
        <p:spPr>
          <a:xfrm>
            <a:off x="4294214" y="1965786"/>
            <a:ext cx="1158820" cy="42415"/>
          </a:xfrm>
          <a:prstGeom prst="rect">
            <a:avLst/>
          </a:prstGeom>
          <a:solidFill>
            <a:srgbClr val="FBCC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31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5433584-AA38-A240-BFDD-A2E8444A7A42}"/>
              </a:ext>
            </a:extLst>
          </p:cNvPr>
          <p:cNvSpPr/>
          <p:nvPr/>
        </p:nvSpPr>
        <p:spPr>
          <a:xfrm>
            <a:off x="7166424" y="3430426"/>
            <a:ext cx="1361349" cy="267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4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Childhood Cancer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61058C1-C2E1-6B4E-8062-3A2C927F48DE}"/>
              </a:ext>
            </a:extLst>
          </p:cNvPr>
          <p:cNvSpPr/>
          <p:nvPr/>
        </p:nvSpPr>
        <p:spPr>
          <a:xfrm>
            <a:off x="5678039" y="3430426"/>
            <a:ext cx="1361349" cy="267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4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Vision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9858D0F-4AF0-F34D-AB66-FA2DCAADFF86}"/>
              </a:ext>
            </a:extLst>
          </p:cNvPr>
          <p:cNvSpPr/>
          <p:nvPr/>
        </p:nvSpPr>
        <p:spPr>
          <a:xfrm>
            <a:off x="4188438" y="3430426"/>
            <a:ext cx="1361349" cy="267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4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Hunger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9C5793A-D06A-F143-964B-38A5D50E1F94}"/>
              </a:ext>
            </a:extLst>
          </p:cNvPr>
          <p:cNvSpPr/>
          <p:nvPr/>
        </p:nvSpPr>
        <p:spPr>
          <a:xfrm>
            <a:off x="2750962" y="3430426"/>
            <a:ext cx="1361349" cy="267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4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8CBAE63-3384-7E43-BACC-06F70E03BBBB}"/>
              </a:ext>
            </a:extLst>
          </p:cNvPr>
          <p:cNvSpPr/>
          <p:nvPr/>
        </p:nvSpPr>
        <p:spPr>
          <a:xfrm>
            <a:off x="1260393" y="3430426"/>
            <a:ext cx="1361349" cy="267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4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Diabetes</a:t>
            </a:r>
          </a:p>
        </p:txBody>
      </p:sp>
    </p:spTree>
    <p:extLst>
      <p:ext uri="{BB962C8B-B14F-4D97-AF65-F5344CB8AC3E}">
        <p14:creationId xmlns:p14="http://schemas.microsoft.com/office/powerpoint/2010/main" val="2089292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accessory, umbrella&#10;&#10;Description automatically generated">
            <a:extLst>
              <a:ext uri="{FF2B5EF4-FFF2-40B4-BE49-F238E27FC236}">
                <a16:creationId xmlns:a16="http://schemas.microsoft.com/office/drawing/2014/main" id="{BD71DF01-076E-F34C-8470-C58ECAF521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341" t="23424" r="13701" b="34621"/>
          <a:stretch/>
        </p:blipFill>
        <p:spPr>
          <a:xfrm flipV="1">
            <a:off x="0" y="-3"/>
            <a:ext cx="9747250" cy="48736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511FF9E-689F-094A-A9E9-7EB51C8B954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78224" y="1194794"/>
            <a:ext cx="7990803" cy="2123019"/>
          </a:xfrm>
          <a:prstGeom prst="rect">
            <a:avLst/>
          </a:prstGeom>
          <a:effectLst>
            <a:glow rad="139700">
              <a:schemeClr val="tx1">
                <a:alpha val="4000"/>
              </a:schemeClr>
            </a:glo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C063E5A-3892-6748-B3F8-16E3E71923DB}"/>
              </a:ext>
            </a:extLst>
          </p:cNvPr>
          <p:cNvSpPr/>
          <p:nvPr/>
        </p:nvSpPr>
        <p:spPr>
          <a:xfrm>
            <a:off x="995094" y="3684598"/>
            <a:ext cx="7757063" cy="54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934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 Club Name Here ]</a:t>
            </a:r>
          </a:p>
        </p:txBody>
      </p:sp>
    </p:spTree>
    <p:extLst>
      <p:ext uri="{BB962C8B-B14F-4D97-AF65-F5344CB8AC3E}">
        <p14:creationId xmlns:p14="http://schemas.microsoft.com/office/powerpoint/2010/main" val="3822754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4771BA-E5D0-E94C-9838-84F1AA26A3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"/>
          </a:blip>
          <a:srcRect r="23798"/>
          <a:stretch/>
        </p:blipFill>
        <p:spPr>
          <a:xfrm>
            <a:off x="6269601" y="387483"/>
            <a:ext cx="3477649" cy="43247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B8489F-B3EA-2048-8964-D6BC349C376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44735" y="3803032"/>
            <a:ext cx="4297030" cy="722865"/>
          </a:xfrm>
          <a:prstGeom prst="rect">
            <a:avLst/>
          </a:prstGeom>
          <a:effectLst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148594E-EE01-C543-87EE-82612CC48D07}"/>
              </a:ext>
            </a:extLst>
          </p:cNvPr>
          <p:cNvSpPr/>
          <p:nvPr/>
        </p:nvSpPr>
        <p:spPr>
          <a:xfrm>
            <a:off x="432603" y="630413"/>
            <a:ext cx="8632022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194"/>
              </a:lnSpc>
            </a:pPr>
            <a:r>
              <a:rPr lang="en-US" sz="5705" b="1" dirty="0">
                <a:solidFill>
                  <a:srgbClr val="0B468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Did you know there’s a service club in your community?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A80101-C6F8-7947-8353-C1240537635B}"/>
              </a:ext>
            </a:extLst>
          </p:cNvPr>
          <p:cNvSpPr/>
          <p:nvPr/>
        </p:nvSpPr>
        <p:spPr>
          <a:xfrm>
            <a:off x="531020" y="3362851"/>
            <a:ext cx="6546376" cy="67575"/>
          </a:xfrm>
          <a:prstGeom prst="rect">
            <a:avLst/>
          </a:prstGeom>
          <a:solidFill>
            <a:srgbClr val="FBCC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31"/>
          </a:p>
        </p:txBody>
      </p:sp>
    </p:spTree>
    <p:extLst>
      <p:ext uri="{BB962C8B-B14F-4D97-AF65-F5344CB8AC3E}">
        <p14:creationId xmlns:p14="http://schemas.microsoft.com/office/powerpoint/2010/main" val="211341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1D72AD1-8BB2-3D46-BAB2-0E22ED691766}"/>
              </a:ext>
            </a:extLst>
          </p:cNvPr>
          <p:cNvSpPr/>
          <p:nvPr/>
        </p:nvSpPr>
        <p:spPr>
          <a:xfrm>
            <a:off x="0" y="-1"/>
            <a:ext cx="9747250" cy="4873625"/>
          </a:xfrm>
          <a:prstGeom prst="rect">
            <a:avLst/>
          </a:prstGeom>
          <a:solidFill>
            <a:srgbClr val="0B4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3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4771BA-E5D0-E94C-9838-84F1AA26A3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"/>
          </a:blip>
          <a:srcRect r="23747"/>
          <a:stretch/>
        </p:blipFill>
        <p:spPr>
          <a:xfrm>
            <a:off x="6269602" y="387483"/>
            <a:ext cx="3477648" cy="43218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C063E5A-3892-6748-B3F8-16E3E71923DB}"/>
              </a:ext>
            </a:extLst>
          </p:cNvPr>
          <p:cNvSpPr/>
          <p:nvPr/>
        </p:nvSpPr>
        <p:spPr>
          <a:xfrm>
            <a:off x="432603" y="630413"/>
            <a:ext cx="8632022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194"/>
              </a:lnSpc>
            </a:pPr>
            <a:r>
              <a:rPr lang="en-US" sz="5705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Did you know there’s a service club in your community?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EB8489F-B3EA-2048-8964-D6BC349C376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44735" y="3803032"/>
            <a:ext cx="4297029" cy="722865"/>
          </a:xfrm>
          <a:prstGeom prst="rect">
            <a:avLst/>
          </a:prstGeom>
          <a:effectLst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06EAB92-3C15-0146-AC2B-736CEA723146}"/>
              </a:ext>
            </a:extLst>
          </p:cNvPr>
          <p:cNvSpPr/>
          <p:nvPr/>
        </p:nvSpPr>
        <p:spPr>
          <a:xfrm>
            <a:off x="531020" y="3362851"/>
            <a:ext cx="6546376" cy="67575"/>
          </a:xfrm>
          <a:prstGeom prst="rect">
            <a:avLst/>
          </a:prstGeom>
          <a:solidFill>
            <a:srgbClr val="FBCC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31"/>
          </a:p>
        </p:txBody>
      </p:sp>
    </p:spTree>
    <p:extLst>
      <p:ext uri="{BB962C8B-B14F-4D97-AF65-F5344CB8AC3E}">
        <p14:creationId xmlns:p14="http://schemas.microsoft.com/office/powerpoint/2010/main" val="2343879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4771BA-E5D0-E94C-9838-84F1AA26A3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"/>
          </a:blip>
          <a:srcRect r="23798"/>
          <a:stretch/>
        </p:blipFill>
        <p:spPr>
          <a:xfrm>
            <a:off x="6269601" y="387483"/>
            <a:ext cx="3477649" cy="43247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B8489F-B3EA-2048-8964-D6BC349C376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44735" y="3803032"/>
            <a:ext cx="4297030" cy="722865"/>
          </a:xfrm>
          <a:prstGeom prst="rect">
            <a:avLst/>
          </a:prstGeom>
          <a:effectLst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148594E-EE01-C543-87EE-82612CC48D07}"/>
              </a:ext>
            </a:extLst>
          </p:cNvPr>
          <p:cNvSpPr/>
          <p:nvPr/>
        </p:nvSpPr>
        <p:spPr>
          <a:xfrm>
            <a:off x="432603" y="630413"/>
            <a:ext cx="8632022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194"/>
              </a:lnSpc>
            </a:pPr>
            <a:r>
              <a:rPr lang="en-US" sz="5705" b="1" dirty="0">
                <a:solidFill>
                  <a:srgbClr val="0B468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Did you know there’s a service club in [your location here]?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A80101-C6F8-7947-8353-C1240537635B}"/>
              </a:ext>
            </a:extLst>
          </p:cNvPr>
          <p:cNvSpPr/>
          <p:nvPr/>
        </p:nvSpPr>
        <p:spPr>
          <a:xfrm>
            <a:off x="531020" y="3362851"/>
            <a:ext cx="6546376" cy="67575"/>
          </a:xfrm>
          <a:prstGeom prst="rect">
            <a:avLst/>
          </a:prstGeom>
          <a:solidFill>
            <a:srgbClr val="FBCC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31"/>
          </a:p>
        </p:txBody>
      </p:sp>
    </p:spTree>
    <p:extLst>
      <p:ext uri="{BB962C8B-B14F-4D97-AF65-F5344CB8AC3E}">
        <p14:creationId xmlns:p14="http://schemas.microsoft.com/office/powerpoint/2010/main" val="2484618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1D72AD1-8BB2-3D46-BAB2-0E22ED691766}"/>
              </a:ext>
            </a:extLst>
          </p:cNvPr>
          <p:cNvSpPr/>
          <p:nvPr/>
        </p:nvSpPr>
        <p:spPr>
          <a:xfrm>
            <a:off x="0" y="-1"/>
            <a:ext cx="9747250" cy="4873625"/>
          </a:xfrm>
          <a:prstGeom prst="rect">
            <a:avLst/>
          </a:prstGeom>
          <a:solidFill>
            <a:srgbClr val="0B4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3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4771BA-E5D0-E94C-9838-84F1AA26A3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"/>
          </a:blip>
          <a:srcRect r="23747"/>
          <a:stretch/>
        </p:blipFill>
        <p:spPr>
          <a:xfrm>
            <a:off x="6269602" y="387483"/>
            <a:ext cx="3477648" cy="43218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C063E5A-3892-6748-B3F8-16E3E71923DB}"/>
              </a:ext>
            </a:extLst>
          </p:cNvPr>
          <p:cNvSpPr/>
          <p:nvPr/>
        </p:nvSpPr>
        <p:spPr>
          <a:xfrm>
            <a:off x="432603" y="630413"/>
            <a:ext cx="8632022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194"/>
              </a:lnSpc>
            </a:pPr>
            <a:r>
              <a:rPr lang="en-US" sz="5705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Did you know there’s a service club in [your location here]?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EB8489F-B3EA-2048-8964-D6BC349C376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44735" y="3803032"/>
            <a:ext cx="4297029" cy="722865"/>
          </a:xfrm>
          <a:prstGeom prst="rect">
            <a:avLst/>
          </a:prstGeom>
          <a:effectLst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06EAB92-3C15-0146-AC2B-736CEA723146}"/>
              </a:ext>
            </a:extLst>
          </p:cNvPr>
          <p:cNvSpPr/>
          <p:nvPr/>
        </p:nvSpPr>
        <p:spPr>
          <a:xfrm>
            <a:off x="531020" y="3362851"/>
            <a:ext cx="6546376" cy="67575"/>
          </a:xfrm>
          <a:prstGeom prst="rect">
            <a:avLst/>
          </a:prstGeom>
          <a:solidFill>
            <a:srgbClr val="FBCC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31"/>
          </a:p>
        </p:txBody>
      </p:sp>
    </p:spTree>
    <p:extLst>
      <p:ext uri="{BB962C8B-B14F-4D97-AF65-F5344CB8AC3E}">
        <p14:creationId xmlns:p14="http://schemas.microsoft.com/office/powerpoint/2010/main" val="237394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C063E5A-3892-6748-B3F8-16E3E71923DB}"/>
              </a:ext>
            </a:extLst>
          </p:cNvPr>
          <p:cNvSpPr/>
          <p:nvPr/>
        </p:nvSpPr>
        <p:spPr>
          <a:xfrm>
            <a:off x="454025" y="449585"/>
            <a:ext cx="863202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238"/>
              </a:lnSpc>
            </a:pPr>
            <a:r>
              <a:rPr lang="en-US" sz="3912" b="1" dirty="0">
                <a:solidFill>
                  <a:srgbClr val="0B468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Did you know there’s a service club in your community?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EB8489F-B3EA-2048-8964-D6BC349C37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80257" y="3865132"/>
            <a:ext cx="3691552" cy="621009"/>
          </a:xfrm>
          <a:prstGeom prst="rect">
            <a:avLst/>
          </a:prstGeom>
          <a:effectLst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B57BE33-7228-0D46-ADF8-7020C90168FA}"/>
              </a:ext>
            </a:extLst>
          </p:cNvPr>
          <p:cNvSpPr/>
          <p:nvPr/>
        </p:nvSpPr>
        <p:spPr>
          <a:xfrm>
            <a:off x="530225" y="1964895"/>
            <a:ext cx="8632022" cy="1296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8" b="1" dirty="0">
                <a:solidFill>
                  <a:srgbClr val="4E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 us at our next event.</a:t>
            </a:r>
            <a:endParaRPr lang="en-US" sz="2608" dirty="0">
              <a:solidFill>
                <a:srgbClr val="4E4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8" dirty="0">
                <a:solidFill>
                  <a:srgbClr val="4E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 Name </a:t>
            </a:r>
            <a:r>
              <a:rPr lang="en-US" sz="2608" dirty="0">
                <a:solidFill>
                  <a:srgbClr val="FBCC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// </a:t>
            </a:r>
            <a:r>
              <a:rPr lang="en-US" sz="2608" dirty="0">
                <a:solidFill>
                  <a:srgbClr val="4E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Hosted by [Club Name Here]</a:t>
            </a:r>
          </a:p>
          <a:p>
            <a:r>
              <a:rPr lang="en-US" sz="2608" dirty="0">
                <a:solidFill>
                  <a:srgbClr val="4E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en-US" sz="2608" dirty="0">
                <a:solidFill>
                  <a:srgbClr val="FBCC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// </a:t>
            </a:r>
            <a:r>
              <a:rPr lang="en-US" sz="2608" dirty="0">
                <a:solidFill>
                  <a:srgbClr val="4E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  <a:r>
              <a:rPr lang="en-US" sz="2608" dirty="0">
                <a:solidFill>
                  <a:srgbClr val="FBCC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// </a:t>
            </a:r>
            <a:r>
              <a:rPr lang="en-US" sz="2608" dirty="0">
                <a:solidFill>
                  <a:srgbClr val="4E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56A429-4742-9F4C-A697-C8A02D206FD5}"/>
              </a:ext>
            </a:extLst>
          </p:cNvPr>
          <p:cNvSpPr/>
          <p:nvPr/>
        </p:nvSpPr>
        <p:spPr>
          <a:xfrm>
            <a:off x="580257" y="1748229"/>
            <a:ext cx="6532662" cy="67575"/>
          </a:xfrm>
          <a:prstGeom prst="rect">
            <a:avLst/>
          </a:prstGeom>
          <a:solidFill>
            <a:srgbClr val="FBCC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31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2C5F6EC-F9D7-764D-B052-D22D273EF5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"/>
          </a:blip>
          <a:srcRect r="23798" b="9262"/>
          <a:stretch/>
        </p:blipFill>
        <p:spPr>
          <a:xfrm>
            <a:off x="7354680" y="2168938"/>
            <a:ext cx="2392570" cy="269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467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8A2E39D-1AF3-C14F-A321-0F2D0993C2D4}"/>
              </a:ext>
            </a:extLst>
          </p:cNvPr>
          <p:cNvSpPr/>
          <p:nvPr/>
        </p:nvSpPr>
        <p:spPr>
          <a:xfrm>
            <a:off x="0" y="-1"/>
            <a:ext cx="9747250" cy="4873625"/>
          </a:xfrm>
          <a:prstGeom prst="rect">
            <a:avLst/>
          </a:prstGeom>
          <a:solidFill>
            <a:srgbClr val="0B4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31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54D011-C8B0-6E4F-A486-DC4D5C9728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"/>
          </a:blip>
          <a:srcRect r="23747" b="9944"/>
          <a:stretch/>
        </p:blipFill>
        <p:spPr>
          <a:xfrm>
            <a:off x="7355124" y="2196436"/>
            <a:ext cx="2392126" cy="267718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C063E5A-3892-6748-B3F8-16E3E71923DB}"/>
              </a:ext>
            </a:extLst>
          </p:cNvPr>
          <p:cNvSpPr/>
          <p:nvPr/>
        </p:nvSpPr>
        <p:spPr>
          <a:xfrm>
            <a:off x="454025" y="449585"/>
            <a:ext cx="863202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238"/>
              </a:lnSpc>
            </a:pPr>
            <a:r>
              <a:rPr lang="en-US" sz="3912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Did you know there’s a service club in your community?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57BE33-7228-0D46-ADF8-7020C90168FA}"/>
              </a:ext>
            </a:extLst>
          </p:cNvPr>
          <p:cNvSpPr/>
          <p:nvPr/>
        </p:nvSpPr>
        <p:spPr>
          <a:xfrm>
            <a:off x="516125" y="1964895"/>
            <a:ext cx="8632022" cy="1296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 us at our next event.</a:t>
            </a:r>
            <a:endParaRPr lang="en-US" sz="2608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 Name </a:t>
            </a:r>
            <a:r>
              <a:rPr lang="en-US" sz="2608" dirty="0">
                <a:solidFill>
                  <a:srgbClr val="FBCC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//</a:t>
            </a:r>
            <a:r>
              <a:rPr lang="en-US" sz="260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Hosted by [Club Name Here]</a:t>
            </a:r>
          </a:p>
          <a:p>
            <a:r>
              <a:rPr lang="en-US" sz="260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</a:t>
            </a:r>
            <a:r>
              <a:rPr lang="en-US" sz="2608" dirty="0">
                <a:solidFill>
                  <a:srgbClr val="FBCC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//</a:t>
            </a:r>
            <a:r>
              <a:rPr lang="en-US" sz="260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Date </a:t>
            </a:r>
            <a:r>
              <a:rPr lang="en-US" sz="2608" dirty="0">
                <a:solidFill>
                  <a:srgbClr val="FBCC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//</a:t>
            </a:r>
            <a:r>
              <a:rPr lang="en-US" sz="260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Location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56A429-4742-9F4C-A697-C8A02D206FD5}"/>
              </a:ext>
            </a:extLst>
          </p:cNvPr>
          <p:cNvSpPr/>
          <p:nvPr/>
        </p:nvSpPr>
        <p:spPr>
          <a:xfrm>
            <a:off x="566157" y="1748229"/>
            <a:ext cx="6532662" cy="67575"/>
          </a:xfrm>
          <a:prstGeom prst="rect">
            <a:avLst/>
          </a:prstGeom>
          <a:solidFill>
            <a:srgbClr val="FBCC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31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55808F-8752-A841-9A73-FEF8352CA50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66157" y="3865132"/>
            <a:ext cx="3691552" cy="62100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221628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C063E5A-3892-6748-B3F8-16E3E71923DB}"/>
              </a:ext>
            </a:extLst>
          </p:cNvPr>
          <p:cNvSpPr/>
          <p:nvPr/>
        </p:nvSpPr>
        <p:spPr>
          <a:xfrm>
            <a:off x="454025" y="449585"/>
            <a:ext cx="863202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238"/>
              </a:lnSpc>
            </a:pPr>
            <a:r>
              <a:rPr lang="en-US" sz="3912" b="1" dirty="0">
                <a:solidFill>
                  <a:srgbClr val="0B468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Did you know there’s a service club in [your location here]?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EB8489F-B3EA-2048-8964-D6BC349C37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66157" y="3865132"/>
            <a:ext cx="3691552" cy="621009"/>
          </a:xfrm>
          <a:prstGeom prst="rect">
            <a:avLst/>
          </a:prstGeom>
          <a:effectLst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B57BE33-7228-0D46-ADF8-7020C90168FA}"/>
              </a:ext>
            </a:extLst>
          </p:cNvPr>
          <p:cNvSpPr/>
          <p:nvPr/>
        </p:nvSpPr>
        <p:spPr>
          <a:xfrm>
            <a:off x="516125" y="1964895"/>
            <a:ext cx="8632022" cy="1296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8" b="1" dirty="0">
                <a:solidFill>
                  <a:srgbClr val="4E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 us at our next event.</a:t>
            </a:r>
            <a:endParaRPr lang="en-US" sz="2608" dirty="0">
              <a:solidFill>
                <a:srgbClr val="4E4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8" dirty="0">
                <a:solidFill>
                  <a:srgbClr val="4E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 Name </a:t>
            </a:r>
            <a:r>
              <a:rPr lang="en-US" sz="2608" dirty="0">
                <a:solidFill>
                  <a:srgbClr val="FBCC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// </a:t>
            </a:r>
            <a:r>
              <a:rPr lang="en-US" sz="2608" dirty="0">
                <a:solidFill>
                  <a:srgbClr val="4E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Hosted by [Club Name Here]</a:t>
            </a:r>
          </a:p>
          <a:p>
            <a:r>
              <a:rPr lang="en-US" sz="2608" dirty="0">
                <a:solidFill>
                  <a:srgbClr val="4E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en-US" sz="2608" dirty="0">
                <a:solidFill>
                  <a:srgbClr val="FBCC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// </a:t>
            </a:r>
            <a:r>
              <a:rPr lang="en-US" sz="2608" dirty="0">
                <a:solidFill>
                  <a:srgbClr val="4E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  <a:r>
              <a:rPr lang="en-US" sz="2608" dirty="0">
                <a:solidFill>
                  <a:srgbClr val="FBCC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// </a:t>
            </a:r>
            <a:r>
              <a:rPr lang="en-US" sz="2608" dirty="0">
                <a:solidFill>
                  <a:srgbClr val="4E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56A429-4742-9F4C-A697-C8A02D206FD5}"/>
              </a:ext>
            </a:extLst>
          </p:cNvPr>
          <p:cNvSpPr/>
          <p:nvPr/>
        </p:nvSpPr>
        <p:spPr>
          <a:xfrm>
            <a:off x="566157" y="1748229"/>
            <a:ext cx="6532662" cy="67575"/>
          </a:xfrm>
          <a:prstGeom prst="rect">
            <a:avLst/>
          </a:prstGeom>
          <a:solidFill>
            <a:srgbClr val="FBCC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31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2C5F6EC-F9D7-764D-B052-D22D273EF5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"/>
          </a:blip>
          <a:srcRect r="23798" b="9262"/>
          <a:stretch/>
        </p:blipFill>
        <p:spPr>
          <a:xfrm>
            <a:off x="7354680" y="2168938"/>
            <a:ext cx="2392570" cy="269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030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8A2E39D-1AF3-C14F-A321-0F2D0993C2D4}"/>
              </a:ext>
            </a:extLst>
          </p:cNvPr>
          <p:cNvSpPr/>
          <p:nvPr/>
        </p:nvSpPr>
        <p:spPr>
          <a:xfrm>
            <a:off x="0" y="-1"/>
            <a:ext cx="9747250" cy="4873625"/>
          </a:xfrm>
          <a:prstGeom prst="rect">
            <a:avLst/>
          </a:prstGeom>
          <a:solidFill>
            <a:srgbClr val="0B4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31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54D011-C8B0-6E4F-A486-DC4D5C9728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"/>
          </a:blip>
          <a:srcRect r="23747" b="9944"/>
          <a:stretch/>
        </p:blipFill>
        <p:spPr>
          <a:xfrm>
            <a:off x="7355124" y="2196436"/>
            <a:ext cx="2392126" cy="267718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C063E5A-3892-6748-B3F8-16E3E71923DB}"/>
              </a:ext>
            </a:extLst>
          </p:cNvPr>
          <p:cNvSpPr/>
          <p:nvPr/>
        </p:nvSpPr>
        <p:spPr>
          <a:xfrm>
            <a:off x="454025" y="449585"/>
            <a:ext cx="863202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238"/>
              </a:lnSpc>
            </a:pPr>
            <a:r>
              <a:rPr lang="en-US" sz="3912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Did you know there’s a service club in [your location here]?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57BE33-7228-0D46-ADF8-7020C90168FA}"/>
              </a:ext>
            </a:extLst>
          </p:cNvPr>
          <p:cNvSpPr/>
          <p:nvPr/>
        </p:nvSpPr>
        <p:spPr>
          <a:xfrm>
            <a:off x="516125" y="1964895"/>
            <a:ext cx="8632022" cy="1296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 us at our next event.</a:t>
            </a:r>
            <a:endParaRPr lang="en-US" sz="2608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 Name </a:t>
            </a:r>
            <a:r>
              <a:rPr lang="en-US" sz="2608" dirty="0">
                <a:solidFill>
                  <a:srgbClr val="FBCC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//</a:t>
            </a:r>
            <a:r>
              <a:rPr lang="en-US" sz="260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Hosted by [Club Name Here]</a:t>
            </a:r>
          </a:p>
          <a:p>
            <a:r>
              <a:rPr lang="en-US" sz="260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</a:t>
            </a:r>
            <a:r>
              <a:rPr lang="en-US" sz="2608" dirty="0">
                <a:solidFill>
                  <a:srgbClr val="FBCC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//</a:t>
            </a:r>
            <a:r>
              <a:rPr lang="en-US" sz="260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Date </a:t>
            </a:r>
            <a:r>
              <a:rPr lang="en-US" sz="2608" dirty="0">
                <a:solidFill>
                  <a:srgbClr val="FBCC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//</a:t>
            </a:r>
            <a:r>
              <a:rPr lang="en-US" sz="260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Location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56A429-4742-9F4C-A697-C8A02D206FD5}"/>
              </a:ext>
            </a:extLst>
          </p:cNvPr>
          <p:cNvSpPr/>
          <p:nvPr/>
        </p:nvSpPr>
        <p:spPr>
          <a:xfrm>
            <a:off x="566157" y="1748229"/>
            <a:ext cx="6532662" cy="67575"/>
          </a:xfrm>
          <a:prstGeom prst="rect">
            <a:avLst/>
          </a:prstGeom>
          <a:solidFill>
            <a:srgbClr val="FBCC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31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55808F-8752-A841-9A73-FEF8352CA50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66157" y="3865132"/>
            <a:ext cx="3691552" cy="62100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34286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1124</TotalTime>
  <Words>305</Words>
  <Application>Microsoft Macintosh PowerPoint</Application>
  <PresentationFormat>Custom</PresentationFormat>
  <Paragraphs>41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Office Theme</vt:lpstr>
      <vt:lpstr>1. Customize design to your liking. 2. When done, Go to File&gt;Export 3. Export as JPG or PNG 4. Use exported image on your social sites.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Lynch, Jason</dc:creator>
  <cp:lastModifiedBy>Lynch, Jason</cp:lastModifiedBy>
  <cp:revision>24</cp:revision>
  <dcterms:created xsi:type="dcterms:W3CDTF">2019-06-27T16:23:44Z</dcterms:created>
  <dcterms:modified xsi:type="dcterms:W3CDTF">2019-07-01T19:08:28Z</dcterms:modified>
</cp:coreProperties>
</file>