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8.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2.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3.xml" ContentType="application/vnd.openxmlformats-officedocument.presentationml.tag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49"/>
  </p:notesMasterIdLst>
  <p:handoutMasterIdLst>
    <p:handoutMasterId r:id="rId50"/>
  </p:handoutMasterIdLst>
  <p:sldIdLst>
    <p:sldId id="953" r:id="rId9"/>
    <p:sldId id="874" r:id="rId10"/>
    <p:sldId id="882" r:id="rId11"/>
    <p:sldId id="955" r:id="rId12"/>
    <p:sldId id="956" r:id="rId13"/>
    <p:sldId id="884" r:id="rId14"/>
    <p:sldId id="905" r:id="rId15"/>
    <p:sldId id="959" r:id="rId16"/>
    <p:sldId id="960" r:id="rId17"/>
    <p:sldId id="961" r:id="rId18"/>
    <p:sldId id="963" r:id="rId19"/>
    <p:sldId id="957" r:id="rId20"/>
    <p:sldId id="964" r:id="rId21"/>
    <p:sldId id="892" r:id="rId22"/>
    <p:sldId id="906" r:id="rId23"/>
    <p:sldId id="967" r:id="rId24"/>
    <p:sldId id="897" r:id="rId25"/>
    <p:sldId id="992" r:id="rId26"/>
    <p:sldId id="970" r:id="rId27"/>
    <p:sldId id="973" r:id="rId28"/>
    <p:sldId id="972" r:id="rId29"/>
    <p:sldId id="968" r:id="rId30"/>
    <p:sldId id="974" r:id="rId31"/>
    <p:sldId id="975" r:id="rId32"/>
    <p:sldId id="979" r:id="rId33"/>
    <p:sldId id="981" r:id="rId34"/>
    <p:sldId id="976" r:id="rId35"/>
    <p:sldId id="977" r:id="rId36"/>
    <p:sldId id="978" r:id="rId37"/>
    <p:sldId id="982" r:id="rId38"/>
    <p:sldId id="983" r:id="rId39"/>
    <p:sldId id="984" r:id="rId40"/>
    <p:sldId id="985" r:id="rId41"/>
    <p:sldId id="898" r:id="rId42"/>
    <p:sldId id="987" r:id="rId43"/>
    <p:sldId id="969" r:id="rId44"/>
    <p:sldId id="989" r:id="rId45"/>
    <p:sldId id="991" r:id="rId46"/>
    <p:sldId id="986" r:id="rId47"/>
    <p:sldId id="988" r:id="rId48"/>
  </p:sldIdLst>
  <p:sldSz cx="12192000" cy="6858000"/>
  <p:notesSz cx="7315200" cy="9601200"/>
  <p:custDataLst>
    <p:tags r:id="rId51"/>
  </p:custDataLst>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F76639"/>
    <a:srgbClr val="F0C300"/>
    <a:srgbClr val="082E87"/>
    <a:srgbClr val="10233F"/>
    <a:srgbClr val="0A5496"/>
    <a:srgbClr val="457DC8"/>
    <a:srgbClr val="732E81"/>
    <a:srgbClr val="00A86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53131" autoAdjust="0"/>
  </p:normalViewPr>
  <p:slideViewPr>
    <p:cSldViewPr showGuides="1">
      <p:cViewPr varScale="1">
        <p:scale>
          <a:sx n="58" d="100"/>
          <a:sy n="58" d="100"/>
        </p:scale>
        <p:origin x="2604" y="6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14562"/>
    </p:cViewPr>
  </p:sorterViewPr>
  <p:notesViewPr>
    <p:cSldViewPr showGuides="1">
      <p:cViewPr>
        <p:scale>
          <a:sx n="90" d="100"/>
          <a:sy n="90" d="100"/>
        </p:scale>
        <p:origin x="364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67CE4-98F1-4C38-B154-7E3AC065CD3E}"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377C403B-97F7-4F63-A294-06E9FBC5B6B7}">
      <dgm:prSet phldrT="[Text]"/>
      <dgm:spPr/>
      <dgm:t>
        <a:bodyPr/>
        <a:lstStyle/>
        <a:p>
          <a:r>
            <a:rPr lang="de-DE" dirty="0">
              <a:latin typeface="Arial" panose="020B0604020202020204" pitchFamily="34" charset="0"/>
            </a:rPr>
            <a:t>Sponsorclub</a:t>
          </a:r>
          <a:endParaRPr lang="de-DE" dirty="0">
            <a:latin typeface="Arial" panose="020B0604020202020204" pitchFamily="34" charset="0"/>
            <a:cs typeface="Arial" panose="020B0604020202020204" pitchFamily="34" charset="0"/>
          </a:endParaRPr>
        </a:p>
      </dgm:t>
    </dgm:pt>
    <dgm:pt modelId="{971C81A5-B987-406A-BDAF-27D7447DEDA7}" type="par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9CB2465E-B54E-4E8C-A078-B358EA991523}" type="sib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B74C0673-CA96-47FB-9F5C-EC11E5BEE7CE}" type="asst">
      <dgm:prSet phldrT="[Text]"/>
      <dgm:spPr/>
      <dgm:t>
        <a:bodyPr/>
        <a:lstStyle/>
        <a:p>
          <a:r>
            <a:rPr lang="de-DE" dirty="0">
              <a:latin typeface="Arial" panose="020B0604020202020204" pitchFamily="34" charset="0"/>
            </a:rPr>
            <a:t>Leo-Clubberater</a:t>
          </a:r>
          <a:endParaRPr lang="de-DE" dirty="0">
            <a:latin typeface="Arial" panose="020B0604020202020204" pitchFamily="34" charset="0"/>
            <a:cs typeface="Arial" panose="020B0604020202020204" pitchFamily="34" charset="0"/>
          </a:endParaRPr>
        </a:p>
      </dgm:t>
    </dgm:pt>
    <dgm:pt modelId="{16EC1DAD-EE28-4DBC-977D-2355E75CD5A5}" type="parTrans" cxnId="{B51B7DD5-7E9E-44A0-AA2B-E5BAFA62290B}">
      <dgm:prSet/>
      <dgm:spPr>
        <a:ln>
          <a:noFill/>
        </a:ln>
      </dgm:spPr>
      <dgm:t>
        <a:bodyPr/>
        <a:lstStyle/>
        <a:p>
          <a:endParaRPr lang="en-US">
            <a:latin typeface="Arial" panose="020B0604020202020204" pitchFamily="34" charset="0"/>
            <a:cs typeface="Arial" panose="020B0604020202020204" pitchFamily="34" charset="0"/>
          </a:endParaRPr>
        </a:p>
      </dgm:t>
    </dgm:pt>
    <dgm:pt modelId="{C192EB53-D95D-478F-936C-BBD4CCBA5D1C}" type="sibTrans" cxnId="{B51B7DD5-7E9E-44A0-AA2B-E5BAFA62290B}">
      <dgm:prSet/>
      <dgm:spPr/>
      <dgm:t>
        <a:bodyPr/>
        <a:lstStyle/>
        <a:p>
          <a:endParaRPr lang="en-US">
            <a:latin typeface="Arial" panose="020B0604020202020204" pitchFamily="34" charset="0"/>
            <a:cs typeface="Arial" panose="020B0604020202020204" pitchFamily="34" charset="0"/>
          </a:endParaRPr>
        </a:p>
      </dgm:t>
    </dgm:pt>
    <dgm:pt modelId="{E6199EF8-020A-4B36-9FAE-AF58215FA2A4}">
      <dgm:prSet phldrT="[Text]"/>
      <dgm:spPr/>
      <dgm:t>
        <a:bodyPr/>
        <a:lstStyle/>
        <a:p>
          <a:r>
            <a:rPr lang="de-DE" dirty="0">
              <a:latin typeface="Arial" panose="020B0604020202020204" pitchFamily="34" charset="0"/>
            </a:rPr>
            <a:t>Leo-Clubvorstand</a:t>
          </a:r>
          <a:endParaRPr lang="de-DE" dirty="0">
            <a:latin typeface="Arial" panose="020B0604020202020204" pitchFamily="34" charset="0"/>
            <a:cs typeface="Arial" panose="020B0604020202020204" pitchFamily="34" charset="0"/>
          </a:endParaRPr>
        </a:p>
      </dgm:t>
    </dgm:pt>
    <dgm:pt modelId="{250CBB3A-0B6B-493D-A0F9-B14B33B9AEEA}" type="par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8932792E-142F-495D-8577-0FF8BD399E37}" type="sib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9C4079E1-059C-4B37-86C8-D7BD89299936}">
      <dgm:prSet phldrT="[Text]"/>
      <dgm:spPr/>
      <dgm:t>
        <a:bodyPr/>
        <a:lstStyle/>
        <a:p>
          <a:r>
            <a:rPr lang="de-DE" dirty="0">
              <a:latin typeface="Arial" panose="020B0604020202020204" pitchFamily="34" charset="0"/>
            </a:rPr>
            <a:t>Vorstandsausschüsse</a:t>
          </a:r>
          <a:endParaRPr lang="de-DE" dirty="0">
            <a:latin typeface="Arial" panose="020B0604020202020204" pitchFamily="34" charset="0"/>
            <a:cs typeface="Arial" panose="020B0604020202020204" pitchFamily="34" charset="0"/>
          </a:endParaRPr>
        </a:p>
      </dgm:t>
    </dgm:pt>
    <dgm:pt modelId="{4D8827AB-7CAF-4A06-A5A8-01C525D0D176}" type="par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745790B-BB9B-49B8-B2FB-55BDBCF7FE32}" type="sib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E76E8E6-2FA2-4BEE-920E-696A4E2AE74A}">
      <dgm:prSet phldrT="[Text]"/>
      <dgm:spPr/>
      <dgm:t>
        <a:bodyPr/>
        <a:lstStyle/>
        <a:p>
          <a:r>
            <a:rPr lang="de-DE" dirty="0">
              <a:latin typeface="Arial" panose="020B0604020202020204" pitchFamily="34" charset="0"/>
            </a:rPr>
            <a:t>Leo-Clubmitglieder</a:t>
          </a:r>
          <a:endParaRPr lang="de-DE" dirty="0">
            <a:latin typeface="Arial" panose="020B0604020202020204" pitchFamily="34" charset="0"/>
            <a:cs typeface="Arial" panose="020B0604020202020204" pitchFamily="34" charset="0"/>
          </a:endParaRPr>
        </a:p>
      </dgm:t>
    </dgm:pt>
    <dgm:pt modelId="{20ADDD1B-F653-4993-A876-5F01BE973374}" type="par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9DA626A1-8EFA-419D-80AF-580734E75033}" type="sib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8F08FD92-98B2-4DBC-9A23-628B3BFB5012}" type="pres">
      <dgm:prSet presAssocID="{53367CE4-98F1-4C38-B154-7E3AC065CD3E}" presName="hierChild1" presStyleCnt="0">
        <dgm:presLayoutVars>
          <dgm:orgChart val="1"/>
          <dgm:chPref val="1"/>
          <dgm:dir/>
          <dgm:animOne val="branch"/>
          <dgm:animLvl val="lvl"/>
          <dgm:resizeHandles/>
        </dgm:presLayoutVars>
      </dgm:prSet>
      <dgm:spPr/>
    </dgm:pt>
    <dgm:pt modelId="{455577C8-838B-4330-B4DC-5E6FA949E791}" type="pres">
      <dgm:prSet presAssocID="{377C403B-97F7-4F63-A294-06E9FBC5B6B7}" presName="hierRoot1" presStyleCnt="0">
        <dgm:presLayoutVars>
          <dgm:hierBranch val="init"/>
        </dgm:presLayoutVars>
      </dgm:prSet>
      <dgm:spPr/>
    </dgm:pt>
    <dgm:pt modelId="{F775063E-E75F-41B0-914D-1947C22F13F4}" type="pres">
      <dgm:prSet presAssocID="{377C403B-97F7-4F63-A294-06E9FBC5B6B7}" presName="rootComposite1" presStyleCnt="0"/>
      <dgm:spPr/>
    </dgm:pt>
    <dgm:pt modelId="{C912A133-C43F-482E-9421-47EC6A08F377}" type="pres">
      <dgm:prSet presAssocID="{377C403B-97F7-4F63-A294-06E9FBC5B6B7}" presName="rootText1" presStyleLbl="node0" presStyleIdx="0" presStyleCnt="1" custLinFactNeighborX="4038" custLinFactNeighborY="1449">
        <dgm:presLayoutVars>
          <dgm:chPref val="3"/>
        </dgm:presLayoutVars>
      </dgm:prSet>
      <dgm:spPr/>
    </dgm:pt>
    <dgm:pt modelId="{65BE1046-1CAF-4F08-B167-A1B8132644EF}" type="pres">
      <dgm:prSet presAssocID="{377C403B-97F7-4F63-A294-06E9FBC5B6B7}" presName="rootConnector1" presStyleLbl="node1" presStyleIdx="0" presStyleCnt="0"/>
      <dgm:spPr/>
    </dgm:pt>
    <dgm:pt modelId="{04F0B4E5-EDD9-453A-A9AD-8BAB61FE592F}" type="pres">
      <dgm:prSet presAssocID="{377C403B-97F7-4F63-A294-06E9FBC5B6B7}" presName="hierChild2" presStyleCnt="0"/>
      <dgm:spPr/>
    </dgm:pt>
    <dgm:pt modelId="{F60522A1-F51E-4BEF-9917-BABEA0406BF4}" type="pres">
      <dgm:prSet presAssocID="{250CBB3A-0B6B-493D-A0F9-B14B33B9AEEA}" presName="Name37" presStyleLbl="parChTrans1D2" presStyleIdx="0" presStyleCnt="4"/>
      <dgm:spPr/>
    </dgm:pt>
    <dgm:pt modelId="{7799CBC9-CB21-4799-8DD1-1A940145BA39}" type="pres">
      <dgm:prSet presAssocID="{E6199EF8-020A-4B36-9FAE-AF58215FA2A4}" presName="hierRoot2" presStyleCnt="0">
        <dgm:presLayoutVars>
          <dgm:hierBranch val="init"/>
        </dgm:presLayoutVars>
      </dgm:prSet>
      <dgm:spPr/>
    </dgm:pt>
    <dgm:pt modelId="{922A0FE1-1C55-427C-8800-CF87A232FF20}" type="pres">
      <dgm:prSet presAssocID="{E6199EF8-020A-4B36-9FAE-AF58215FA2A4}" presName="rootComposite" presStyleCnt="0"/>
      <dgm:spPr/>
    </dgm:pt>
    <dgm:pt modelId="{1D7A7E1B-95AA-4FAB-AFDF-372496B71ABE}" type="pres">
      <dgm:prSet presAssocID="{E6199EF8-020A-4B36-9FAE-AF58215FA2A4}" presName="rootText" presStyleLbl="node2" presStyleIdx="0" presStyleCnt="3" custScaleY="97946" custLinFactX="25038" custLinFactNeighborX="100000" custLinFactNeighborY="-32430">
        <dgm:presLayoutVars>
          <dgm:chPref val="3"/>
        </dgm:presLayoutVars>
      </dgm:prSet>
      <dgm:spPr/>
    </dgm:pt>
    <dgm:pt modelId="{F15D7F7A-84E9-4365-8145-753202CF5EF7}" type="pres">
      <dgm:prSet presAssocID="{E6199EF8-020A-4B36-9FAE-AF58215FA2A4}" presName="rootConnector" presStyleLbl="node2" presStyleIdx="0" presStyleCnt="3"/>
      <dgm:spPr/>
    </dgm:pt>
    <dgm:pt modelId="{58987582-3C36-47EA-8B0A-806E6CA5AF06}" type="pres">
      <dgm:prSet presAssocID="{E6199EF8-020A-4B36-9FAE-AF58215FA2A4}" presName="hierChild4" presStyleCnt="0"/>
      <dgm:spPr/>
    </dgm:pt>
    <dgm:pt modelId="{052EEFE1-E87B-4755-B7D8-B65668609485}" type="pres">
      <dgm:prSet presAssocID="{E6199EF8-020A-4B36-9FAE-AF58215FA2A4}" presName="hierChild5" presStyleCnt="0"/>
      <dgm:spPr/>
    </dgm:pt>
    <dgm:pt modelId="{6CA67FA5-C531-4FAC-A36A-22510AC409D9}" type="pres">
      <dgm:prSet presAssocID="{4D8827AB-7CAF-4A06-A5A8-01C525D0D176}" presName="Name37" presStyleLbl="parChTrans1D2" presStyleIdx="1" presStyleCnt="4"/>
      <dgm:spPr/>
    </dgm:pt>
    <dgm:pt modelId="{D6FD7843-D5BB-47EF-BC4C-5DD73CD0ADED}" type="pres">
      <dgm:prSet presAssocID="{9C4079E1-059C-4B37-86C8-D7BD89299936}" presName="hierRoot2" presStyleCnt="0">
        <dgm:presLayoutVars>
          <dgm:hierBranch val="init"/>
        </dgm:presLayoutVars>
      </dgm:prSet>
      <dgm:spPr/>
    </dgm:pt>
    <dgm:pt modelId="{C4657AEC-5C83-4C75-84FA-2E35A191F58B}" type="pres">
      <dgm:prSet presAssocID="{9C4079E1-059C-4B37-86C8-D7BD89299936}" presName="rootComposite" presStyleCnt="0"/>
      <dgm:spPr/>
    </dgm:pt>
    <dgm:pt modelId="{BEB5742B-9F6B-4E1E-8392-2834C03A1E87}" type="pres">
      <dgm:prSet presAssocID="{9C4079E1-059C-4B37-86C8-D7BD89299936}" presName="rootText" presStyleLbl="node2" presStyleIdx="1" presStyleCnt="3" custLinFactX="-4990" custLinFactNeighborX="-100000" custLinFactNeighborY="40731">
        <dgm:presLayoutVars>
          <dgm:chPref val="3"/>
        </dgm:presLayoutVars>
      </dgm:prSet>
      <dgm:spPr/>
    </dgm:pt>
    <dgm:pt modelId="{1C5DF360-BF04-49F5-B37F-82021FB8F2A9}" type="pres">
      <dgm:prSet presAssocID="{9C4079E1-059C-4B37-86C8-D7BD89299936}" presName="rootConnector" presStyleLbl="node2" presStyleIdx="1" presStyleCnt="3"/>
      <dgm:spPr/>
    </dgm:pt>
    <dgm:pt modelId="{9309B9BA-D664-44AD-8880-C3683D999517}" type="pres">
      <dgm:prSet presAssocID="{9C4079E1-059C-4B37-86C8-D7BD89299936}" presName="hierChild4" presStyleCnt="0"/>
      <dgm:spPr/>
    </dgm:pt>
    <dgm:pt modelId="{4259550C-4F9C-40DE-B849-1143636ADD0F}" type="pres">
      <dgm:prSet presAssocID="{9C4079E1-059C-4B37-86C8-D7BD89299936}" presName="hierChild5" presStyleCnt="0"/>
      <dgm:spPr/>
    </dgm:pt>
    <dgm:pt modelId="{F727E6AA-76D3-4EBF-A439-F60834493EDB}" type="pres">
      <dgm:prSet presAssocID="{20ADDD1B-F653-4993-A876-5F01BE973374}" presName="Name37" presStyleLbl="parChTrans1D2" presStyleIdx="2" presStyleCnt="4"/>
      <dgm:spPr/>
    </dgm:pt>
    <dgm:pt modelId="{07F2B92B-A6B5-41D0-828F-FAF72AAC4765}" type="pres">
      <dgm:prSet presAssocID="{EE76E8E6-2FA2-4BEE-920E-696A4E2AE74A}" presName="hierRoot2" presStyleCnt="0">
        <dgm:presLayoutVars>
          <dgm:hierBranch val="init"/>
        </dgm:presLayoutVars>
      </dgm:prSet>
      <dgm:spPr/>
    </dgm:pt>
    <dgm:pt modelId="{543634A6-2E61-46A3-913F-F68E038BCE8C}" type="pres">
      <dgm:prSet presAssocID="{EE76E8E6-2FA2-4BEE-920E-696A4E2AE74A}" presName="rootComposite" presStyleCnt="0"/>
      <dgm:spPr/>
    </dgm:pt>
    <dgm:pt modelId="{98E994A5-422D-4851-9A12-E9B166EB9F9C}" type="pres">
      <dgm:prSet presAssocID="{EE76E8E6-2FA2-4BEE-920E-696A4E2AE74A}" presName="rootText" presStyleLbl="node2" presStyleIdx="2" presStyleCnt="3" custLinFactNeighborX="-11142" custLinFactNeighborY="31704">
        <dgm:presLayoutVars>
          <dgm:chPref val="3"/>
        </dgm:presLayoutVars>
      </dgm:prSet>
      <dgm:spPr/>
    </dgm:pt>
    <dgm:pt modelId="{3AF580CC-97B6-4B65-A417-FB388F0AA860}" type="pres">
      <dgm:prSet presAssocID="{EE76E8E6-2FA2-4BEE-920E-696A4E2AE74A}" presName="rootConnector" presStyleLbl="node2" presStyleIdx="2" presStyleCnt="3"/>
      <dgm:spPr/>
    </dgm:pt>
    <dgm:pt modelId="{CE0708E5-2D91-4971-BC2D-E75F4514C4A9}" type="pres">
      <dgm:prSet presAssocID="{EE76E8E6-2FA2-4BEE-920E-696A4E2AE74A}" presName="hierChild4" presStyleCnt="0"/>
      <dgm:spPr/>
    </dgm:pt>
    <dgm:pt modelId="{89B5140E-E0B0-4C44-8DA1-F4ED10CA4746}" type="pres">
      <dgm:prSet presAssocID="{EE76E8E6-2FA2-4BEE-920E-696A4E2AE74A}" presName="hierChild5" presStyleCnt="0"/>
      <dgm:spPr/>
    </dgm:pt>
    <dgm:pt modelId="{04C109D3-3D6B-4F14-A953-D1A55886CFB7}" type="pres">
      <dgm:prSet presAssocID="{377C403B-97F7-4F63-A294-06E9FBC5B6B7}" presName="hierChild3" presStyleCnt="0"/>
      <dgm:spPr/>
    </dgm:pt>
    <dgm:pt modelId="{D0C472FC-F97B-4EC4-8EB1-0CE4ECFE2FF6}" type="pres">
      <dgm:prSet presAssocID="{16EC1DAD-EE28-4DBC-977D-2355E75CD5A5}" presName="Name111" presStyleLbl="parChTrans1D2" presStyleIdx="3" presStyleCnt="4"/>
      <dgm:spPr/>
    </dgm:pt>
    <dgm:pt modelId="{00F896C1-4206-4A30-AA06-BE1A95655703}" type="pres">
      <dgm:prSet presAssocID="{B74C0673-CA96-47FB-9F5C-EC11E5BEE7CE}" presName="hierRoot3" presStyleCnt="0">
        <dgm:presLayoutVars>
          <dgm:hierBranch val="init"/>
        </dgm:presLayoutVars>
      </dgm:prSet>
      <dgm:spPr/>
    </dgm:pt>
    <dgm:pt modelId="{2626C86A-AE5C-40DE-8D6D-C9938400F0AC}" type="pres">
      <dgm:prSet presAssocID="{B74C0673-CA96-47FB-9F5C-EC11E5BEE7CE}" presName="rootComposite3" presStyleCnt="0"/>
      <dgm:spPr/>
    </dgm:pt>
    <dgm:pt modelId="{C3CDE7F2-206D-414E-8F84-662BEA97981F}" type="pres">
      <dgm:prSet presAssocID="{B74C0673-CA96-47FB-9F5C-EC11E5BEE7CE}" presName="rootText3" presStyleLbl="asst1" presStyleIdx="0" presStyleCnt="1" custLinFactNeighborX="64538" custLinFactNeighborY="-18697">
        <dgm:presLayoutVars>
          <dgm:chPref val="3"/>
        </dgm:presLayoutVars>
      </dgm:prSet>
      <dgm:spPr/>
    </dgm:pt>
    <dgm:pt modelId="{980CD27C-1BD2-489E-B52B-6669BBD34007}" type="pres">
      <dgm:prSet presAssocID="{B74C0673-CA96-47FB-9F5C-EC11E5BEE7CE}" presName="rootConnector3" presStyleLbl="asst1" presStyleIdx="0" presStyleCnt="1"/>
      <dgm:spPr/>
    </dgm:pt>
    <dgm:pt modelId="{2E23CE33-E584-4ADE-AF0E-6F3D11D94526}" type="pres">
      <dgm:prSet presAssocID="{B74C0673-CA96-47FB-9F5C-EC11E5BEE7CE}" presName="hierChild6" presStyleCnt="0"/>
      <dgm:spPr/>
    </dgm:pt>
    <dgm:pt modelId="{779406FE-89C3-4D61-9294-FB349B81459D}" type="pres">
      <dgm:prSet presAssocID="{B74C0673-CA96-47FB-9F5C-EC11E5BEE7CE}" presName="hierChild7" presStyleCnt="0"/>
      <dgm:spPr/>
    </dgm:pt>
  </dgm:ptLst>
  <dgm:cxnLst>
    <dgm:cxn modelId="{E68EB015-83F8-4737-8950-63C7004E0EE7}" srcId="{377C403B-97F7-4F63-A294-06E9FBC5B6B7}" destId="{EE76E8E6-2FA2-4BEE-920E-696A4E2AE74A}" srcOrd="3" destOrd="0" parTransId="{20ADDD1B-F653-4993-A876-5F01BE973374}" sibTransId="{9DA626A1-8EFA-419D-80AF-580734E75033}"/>
    <dgm:cxn modelId="{36171A1D-B568-4AB1-B630-0CE8B8E5FE43}" type="presOf" srcId="{20ADDD1B-F653-4993-A876-5F01BE973374}" destId="{F727E6AA-76D3-4EBF-A439-F60834493EDB}" srcOrd="0" destOrd="0" presId="urn:microsoft.com/office/officeart/2005/8/layout/orgChart1"/>
    <dgm:cxn modelId="{0E411923-E14F-4137-A5FD-9532E9E28BA4}" type="presOf" srcId="{250CBB3A-0B6B-493D-A0F9-B14B33B9AEEA}" destId="{F60522A1-F51E-4BEF-9917-BABEA0406BF4}" srcOrd="0" destOrd="0" presId="urn:microsoft.com/office/officeart/2005/8/layout/orgChart1"/>
    <dgm:cxn modelId="{B466FC41-5C92-4DF8-8EAE-150022AB2AA3}" type="presOf" srcId="{B74C0673-CA96-47FB-9F5C-EC11E5BEE7CE}" destId="{C3CDE7F2-206D-414E-8F84-662BEA97981F}" srcOrd="0" destOrd="0" presId="urn:microsoft.com/office/officeart/2005/8/layout/orgChart1"/>
    <dgm:cxn modelId="{107CCB65-9DEA-43C6-BBEE-AAB98BCAA92A}" srcId="{377C403B-97F7-4F63-A294-06E9FBC5B6B7}" destId="{9C4079E1-059C-4B37-86C8-D7BD89299936}" srcOrd="2" destOrd="0" parTransId="{4D8827AB-7CAF-4A06-A5A8-01C525D0D176}" sibTransId="{E745790B-BB9B-49B8-B2FB-55BDBCF7FE32}"/>
    <dgm:cxn modelId="{C26D2366-C9FE-4CE5-8D4C-8601A5965CBE}" type="presOf" srcId="{E6199EF8-020A-4B36-9FAE-AF58215FA2A4}" destId="{F15D7F7A-84E9-4365-8145-753202CF5EF7}" srcOrd="1" destOrd="0" presId="urn:microsoft.com/office/officeart/2005/8/layout/orgChart1"/>
    <dgm:cxn modelId="{62812E67-60CB-43FA-969A-8821CFE31E48}" type="presOf" srcId="{9C4079E1-059C-4B37-86C8-D7BD89299936}" destId="{BEB5742B-9F6B-4E1E-8392-2834C03A1E87}" srcOrd="0" destOrd="0" presId="urn:microsoft.com/office/officeart/2005/8/layout/orgChart1"/>
    <dgm:cxn modelId="{6E470772-097E-4B0E-A6C2-17A763702065}" type="presOf" srcId="{E6199EF8-020A-4B36-9FAE-AF58215FA2A4}" destId="{1D7A7E1B-95AA-4FAB-AFDF-372496B71ABE}" srcOrd="0" destOrd="0" presId="urn:microsoft.com/office/officeart/2005/8/layout/orgChart1"/>
    <dgm:cxn modelId="{68467E54-D929-4256-9A9E-2B847BD4E009}" type="presOf" srcId="{16EC1DAD-EE28-4DBC-977D-2355E75CD5A5}" destId="{D0C472FC-F97B-4EC4-8EB1-0CE4ECFE2FF6}" srcOrd="0" destOrd="0" presId="urn:microsoft.com/office/officeart/2005/8/layout/orgChart1"/>
    <dgm:cxn modelId="{D382E97B-3416-4ECA-B377-00ABC80892C9}" srcId="{377C403B-97F7-4F63-A294-06E9FBC5B6B7}" destId="{E6199EF8-020A-4B36-9FAE-AF58215FA2A4}" srcOrd="1" destOrd="0" parTransId="{250CBB3A-0B6B-493D-A0F9-B14B33B9AEEA}" sibTransId="{8932792E-142F-495D-8577-0FF8BD399E37}"/>
    <dgm:cxn modelId="{7407358A-0F4D-4B3C-B65E-1181ECC23B58}" type="presOf" srcId="{B74C0673-CA96-47FB-9F5C-EC11E5BEE7CE}" destId="{980CD27C-1BD2-489E-B52B-6669BBD34007}" srcOrd="1" destOrd="0" presId="urn:microsoft.com/office/officeart/2005/8/layout/orgChart1"/>
    <dgm:cxn modelId="{9C3EF799-1F21-4EC8-93DE-841407C98A98}" type="presOf" srcId="{4D8827AB-7CAF-4A06-A5A8-01C525D0D176}" destId="{6CA67FA5-C531-4FAC-A36A-22510AC409D9}" srcOrd="0" destOrd="0" presId="urn:microsoft.com/office/officeart/2005/8/layout/orgChart1"/>
    <dgm:cxn modelId="{E93F00A8-DB47-4EFA-A847-2D663BB4A44E}" type="presOf" srcId="{EE76E8E6-2FA2-4BEE-920E-696A4E2AE74A}" destId="{3AF580CC-97B6-4B65-A417-FB388F0AA860}" srcOrd="1" destOrd="0" presId="urn:microsoft.com/office/officeart/2005/8/layout/orgChart1"/>
    <dgm:cxn modelId="{CAD4F9BD-A9F1-42B1-ABD6-5A412E18E191}" srcId="{53367CE4-98F1-4C38-B154-7E3AC065CD3E}" destId="{377C403B-97F7-4F63-A294-06E9FBC5B6B7}" srcOrd="0" destOrd="0" parTransId="{971C81A5-B987-406A-BDAF-27D7447DEDA7}" sibTransId="{9CB2465E-B54E-4E8C-A078-B358EA991523}"/>
    <dgm:cxn modelId="{52E3B0C1-97D4-4291-9214-9B451EC1DA29}" type="presOf" srcId="{377C403B-97F7-4F63-A294-06E9FBC5B6B7}" destId="{65BE1046-1CAF-4F08-B167-A1B8132644EF}" srcOrd="1" destOrd="0" presId="urn:microsoft.com/office/officeart/2005/8/layout/orgChart1"/>
    <dgm:cxn modelId="{95CEF4CD-5B4A-47E4-A04C-D30B979685D2}" type="presOf" srcId="{53367CE4-98F1-4C38-B154-7E3AC065CD3E}" destId="{8F08FD92-98B2-4DBC-9A23-628B3BFB5012}" srcOrd="0" destOrd="0" presId="urn:microsoft.com/office/officeart/2005/8/layout/orgChart1"/>
    <dgm:cxn modelId="{B51B7DD5-7E9E-44A0-AA2B-E5BAFA62290B}" srcId="{377C403B-97F7-4F63-A294-06E9FBC5B6B7}" destId="{B74C0673-CA96-47FB-9F5C-EC11E5BEE7CE}" srcOrd="0" destOrd="0" parTransId="{16EC1DAD-EE28-4DBC-977D-2355E75CD5A5}" sibTransId="{C192EB53-D95D-478F-936C-BBD4CCBA5D1C}"/>
    <dgm:cxn modelId="{F0B67CDE-976F-4A20-8E6F-F6CF0F1983F9}" type="presOf" srcId="{9C4079E1-059C-4B37-86C8-D7BD89299936}" destId="{1C5DF360-BF04-49F5-B37F-82021FB8F2A9}" srcOrd="1" destOrd="0" presId="urn:microsoft.com/office/officeart/2005/8/layout/orgChart1"/>
    <dgm:cxn modelId="{4225F1EE-7718-4592-A763-22AAD9A2DC24}" type="presOf" srcId="{EE76E8E6-2FA2-4BEE-920E-696A4E2AE74A}" destId="{98E994A5-422D-4851-9A12-E9B166EB9F9C}" srcOrd="0" destOrd="0" presId="urn:microsoft.com/office/officeart/2005/8/layout/orgChart1"/>
    <dgm:cxn modelId="{ED3418F8-DC2D-4789-86C5-5AB551B1E3CE}" type="presOf" srcId="{377C403B-97F7-4F63-A294-06E9FBC5B6B7}" destId="{C912A133-C43F-482E-9421-47EC6A08F377}" srcOrd="0" destOrd="0" presId="urn:microsoft.com/office/officeart/2005/8/layout/orgChart1"/>
    <dgm:cxn modelId="{198AE524-AE49-41E3-AF6C-949596AA13CA}" type="presParOf" srcId="{8F08FD92-98B2-4DBC-9A23-628B3BFB5012}" destId="{455577C8-838B-4330-B4DC-5E6FA949E791}" srcOrd="0" destOrd="0" presId="urn:microsoft.com/office/officeart/2005/8/layout/orgChart1"/>
    <dgm:cxn modelId="{6DE3EA7E-9909-42EF-A465-F81DEE028E71}" type="presParOf" srcId="{455577C8-838B-4330-B4DC-5E6FA949E791}" destId="{F775063E-E75F-41B0-914D-1947C22F13F4}" srcOrd="0" destOrd="0" presId="urn:microsoft.com/office/officeart/2005/8/layout/orgChart1"/>
    <dgm:cxn modelId="{78D7BA1B-2B4B-4357-8153-F10172F2F381}" type="presParOf" srcId="{F775063E-E75F-41B0-914D-1947C22F13F4}" destId="{C912A133-C43F-482E-9421-47EC6A08F377}" srcOrd="0" destOrd="0" presId="urn:microsoft.com/office/officeart/2005/8/layout/orgChart1"/>
    <dgm:cxn modelId="{66E89CF5-B01C-4586-9B56-E99D81454C6C}" type="presParOf" srcId="{F775063E-E75F-41B0-914D-1947C22F13F4}" destId="{65BE1046-1CAF-4F08-B167-A1B8132644EF}" srcOrd="1" destOrd="0" presId="urn:microsoft.com/office/officeart/2005/8/layout/orgChart1"/>
    <dgm:cxn modelId="{3E67B0F3-20AF-4933-9912-33BA68C29473}" type="presParOf" srcId="{455577C8-838B-4330-B4DC-5E6FA949E791}" destId="{04F0B4E5-EDD9-453A-A9AD-8BAB61FE592F}" srcOrd="1" destOrd="0" presId="urn:microsoft.com/office/officeart/2005/8/layout/orgChart1"/>
    <dgm:cxn modelId="{AF6D5700-DD4B-4676-9034-3F91552D71F1}" type="presParOf" srcId="{04F0B4E5-EDD9-453A-A9AD-8BAB61FE592F}" destId="{F60522A1-F51E-4BEF-9917-BABEA0406BF4}" srcOrd="0" destOrd="0" presId="urn:microsoft.com/office/officeart/2005/8/layout/orgChart1"/>
    <dgm:cxn modelId="{4ACD01C9-4E39-4943-9171-4280A815DC00}" type="presParOf" srcId="{04F0B4E5-EDD9-453A-A9AD-8BAB61FE592F}" destId="{7799CBC9-CB21-4799-8DD1-1A940145BA39}" srcOrd="1" destOrd="0" presId="urn:microsoft.com/office/officeart/2005/8/layout/orgChart1"/>
    <dgm:cxn modelId="{281DFF39-E736-4A08-8FBC-1B2A9E1F4722}" type="presParOf" srcId="{7799CBC9-CB21-4799-8DD1-1A940145BA39}" destId="{922A0FE1-1C55-427C-8800-CF87A232FF20}" srcOrd="0" destOrd="0" presId="urn:microsoft.com/office/officeart/2005/8/layout/orgChart1"/>
    <dgm:cxn modelId="{8538F7E8-C064-4624-AE06-48923D6356AA}" type="presParOf" srcId="{922A0FE1-1C55-427C-8800-CF87A232FF20}" destId="{1D7A7E1B-95AA-4FAB-AFDF-372496B71ABE}" srcOrd="0" destOrd="0" presId="urn:microsoft.com/office/officeart/2005/8/layout/orgChart1"/>
    <dgm:cxn modelId="{33B0E170-ED8D-44DC-8664-34DC384C6856}" type="presParOf" srcId="{922A0FE1-1C55-427C-8800-CF87A232FF20}" destId="{F15D7F7A-84E9-4365-8145-753202CF5EF7}" srcOrd="1" destOrd="0" presId="urn:microsoft.com/office/officeart/2005/8/layout/orgChart1"/>
    <dgm:cxn modelId="{9E17CBD0-0D79-4D64-803D-6FDA032AF3FA}" type="presParOf" srcId="{7799CBC9-CB21-4799-8DD1-1A940145BA39}" destId="{58987582-3C36-47EA-8B0A-806E6CA5AF06}" srcOrd="1" destOrd="0" presId="urn:microsoft.com/office/officeart/2005/8/layout/orgChart1"/>
    <dgm:cxn modelId="{3D1F40F6-5343-4FB5-8CC1-43CE720EB12C}" type="presParOf" srcId="{7799CBC9-CB21-4799-8DD1-1A940145BA39}" destId="{052EEFE1-E87B-4755-B7D8-B65668609485}" srcOrd="2" destOrd="0" presId="urn:microsoft.com/office/officeart/2005/8/layout/orgChart1"/>
    <dgm:cxn modelId="{B58DB263-74EB-4102-A82C-4B410AE025E2}" type="presParOf" srcId="{04F0B4E5-EDD9-453A-A9AD-8BAB61FE592F}" destId="{6CA67FA5-C531-4FAC-A36A-22510AC409D9}" srcOrd="2" destOrd="0" presId="urn:microsoft.com/office/officeart/2005/8/layout/orgChart1"/>
    <dgm:cxn modelId="{B9180004-230F-4CF7-AF85-E74906D7EF06}" type="presParOf" srcId="{04F0B4E5-EDD9-453A-A9AD-8BAB61FE592F}" destId="{D6FD7843-D5BB-47EF-BC4C-5DD73CD0ADED}" srcOrd="3" destOrd="0" presId="urn:microsoft.com/office/officeart/2005/8/layout/orgChart1"/>
    <dgm:cxn modelId="{15368B34-67FD-4087-877E-24B3BFF304A7}" type="presParOf" srcId="{D6FD7843-D5BB-47EF-BC4C-5DD73CD0ADED}" destId="{C4657AEC-5C83-4C75-84FA-2E35A191F58B}" srcOrd="0" destOrd="0" presId="urn:microsoft.com/office/officeart/2005/8/layout/orgChart1"/>
    <dgm:cxn modelId="{DE6129CD-0157-4544-8132-301588841AD9}" type="presParOf" srcId="{C4657AEC-5C83-4C75-84FA-2E35A191F58B}" destId="{BEB5742B-9F6B-4E1E-8392-2834C03A1E87}" srcOrd="0" destOrd="0" presId="urn:microsoft.com/office/officeart/2005/8/layout/orgChart1"/>
    <dgm:cxn modelId="{D3FA0074-FA33-43D7-A3FE-6B332FE4E7CF}" type="presParOf" srcId="{C4657AEC-5C83-4C75-84FA-2E35A191F58B}" destId="{1C5DF360-BF04-49F5-B37F-82021FB8F2A9}" srcOrd="1" destOrd="0" presId="urn:microsoft.com/office/officeart/2005/8/layout/orgChart1"/>
    <dgm:cxn modelId="{37DD8F29-E367-4374-AD2F-A6E179B7B002}" type="presParOf" srcId="{D6FD7843-D5BB-47EF-BC4C-5DD73CD0ADED}" destId="{9309B9BA-D664-44AD-8880-C3683D999517}" srcOrd="1" destOrd="0" presId="urn:microsoft.com/office/officeart/2005/8/layout/orgChart1"/>
    <dgm:cxn modelId="{8C0787B5-AF3D-4C5D-AE09-38CB6323DDE3}" type="presParOf" srcId="{D6FD7843-D5BB-47EF-BC4C-5DD73CD0ADED}" destId="{4259550C-4F9C-40DE-B849-1143636ADD0F}" srcOrd="2" destOrd="0" presId="urn:microsoft.com/office/officeart/2005/8/layout/orgChart1"/>
    <dgm:cxn modelId="{C9EB1FC5-B4D5-4979-B917-E4C460D6E02C}" type="presParOf" srcId="{04F0B4E5-EDD9-453A-A9AD-8BAB61FE592F}" destId="{F727E6AA-76D3-4EBF-A439-F60834493EDB}" srcOrd="4" destOrd="0" presId="urn:microsoft.com/office/officeart/2005/8/layout/orgChart1"/>
    <dgm:cxn modelId="{DB2B6204-43F8-4539-8BD3-5EF2BAE6146F}" type="presParOf" srcId="{04F0B4E5-EDD9-453A-A9AD-8BAB61FE592F}" destId="{07F2B92B-A6B5-41D0-828F-FAF72AAC4765}" srcOrd="5" destOrd="0" presId="urn:microsoft.com/office/officeart/2005/8/layout/orgChart1"/>
    <dgm:cxn modelId="{ABF13F2B-DD9D-4356-A3D0-E8957061EACB}" type="presParOf" srcId="{07F2B92B-A6B5-41D0-828F-FAF72AAC4765}" destId="{543634A6-2E61-46A3-913F-F68E038BCE8C}" srcOrd="0" destOrd="0" presId="urn:microsoft.com/office/officeart/2005/8/layout/orgChart1"/>
    <dgm:cxn modelId="{B86F6208-E3D2-455A-8BEE-C583E7545F1C}" type="presParOf" srcId="{543634A6-2E61-46A3-913F-F68E038BCE8C}" destId="{98E994A5-422D-4851-9A12-E9B166EB9F9C}" srcOrd="0" destOrd="0" presId="urn:microsoft.com/office/officeart/2005/8/layout/orgChart1"/>
    <dgm:cxn modelId="{7BAB9FF1-E8B0-4F40-ADFC-3A187ED1537E}" type="presParOf" srcId="{543634A6-2E61-46A3-913F-F68E038BCE8C}" destId="{3AF580CC-97B6-4B65-A417-FB388F0AA860}" srcOrd="1" destOrd="0" presId="urn:microsoft.com/office/officeart/2005/8/layout/orgChart1"/>
    <dgm:cxn modelId="{8AF0DC7D-24F5-4BC5-BFD6-4BA48E0DF137}" type="presParOf" srcId="{07F2B92B-A6B5-41D0-828F-FAF72AAC4765}" destId="{CE0708E5-2D91-4971-BC2D-E75F4514C4A9}" srcOrd="1" destOrd="0" presId="urn:microsoft.com/office/officeart/2005/8/layout/orgChart1"/>
    <dgm:cxn modelId="{B7A0D256-01D1-4E9F-B1B4-16164F5D8487}" type="presParOf" srcId="{07F2B92B-A6B5-41D0-828F-FAF72AAC4765}" destId="{89B5140E-E0B0-4C44-8DA1-F4ED10CA4746}" srcOrd="2" destOrd="0" presId="urn:microsoft.com/office/officeart/2005/8/layout/orgChart1"/>
    <dgm:cxn modelId="{3E322BEB-1A6C-44A3-B93D-4697CF9F7310}" type="presParOf" srcId="{455577C8-838B-4330-B4DC-5E6FA949E791}" destId="{04C109D3-3D6B-4F14-A953-D1A55886CFB7}" srcOrd="2" destOrd="0" presId="urn:microsoft.com/office/officeart/2005/8/layout/orgChart1"/>
    <dgm:cxn modelId="{DE20A477-4535-474B-B1FB-F8781347FDD2}" type="presParOf" srcId="{04C109D3-3D6B-4F14-A953-D1A55886CFB7}" destId="{D0C472FC-F97B-4EC4-8EB1-0CE4ECFE2FF6}" srcOrd="0" destOrd="0" presId="urn:microsoft.com/office/officeart/2005/8/layout/orgChart1"/>
    <dgm:cxn modelId="{D17FCF41-61F1-426A-BD46-FA7C63B881B1}" type="presParOf" srcId="{04C109D3-3D6B-4F14-A953-D1A55886CFB7}" destId="{00F896C1-4206-4A30-AA06-BE1A95655703}" srcOrd="1" destOrd="0" presId="urn:microsoft.com/office/officeart/2005/8/layout/orgChart1"/>
    <dgm:cxn modelId="{0EB45215-A7F6-4763-9890-1683388FB711}" type="presParOf" srcId="{00F896C1-4206-4A30-AA06-BE1A95655703}" destId="{2626C86A-AE5C-40DE-8D6D-C9938400F0AC}" srcOrd="0" destOrd="0" presId="urn:microsoft.com/office/officeart/2005/8/layout/orgChart1"/>
    <dgm:cxn modelId="{5FB20329-CDF4-4EE6-9C29-541801B8ADE9}" type="presParOf" srcId="{2626C86A-AE5C-40DE-8D6D-C9938400F0AC}" destId="{C3CDE7F2-206D-414E-8F84-662BEA97981F}" srcOrd="0" destOrd="0" presId="urn:microsoft.com/office/officeart/2005/8/layout/orgChart1"/>
    <dgm:cxn modelId="{1837EA1B-E90D-4D8F-8844-449719EE7731}" type="presParOf" srcId="{2626C86A-AE5C-40DE-8D6D-C9938400F0AC}" destId="{980CD27C-1BD2-489E-B52B-6669BBD34007}" srcOrd="1" destOrd="0" presId="urn:microsoft.com/office/officeart/2005/8/layout/orgChart1"/>
    <dgm:cxn modelId="{2F2BC3C5-3CD5-44FF-8339-BA0DFC3B3B29}" type="presParOf" srcId="{00F896C1-4206-4A30-AA06-BE1A95655703}" destId="{2E23CE33-E584-4ADE-AF0E-6F3D11D94526}" srcOrd="1" destOrd="0" presId="urn:microsoft.com/office/officeart/2005/8/layout/orgChart1"/>
    <dgm:cxn modelId="{BEAC25A8-32CF-4292-8CD5-9BD6A52EBB68}" type="presParOf" srcId="{00F896C1-4206-4A30-AA06-BE1A95655703}" destId="{779406FE-89C3-4D61-9294-FB349B81459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A96CE-C12F-4549-8AB8-46B45FEB8EFC}" type="doc">
      <dgm:prSet loTypeId="urn:microsoft.com/office/officeart/2005/8/layout/matrix2" loCatId="matrix" qsTypeId="urn:microsoft.com/office/officeart/2005/8/quickstyle/simple1" qsCatId="simple" csTypeId="urn:microsoft.com/office/officeart/2005/8/colors/accent0_2" csCatId="mainScheme" phldr="1"/>
      <dgm:spPr/>
      <dgm:t>
        <a:bodyPr/>
        <a:lstStyle/>
        <a:p>
          <a:endParaRPr lang="en-US"/>
        </a:p>
      </dgm:t>
    </dgm:pt>
    <dgm:pt modelId="{3C4064E0-9D73-4735-8426-57FD7EE7EF0F}">
      <dgm:prSet phldrT="[Text]" custT="1"/>
      <dgm:spPr/>
      <dgm:t>
        <a:bodyPr/>
        <a:lstStyle/>
        <a:p>
          <a:r>
            <a:rPr lang="de-DE" sz="1800" b="1" dirty="0">
              <a:latin typeface="Arial" panose="020B0604020202020204" pitchFamily="34" charset="0"/>
            </a:rPr>
            <a:t>Alpha</a:t>
          </a:r>
          <a:endParaRPr lang="de-DE" sz="1800" b="1" dirty="0">
            <a:latin typeface="Arial" panose="020B0604020202020204" pitchFamily="34" charset="0"/>
            <a:cs typeface="Arial" panose="020B0604020202020204" pitchFamily="34" charset="0"/>
          </a:endParaRPr>
        </a:p>
      </dgm:t>
    </dgm:pt>
    <dgm:pt modelId="{7ADFBAF3-FBE9-4B2F-81B5-9962CAAD3D20}" type="par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A3F8B9B3-9323-4A8F-ACA9-73E60D8A5F0D}" type="sib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6093277B-823E-43D4-8C20-4D620215E775}">
      <dgm:prSet phldrT="[Text]" custT="1"/>
      <dgm:spPr/>
      <dgm:t>
        <a:bodyPr/>
        <a:lstStyle/>
        <a:p>
          <a:r>
            <a:rPr lang="de-DE" sz="1800" b="1" dirty="0">
              <a:latin typeface="Arial" panose="020B0604020202020204" pitchFamily="34" charset="0"/>
            </a:rPr>
            <a:t>Omega</a:t>
          </a:r>
          <a:endParaRPr lang="de-DE" sz="1800" b="1" dirty="0">
            <a:latin typeface="Arial" panose="020B0604020202020204" pitchFamily="34" charset="0"/>
            <a:cs typeface="Arial" panose="020B0604020202020204" pitchFamily="34" charset="0"/>
          </a:endParaRPr>
        </a:p>
      </dgm:t>
    </dgm:pt>
    <dgm:pt modelId="{BAB13512-9E16-4D64-9295-542514DA3017}" type="par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8BB53ED3-D2FB-4A75-857F-F53E6AE73361}" type="sib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F2DB013C-0947-4F55-AEF8-1AE49DEA31F5}">
      <dgm:prSet phldrT="[Text]" custT="1"/>
      <dgm:spPr/>
      <dgm:t>
        <a:bodyPr/>
        <a:lstStyle/>
        <a:p>
          <a:r>
            <a:rPr lang="de-DE" sz="1800" b="1" dirty="0">
              <a:latin typeface="Arial" panose="020B0604020202020204" pitchFamily="34" charset="0"/>
            </a:rPr>
            <a:t>Schul-basiert</a:t>
          </a:r>
          <a:endParaRPr lang="de-DE" sz="1800" b="1" dirty="0">
            <a:latin typeface="Arial" panose="020B0604020202020204" pitchFamily="34" charset="0"/>
            <a:cs typeface="Arial" panose="020B0604020202020204" pitchFamily="34" charset="0"/>
          </a:endParaRPr>
        </a:p>
      </dgm:t>
    </dgm:pt>
    <dgm:pt modelId="{575010E4-BA8D-47AF-9233-E7DF106D556D}" type="par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AE40E528-4036-4ADB-9730-9B4A9F2EDB29}" type="sib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4E513E9F-660C-4B57-A33D-A978FD5E2F5E}">
      <dgm:prSet phldrT="[Text]" custT="1"/>
      <dgm:spPr/>
      <dgm:t>
        <a:bodyPr/>
        <a:lstStyle/>
        <a:p>
          <a:r>
            <a:rPr lang="de-DE" sz="1600" b="1" dirty="0">
              <a:latin typeface="Arial" panose="020B0604020202020204" pitchFamily="34" charset="0"/>
            </a:rPr>
            <a:t>Gemein-schafts-basiert</a:t>
          </a:r>
          <a:endParaRPr lang="de-DE" sz="1600" b="1" dirty="0">
            <a:latin typeface="Arial" panose="020B0604020202020204" pitchFamily="34" charset="0"/>
            <a:cs typeface="Arial" panose="020B0604020202020204" pitchFamily="34" charset="0"/>
          </a:endParaRPr>
        </a:p>
      </dgm:t>
    </dgm:pt>
    <dgm:pt modelId="{00093001-4C23-4CC2-ACD6-C27980649A43}" type="par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A042B0D4-BDC0-469A-BC8E-886F5B414347}" type="sib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1A2BAA1C-FE19-4514-A6CE-261A6F8780EF}" type="pres">
      <dgm:prSet presAssocID="{EB8A96CE-C12F-4549-8AB8-46B45FEB8EFC}" presName="matrix" presStyleCnt="0">
        <dgm:presLayoutVars>
          <dgm:chMax val="1"/>
          <dgm:dir/>
          <dgm:resizeHandles val="exact"/>
        </dgm:presLayoutVars>
      </dgm:prSet>
      <dgm:spPr/>
    </dgm:pt>
    <dgm:pt modelId="{38A71640-C858-4E9C-BBC0-F1D236822CCD}" type="pres">
      <dgm:prSet presAssocID="{EB8A96CE-C12F-4549-8AB8-46B45FEB8EFC}" presName="axisShape" presStyleLbl="bgShp" presStyleIdx="0" presStyleCnt="1"/>
      <dgm:spPr/>
    </dgm:pt>
    <dgm:pt modelId="{5F0CE35F-E8F1-49C9-958F-174A96B21A3B}" type="pres">
      <dgm:prSet presAssocID="{EB8A96CE-C12F-4549-8AB8-46B45FEB8EFC}" presName="rect1" presStyleLbl="node1" presStyleIdx="0" presStyleCnt="4">
        <dgm:presLayoutVars>
          <dgm:chMax val="0"/>
          <dgm:chPref val="0"/>
          <dgm:bulletEnabled val="1"/>
        </dgm:presLayoutVars>
      </dgm:prSet>
      <dgm:spPr/>
    </dgm:pt>
    <dgm:pt modelId="{A8F91653-7550-49D2-B912-E8A42D25E23E}" type="pres">
      <dgm:prSet presAssocID="{EB8A96CE-C12F-4549-8AB8-46B45FEB8EFC}" presName="rect2" presStyleLbl="node1" presStyleIdx="1" presStyleCnt="4">
        <dgm:presLayoutVars>
          <dgm:chMax val="0"/>
          <dgm:chPref val="0"/>
          <dgm:bulletEnabled val="1"/>
        </dgm:presLayoutVars>
      </dgm:prSet>
      <dgm:spPr/>
    </dgm:pt>
    <dgm:pt modelId="{B97EA9AA-ED7B-4ED8-8C6C-7F3CA77E528F}" type="pres">
      <dgm:prSet presAssocID="{EB8A96CE-C12F-4549-8AB8-46B45FEB8EFC}" presName="rect3" presStyleLbl="node1" presStyleIdx="2" presStyleCnt="4">
        <dgm:presLayoutVars>
          <dgm:chMax val="0"/>
          <dgm:chPref val="0"/>
          <dgm:bulletEnabled val="1"/>
        </dgm:presLayoutVars>
      </dgm:prSet>
      <dgm:spPr/>
    </dgm:pt>
    <dgm:pt modelId="{8B43DD21-7176-4C84-8B63-8F830E6A8810}" type="pres">
      <dgm:prSet presAssocID="{EB8A96CE-C12F-4549-8AB8-46B45FEB8EFC}" presName="rect4" presStyleLbl="node1" presStyleIdx="3" presStyleCnt="4">
        <dgm:presLayoutVars>
          <dgm:chMax val="0"/>
          <dgm:chPref val="0"/>
          <dgm:bulletEnabled val="1"/>
        </dgm:presLayoutVars>
      </dgm:prSet>
      <dgm:spPr/>
    </dgm:pt>
  </dgm:ptLst>
  <dgm:cxnLst>
    <dgm:cxn modelId="{A68D2F06-0568-4DFA-AC24-504AD533DE5F}" srcId="{EB8A96CE-C12F-4549-8AB8-46B45FEB8EFC}" destId="{4E513E9F-660C-4B57-A33D-A978FD5E2F5E}" srcOrd="3" destOrd="0" parTransId="{00093001-4C23-4CC2-ACD6-C27980649A43}" sibTransId="{A042B0D4-BDC0-469A-BC8E-886F5B414347}"/>
    <dgm:cxn modelId="{ECB3CE23-046F-426C-80BA-EF565C1EF972}" srcId="{EB8A96CE-C12F-4549-8AB8-46B45FEB8EFC}" destId="{F2DB013C-0947-4F55-AEF8-1AE49DEA31F5}" srcOrd="2" destOrd="0" parTransId="{575010E4-BA8D-47AF-9233-E7DF106D556D}" sibTransId="{AE40E528-4036-4ADB-9730-9B4A9F2EDB29}"/>
    <dgm:cxn modelId="{53F28136-5F8D-426A-AAFD-E94F11E493D6}" type="presOf" srcId="{3C4064E0-9D73-4735-8426-57FD7EE7EF0F}" destId="{5F0CE35F-E8F1-49C9-958F-174A96B21A3B}" srcOrd="0" destOrd="0" presId="urn:microsoft.com/office/officeart/2005/8/layout/matrix2"/>
    <dgm:cxn modelId="{FC628349-4D42-4449-A2E6-C49F27DA1CEE}" srcId="{EB8A96CE-C12F-4549-8AB8-46B45FEB8EFC}" destId="{6093277B-823E-43D4-8C20-4D620215E775}" srcOrd="1" destOrd="0" parTransId="{BAB13512-9E16-4D64-9295-542514DA3017}" sibTransId="{8BB53ED3-D2FB-4A75-857F-F53E6AE73361}"/>
    <dgm:cxn modelId="{F0CEF377-F15D-436E-ACF7-1A555B71AB3C}" srcId="{EB8A96CE-C12F-4549-8AB8-46B45FEB8EFC}" destId="{3C4064E0-9D73-4735-8426-57FD7EE7EF0F}" srcOrd="0" destOrd="0" parTransId="{7ADFBAF3-FBE9-4B2F-81B5-9962CAAD3D20}" sibTransId="{A3F8B9B3-9323-4A8F-ACA9-73E60D8A5F0D}"/>
    <dgm:cxn modelId="{05369782-7B2A-4313-A01A-BE95619EB87A}" type="presOf" srcId="{F2DB013C-0947-4F55-AEF8-1AE49DEA31F5}" destId="{B97EA9AA-ED7B-4ED8-8C6C-7F3CA77E528F}" srcOrd="0" destOrd="0" presId="urn:microsoft.com/office/officeart/2005/8/layout/matrix2"/>
    <dgm:cxn modelId="{5C3664AD-2282-4D3A-9FBD-AB1FE5AABBD0}" type="presOf" srcId="{6093277B-823E-43D4-8C20-4D620215E775}" destId="{A8F91653-7550-49D2-B912-E8A42D25E23E}" srcOrd="0" destOrd="0" presId="urn:microsoft.com/office/officeart/2005/8/layout/matrix2"/>
    <dgm:cxn modelId="{BA1355C5-EC81-4834-A693-78E4AE8B9E14}" type="presOf" srcId="{4E513E9F-660C-4B57-A33D-A978FD5E2F5E}" destId="{8B43DD21-7176-4C84-8B63-8F830E6A8810}" srcOrd="0" destOrd="0" presId="urn:microsoft.com/office/officeart/2005/8/layout/matrix2"/>
    <dgm:cxn modelId="{1278D4CF-3D25-4D8C-81EC-5ACA3124CF6F}" type="presOf" srcId="{EB8A96CE-C12F-4549-8AB8-46B45FEB8EFC}" destId="{1A2BAA1C-FE19-4514-A6CE-261A6F8780EF}" srcOrd="0" destOrd="0" presId="urn:microsoft.com/office/officeart/2005/8/layout/matrix2"/>
    <dgm:cxn modelId="{BBAF991C-A352-4891-9B64-1CC378D75E66}" type="presParOf" srcId="{1A2BAA1C-FE19-4514-A6CE-261A6F8780EF}" destId="{38A71640-C858-4E9C-BBC0-F1D236822CCD}" srcOrd="0" destOrd="0" presId="urn:microsoft.com/office/officeart/2005/8/layout/matrix2"/>
    <dgm:cxn modelId="{F9110DE9-53BA-4F66-84C3-B8AAD0681ED6}" type="presParOf" srcId="{1A2BAA1C-FE19-4514-A6CE-261A6F8780EF}" destId="{5F0CE35F-E8F1-49C9-958F-174A96B21A3B}" srcOrd="1" destOrd="0" presId="urn:microsoft.com/office/officeart/2005/8/layout/matrix2"/>
    <dgm:cxn modelId="{E7AB677D-3D6F-46D5-891E-DB06A8E61A05}" type="presParOf" srcId="{1A2BAA1C-FE19-4514-A6CE-261A6F8780EF}" destId="{A8F91653-7550-49D2-B912-E8A42D25E23E}" srcOrd="2" destOrd="0" presId="urn:microsoft.com/office/officeart/2005/8/layout/matrix2"/>
    <dgm:cxn modelId="{B687AA27-B90D-49A8-91B3-47C33BB7531D}" type="presParOf" srcId="{1A2BAA1C-FE19-4514-A6CE-261A6F8780EF}" destId="{B97EA9AA-ED7B-4ED8-8C6C-7F3CA77E528F}" srcOrd="3" destOrd="0" presId="urn:microsoft.com/office/officeart/2005/8/layout/matrix2"/>
    <dgm:cxn modelId="{24A4D94B-E5CF-48EE-B651-DE299EDF317B}" type="presParOf" srcId="{1A2BAA1C-FE19-4514-A6CE-261A6F8780EF}" destId="{8B43DD21-7176-4C84-8B63-8F830E6A8810}" srcOrd="4" destOrd="0" presId="urn:microsoft.com/office/officeart/2005/8/layout/matrix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t>Mitglied</a:t>
          </a:r>
        </a:p>
      </dgm:t>
    </dgm:pt>
    <dgm:pt modelId="{72BE37F6-4D5D-4287-B05A-F2B35D8D68F2}" type="parTrans" cxnId="{1DB64C04-964B-4994-8D32-FDDAC4E920FE}">
      <dgm:prSet/>
      <dgm:spPr/>
      <dgm:t>
        <a:bodyPr/>
        <a:lstStyle/>
        <a:p>
          <a:endParaRPr lang="en-US"/>
        </a:p>
      </dgm:t>
    </dgm:pt>
    <dgm:pt modelId="{7698085B-0724-4AC9-9BB1-CF827B4588EF}" type="sibTrans" cxnId="{1DB64C04-964B-4994-8D32-FDDAC4E920FE}">
      <dgm:prSet/>
      <dgm:spPr/>
      <dgm:t>
        <a:bodyPr/>
        <a:lstStyle/>
        <a:p>
          <a:endParaRPr lang="en-US"/>
        </a:p>
      </dgm:t>
    </dgm:pt>
    <dgm:pt modelId="{B5022210-3461-47F0-AE4A-ABAD68720A3B}">
      <dgm:prSet phldrT="[Text]"/>
      <dgm:spPr/>
      <dgm:t>
        <a:bodyPr/>
        <a:lstStyle/>
        <a:p>
          <a:r>
            <a:t>Club</a:t>
          </a:r>
          <a:endParaRPr lang="de-DE" dirty="0"/>
        </a:p>
      </dgm:t>
    </dgm:pt>
    <dgm:pt modelId="{D2BDAF00-7834-4EA9-9101-29A1E47CB9EC}" type="parTrans" cxnId="{19FD0759-6082-402D-9011-011272C40627}">
      <dgm:prSet/>
      <dgm:spPr/>
      <dgm:t>
        <a:bodyPr/>
        <a:lstStyle/>
        <a:p>
          <a:endParaRPr lang="en-US"/>
        </a:p>
      </dgm:t>
    </dgm:pt>
    <dgm:pt modelId="{E51A3C43-1B0F-4F59-B99A-1414C7793377}" type="sibTrans" cxnId="{19FD0759-6082-402D-9011-011272C40627}">
      <dgm:prSet/>
      <dgm:spPr/>
      <dgm:t>
        <a:bodyPr/>
        <a:lstStyle/>
        <a:p>
          <a:endParaRPr lang="en-US"/>
        </a:p>
      </dgm:t>
    </dgm:pt>
    <dgm:pt modelId="{0CB51543-8EFA-4130-8A79-8A1686000EB9}">
      <dgm:prSet phldrT="[Text]"/>
      <dgm:spPr/>
      <dgm:t>
        <a:bodyPr/>
        <a:lstStyle/>
        <a:p>
          <a:r>
            <a:t>Zone</a:t>
          </a:r>
          <a:endParaRPr lang="de-DE" dirty="0"/>
        </a:p>
      </dgm:t>
    </dgm:pt>
    <dgm:pt modelId="{240113EA-1161-4799-A65E-E018657DAACE}" type="parTrans" cxnId="{2949674F-6CBB-4DC8-A506-E0BF39184649}">
      <dgm:prSet/>
      <dgm:spPr/>
      <dgm:t>
        <a:bodyPr/>
        <a:lstStyle/>
        <a:p>
          <a:endParaRPr lang="en-US"/>
        </a:p>
      </dgm:t>
    </dgm:pt>
    <dgm:pt modelId="{6184F4BC-BCF9-4BBD-A63D-663BF1272CDB}" type="sibTrans" cxnId="{2949674F-6CBB-4DC8-A506-E0BF39184649}">
      <dgm:prSet/>
      <dgm:spPr/>
      <dgm:t>
        <a:bodyPr/>
        <a:lstStyle/>
        <a:p>
          <a:endParaRPr lang="en-US"/>
        </a:p>
      </dgm:t>
    </dgm:pt>
    <dgm:pt modelId="{3106ABE4-05AC-4BB5-9904-616B8DA60785}">
      <dgm:prSet phldrT="[Text]"/>
      <dgm:spPr/>
      <dgm:t>
        <a:bodyPr/>
        <a:lstStyle/>
        <a:p>
          <a:r>
            <a:t>Region</a:t>
          </a:r>
          <a:endParaRPr lang="de-DE" dirty="0"/>
        </a:p>
      </dgm:t>
    </dgm:pt>
    <dgm:pt modelId="{356637F4-DA1C-4625-A994-2793AB7C63E5}" type="parTrans" cxnId="{C41269CF-F60B-4CAC-81B2-DD90CDF8AEFD}">
      <dgm:prSet/>
      <dgm:spPr/>
      <dgm:t>
        <a:bodyPr/>
        <a:lstStyle/>
        <a:p>
          <a:endParaRPr lang="en-US"/>
        </a:p>
      </dgm:t>
    </dgm:pt>
    <dgm:pt modelId="{6A7B2DF5-F32C-48E7-9316-24ABA991B467}" type="sibTrans" cxnId="{C41269CF-F60B-4CAC-81B2-DD90CDF8AEFD}">
      <dgm:prSet/>
      <dgm:spPr/>
      <dgm:t>
        <a:bodyPr/>
        <a:lstStyle/>
        <a:p>
          <a:endParaRPr lang="en-US"/>
        </a:p>
      </dgm:t>
    </dgm:pt>
    <dgm:pt modelId="{BAA0A6D2-FC10-4470-8D33-0EBB861FFE48}">
      <dgm:prSet phldrT="[Text]"/>
      <dgm:spPr/>
      <dgm:t>
        <a:bodyPr/>
        <a:lstStyle/>
        <a:p>
          <a:r>
            <a:t>Distrikt</a:t>
          </a:r>
          <a:endParaRPr lang="de-DE" dirty="0"/>
        </a:p>
      </dgm:t>
    </dgm:pt>
    <dgm:pt modelId="{E3145E08-91D9-4EC7-A9A2-3E9EC521EFC6}" type="parTrans" cxnId="{60A1AAFA-D206-4318-85AD-2FCF8C7AF40C}">
      <dgm:prSet/>
      <dgm:spPr/>
      <dgm:t>
        <a:bodyPr/>
        <a:lstStyle/>
        <a:p>
          <a:endParaRPr lang="en-US"/>
        </a:p>
      </dgm:t>
    </dgm:pt>
    <dgm:pt modelId="{4E28FAC9-494F-41DA-B03C-C3CFCA1D0724}" type="sibTrans" cxnId="{60A1AAFA-D206-4318-85AD-2FCF8C7AF40C}">
      <dgm:prSet/>
      <dgm:spPr/>
      <dgm:t>
        <a:bodyPr/>
        <a:lstStyle/>
        <a:p>
          <a:endParaRPr lang="en-US"/>
        </a:p>
      </dgm:t>
    </dgm:pt>
    <dgm:pt modelId="{2444066B-0985-47B5-8286-3060A6A3027C}">
      <dgm:prSet phldrT="[Text]"/>
      <dgm:spPr/>
      <dgm:t>
        <a:bodyPr/>
        <a:lstStyle/>
        <a:p>
          <a:r>
            <a:t>Multidistrikt</a:t>
          </a:r>
          <a:endParaRPr lang="de-DE" dirty="0"/>
        </a:p>
      </dgm:t>
    </dgm:pt>
    <dgm:pt modelId="{44E0B1F5-0608-4A8B-8C2D-4F9084770BB8}" type="parTrans" cxnId="{F915A00F-585A-4EFB-A2C3-ECA628563926}">
      <dgm:prSet/>
      <dgm:spPr/>
      <dgm:t>
        <a:bodyPr/>
        <a:lstStyle/>
        <a:p>
          <a:endParaRPr lang="en-US"/>
        </a:p>
      </dgm:t>
    </dgm:pt>
    <dgm:pt modelId="{D779AC6A-9D6F-4B31-A1E8-0530786A5975}" type="sibTrans" cxnId="{F915A00F-585A-4EFB-A2C3-ECA628563926}">
      <dgm:prSet/>
      <dgm:spPr/>
      <dgm:t>
        <a:bodyPr/>
        <a:lstStyle/>
        <a:p>
          <a:endParaRPr lang="en-US"/>
        </a:p>
      </dgm:t>
    </dgm:pt>
    <dgm:pt modelId="{6D12E420-DD8E-4AE3-B927-151218542D23}">
      <dgm:prSet phldrT="[Text]"/>
      <dgm:spPr/>
      <dgm:t>
        <a:bodyPr/>
        <a:lstStyle/>
        <a:p>
          <a:r>
            <a:t>Internationaler Vorstand</a:t>
          </a:r>
          <a:endParaRPr lang="de-DE" dirty="0"/>
        </a:p>
      </dgm:t>
    </dgm:pt>
    <dgm:pt modelId="{D9BB928B-9372-4DB5-8773-014FE68B6762}" type="parTrans" cxnId="{C5BE392E-35A8-4D2D-BA1E-BFD0221354D4}">
      <dgm:prSet/>
      <dgm:spPr/>
      <dgm:t>
        <a:bodyPr/>
        <a:lstStyle/>
        <a:p>
          <a:endParaRPr lang="en-US"/>
        </a:p>
      </dgm:t>
    </dgm:pt>
    <dgm:pt modelId="{BF45BFDE-65F9-43CF-A38D-3C886F7522AD}" type="sibTrans" cxnId="{C5BE392E-35A8-4D2D-BA1E-BFD0221354D4}">
      <dgm:prSet/>
      <dgm:spPr/>
      <dgm:t>
        <a:bodyPr/>
        <a:lstStyle/>
        <a:p>
          <a:endParaRPr lang="en-US"/>
        </a:p>
      </dgm:t>
    </dgm:pt>
    <dgm:pt modelId="{773E10E8-EECE-4453-95D5-FA9868D8CDB6}">
      <dgm:prSet phldrT="[Text]"/>
      <dgm:spPr/>
      <dgm:t>
        <a:bodyPr/>
        <a:lstStyle/>
        <a:p>
          <a:r>
            <a:t>Internationaler Hauptsitz</a:t>
          </a:r>
          <a:endParaRPr lang="de-DE" dirty="0"/>
        </a:p>
      </dgm:t>
    </dgm:pt>
    <dgm:pt modelId="{59D4E0E2-7922-4907-9E3E-DB4B2A0A4708}" type="parTrans" cxnId="{9CB2F365-D001-4CA4-BE15-AC4992EE7E86}">
      <dgm:prSet/>
      <dgm:spPr/>
      <dgm:t>
        <a:bodyPr/>
        <a:lstStyle/>
        <a:p>
          <a:endParaRPr lang="en-US"/>
        </a:p>
      </dgm:t>
    </dgm:pt>
    <dgm:pt modelId="{95228F65-07A3-46B1-9136-1F29368668ED}" type="sibTrans" cxnId="{9CB2F365-D001-4CA4-BE15-AC4992EE7E86}">
      <dgm:prSet/>
      <dgm:spPr/>
      <dgm:t>
        <a:bodyPr/>
        <a:lstStyle/>
        <a:p>
          <a:endParaRPr lang="en-US"/>
        </a:p>
      </dgm:t>
    </dgm:pt>
    <dgm:pt modelId="{604347B4-4DD0-4A08-A29B-2BF1466B80B5}">
      <dgm:prSet phldrT="[Text]"/>
      <dgm:spPr/>
      <dgm:t>
        <a:bodyPr/>
        <a:lstStyle/>
        <a:p>
          <a:endParaRPr lang="en-US" dirty="0"/>
        </a:p>
      </dgm:t>
    </dgm:pt>
    <dgm:pt modelId="{1CC7874A-3CCE-41AA-995B-876F1542D18D}" type="sibTrans" cxnId="{DB0024A9-9644-4BD9-8F45-3FAAD1138E37}">
      <dgm:prSet/>
      <dgm:spPr/>
      <dgm:t>
        <a:bodyPr/>
        <a:lstStyle/>
        <a:p>
          <a:endParaRPr lang="en-US"/>
        </a:p>
      </dgm:t>
    </dgm:pt>
    <dgm:pt modelId="{6DCD7E3E-F62D-40AC-9853-1AAC951399DD}" type="parTrans" cxnId="{DB0024A9-9644-4BD9-8F45-3FAAD1138E37}">
      <dgm:prSet/>
      <dgm:spPr/>
      <dgm:t>
        <a:bodyPr/>
        <a:lstStyle/>
        <a:p>
          <a:endParaRPr lang="en-US"/>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9"/>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9"/>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8"/>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9"/>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8"/>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9"/>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8"/>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9"/>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8"/>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9"/>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8"/>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9"/>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8"/>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9"/>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8"/>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9"/>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8"/>
      <dgm:spPr/>
    </dgm:pt>
    <dgm:pt modelId="{42F23863-8378-445B-B7EB-1DADB59B8130}" type="pres">
      <dgm:prSet presAssocID="{773E10E8-EECE-4453-95D5-FA9868D8CDB6}" presName="vertSpace2b" presStyleCnt="0"/>
      <dgm:spPr/>
    </dgm:pt>
  </dgm:ptLst>
  <dgm:cxnLst>
    <dgm:cxn modelId="{1DB64C04-964B-4994-8D32-FDDAC4E920FE}" srcId="{604347B4-4DD0-4A08-A29B-2BF1466B80B5}" destId="{4BF2498C-A7B1-4E47-8084-F204949F2A83}" srcOrd="0" destOrd="0" parTransId="{72BE37F6-4D5D-4287-B05A-F2B35D8D68F2}" sibTransId="{7698085B-0724-4AC9-9BB1-CF827B4588EF}"/>
    <dgm:cxn modelId="{F915A00F-585A-4EFB-A2C3-ECA628563926}" srcId="{604347B4-4DD0-4A08-A29B-2BF1466B80B5}" destId="{2444066B-0985-47B5-8286-3060A6A3027C}" srcOrd="5" destOrd="0" parTransId="{44E0B1F5-0608-4A8B-8C2D-4F9084770BB8}" sibTransId="{D779AC6A-9D6F-4B31-A1E8-0530786A5975}"/>
    <dgm:cxn modelId="{C5818B15-D3EC-494F-985F-53032062C064}"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A4498B5E-100A-4846-9DA9-6477222D7FD9}" type="presOf" srcId="{3106ABE4-05AC-4BB5-9904-616B8DA60785}" destId="{ECD99CBE-0259-44F0-AE89-9D3958FCD097}" srcOrd="0" destOrd="0" presId="urn:microsoft.com/office/officeart/2008/layout/LinedList"/>
    <dgm:cxn modelId="{C5E2FD44-491F-4D56-A68B-56BCEEB9E262}" type="presOf" srcId="{2444066B-0985-47B5-8286-3060A6A3027C}" destId="{ECBB741D-55B0-46F9-876A-736E2D0A3B0A}" srcOrd="0" destOrd="0" presId="urn:microsoft.com/office/officeart/2008/layout/LinedList"/>
    <dgm:cxn modelId="{9CB2F365-D001-4CA4-BE15-AC4992EE7E86}" srcId="{604347B4-4DD0-4A08-A29B-2BF1466B80B5}" destId="{773E10E8-EECE-4453-95D5-FA9868D8CDB6}" srcOrd="7" destOrd="0" parTransId="{59D4E0E2-7922-4907-9E3E-DB4B2A0A4708}" sibTransId="{95228F65-07A3-46B1-9136-1F29368668ED}"/>
    <dgm:cxn modelId="{8899F445-CDA3-40AE-BAE1-8CD59AF08287}" type="presOf" srcId="{604347B4-4DD0-4A08-A29B-2BF1466B80B5}" destId="{E6BD6159-1E6E-45D5-BF9A-A7DC41D59319}" srcOrd="0" destOrd="0" presId="urn:microsoft.com/office/officeart/2008/layout/LinedList"/>
    <dgm:cxn modelId="{08BF8569-CACF-444D-9EBB-C3C602DEDB04}" type="presOf" srcId="{773E10E8-EECE-4453-95D5-FA9868D8CDB6}" destId="{382CEBF3-B034-455B-9492-47989C16DCB6}" srcOrd="0" destOrd="0" presId="urn:microsoft.com/office/officeart/2008/layout/LinedList"/>
    <dgm:cxn modelId="{7DD0274B-EBA4-4DAB-BF5B-DC2C4AD887E8}" type="presOf" srcId="{B5022210-3461-47F0-AE4A-ABAD68720A3B}" destId="{801D9B92-D99E-462A-88BE-06C868953947}" srcOrd="0" destOrd="0" presId="urn:microsoft.com/office/officeart/2008/layout/LinedList"/>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0D42E988-51AA-4CE8-979F-7C4EB9F82977}" type="presOf" srcId="{BAA0A6D2-FC10-4470-8D33-0EBB861FFE48}" destId="{3475588A-167C-4F7C-8B1A-5D5319F7A13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B9C101AD-D2EA-431C-8D47-41180E0B3EC3}" type="presOf" srcId="{6D12E420-DD8E-4AE3-B927-151218542D23}" destId="{86DB072D-22FC-4750-B14C-E5558047BD1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0446EDF8-37A5-474E-A9E3-61BEA7384866}" type="presOf" srcId="{0CB51543-8EFA-4130-8A79-8A1686000EB9}" destId="{C18724C6-030B-4364-AD7F-89934079B76E}" srcOrd="0" destOrd="0" presId="urn:microsoft.com/office/officeart/2008/layout/LinedList"/>
    <dgm:cxn modelId="{D3921CF9-9374-4282-B6F9-A8F052A626AB}"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9BC8F858-B1FB-469D-A8A6-9E9A60C8EEE1}" type="presParOf" srcId="{1FDCB02A-EA95-4D80-A656-EF06AB65465E}" destId="{73B951C9-6B40-4341-9B47-4D8D22FF3FD4}" srcOrd="0" destOrd="0" presId="urn:microsoft.com/office/officeart/2008/layout/LinedList"/>
    <dgm:cxn modelId="{C8EC299B-82AA-41DA-8EDE-F21F77E9EDD7}" type="presParOf" srcId="{1FDCB02A-EA95-4D80-A656-EF06AB65465E}" destId="{F62AC346-FC69-44D2-87A8-9A1FDBE8D48F}" srcOrd="1" destOrd="0" presId="urn:microsoft.com/office/officeart/2008/layout/LinedList"/>
    <dgm:cxn modelId="{BB4BFC4B-064D-4ACF-A552-B0E73D9AA11C}" type="presParOf" srcId="{F62AC346-FC69-44D2-87A8-9A1FDBE8D48F}" destId="{E6BD6159-1E6E-45D5-BF9A-A7DC41D59319}" srcOrd="0" destOrd="0" presId="urn:microsoft.com/office/officeart/2008/layout/LinedList"/>
    <dgm:cxn modelId="{E524311D-F1AD-43D3-95B4-CB4DF26ADD18}" type="presParOf" srcId="{F62AC346-FC69-44D2-87A8-9A1FDBE8D48F}" destId="{48E9255D-F105-4114-9366-4E5E573B9332}" srcOrd="1" destOrd="0" presId="urn:microsoft.com/office/officeart/2008/layout/LinedList"/>
    <dgm:cxn modelId="{CE6C2471-CFBB-4D71-91C4-1A2A703FED2D}" type="presParOf" srcId="{48E9255D-F105-4114-9366-4E5E573B9332}" destId="{58D62503-BA91-4902-B0E3-49F9548AD320}" srcOrd="0" destOrd="0" presId="urn:microsoft.com/office/officeart/2008/layout/LinedList"/>
    <dgm:cxn modelId="{6840EA12-C84A-4B2F-B82C-95C1DDC6D87D}" type="presParOf" srcId="{48E9255D-F105-4114-9366-4E5E573B9332}" destId="{0F803B47-698E-4CD0-B71A-24B4845A1C13}" srcOrd="1" destOrd="0" presId="urn:microsoft.com/office/officeart/2008/layout/LinedList"/>
    <dgm:cxn modelId="{C6DE574B-B527-4C2C-93CD-1C5D34CEEE0C}" type="presParOf" srcId="{0F803B47-698E-4CD0-B71A-24B4845A1C13}" destId="{5099CF5F-DB5D-45A9-B243-ECC3FD5E6B31}" srcOrd="0" destOrd="0" presId="urn:microsoft.com/office/officeart/2008/layout/LinedList"/>
    <dgm:cxn modelId="{9969CC7B-F466-414B-964E-B9B436F53B9B}" type="presParOf" srcId="{0F803B47-698E-4CD0-B71A-24B4845A1C13}" destId="{EBD4B6D0-88E1-447B-AF46-AC0F64EC998D}" srcOrd="1" destOrd="0" presId="urn:microsoft.com/office/officeart/2008/layout/LinedList"/>
    <dgm:cxn modelId="{8CCBD4A9-37B8-4866-8EE4-3A82DCCB65FC}" type="presParOf" srcId="{0F803B47-698E-4CD0-B71A-24B4845A1C13}" destId="{8C423232-B217-4EF2-A39E-919306263B51}" srcOrd="2" destOrd="0" presId="urn:microsoft.com/office/officeart/2008/layout/LinedList"/>
    <dgm:cxn modelId="{4DB15CF7-158F-4F00-AAA9-20B0E8A28738}" type="presParOf" srcId="{48E9255D-F105-4114-9366-4E5E573B9332}" destId="{46BD732D-4BD0-4D10-BB1B-9B2BDC6E478C}" srcOrd="2" destOrd="0" presId="urn:microsoft.com/office/officeart/2008/layout/LinedList"/>
    <dgm:cxn modelId="{DDF296DA-9837-4E63-A61A-FB521E00A054}" type="presParOf" srcId="{48E9255D-F105-4114-9366-4E5E573B9332}" destId="{2B5F39FA-ED66-4C11-8FBA-883CB61DB7F4}" srcOrd="3" destOrd="0" presId="urn:microsoft.com/office/officeart/2008/layout/LinedList"/>
    <dgm:cxn modelId="{4CF71999-5A61-4B1D-AD5A-1641D7214C4D}" type="presParOf" srcId="{48E9255D-F105-4114-9366-4E5E573B9332}" destId="{F78006DD-DCEB-4244-A79D-AE5F5BC8E957}" srcOrd="4" destOrd="0" presId="urn:microsoft.com/office/officeart/2008/layout/LinedList"/>
    <dgm:cxn modelId="{37CF51D7-8F4D-485A-AC36-47B1044141F0}" type="presParOf" srcId="{F78006DD-DCEB-4244-A79D-AE5F5BC8E957}" destId="{37DCFBA7-3B2F-4990-AB13-C3CF440441B0}" srcOrd="0" destOrd="0" presId="urn:microsoft.com/office/officeart/2008/layout/LinedList"/>
    <dgm:cxn modelId="{3930169A-6397-43F6-AD70-026112256F80}" type="presParOf" srcId="{F78006DD-DCEB-4244-A79D-AE5F5BC8E957}" destId="{801D9B92-D99E-462A-88BE-06C868953947}" srcOrd="1" destOrd="0" presId="urn:microsoft.com/office/officeart/2008/layout/LinedList"/>
    <dgm:cxn modelId="{3A9EF2A5-E525-4A2C-9153-BDC1851C702C}" type="presParOf" srcId="{F78006DD-DCEB-4244-A79D-AE5F5BC8E957}" destId="{196796C2-C222-4BBF-89F8-FB71294BFB44}" srcOrd="2" destOrd="0" presId="urn:microsoft.com/office/officeart/2008/layout/LinedList"/>
    <dgm:cxn modelId="{F81D9EC7-83B7-4910-9794-C4B144A719A4}" type="presParOf" srcId="{48E9255D-F105-4114-9366-4E5E573B9332}" destId="{9F8FC87C-0540-4A9E-82F5-3F3597EF9D8A}" srcOrd="5" destOrd="0" presId="urn:microsoft.com/office/officeart/2008/layout/LinedList"/>
    <dgm:cxn modelId="{BB88780A-07F7-4038-A3F1-0FAB0F3D8AD7}" type="presParOf" srcId="{48E9255D-F105-4114-9366-4E5E573B9332}" destId="{C203F042-3119-4CEA-836E-8C7D543866F7}" srcOrd="6" destOrd="0" presId="urn:microsoft.com/office/officeart/2008/layout/LinedList"/>
    <dgm:cxn modelId="{15F28448-D411-4683-855E-BB7BFF87E692}" type="presParOf" srcId="{48E9255D-F105-4114-9366-4E5E573B9332}" destId="{DF6B3A61-DF43-4C90-A410-9FA1857202BA}" srcOrd="7" destOrd="0" presId="urn:microsoft.com/office/officeart/2008/layout/LinedList"/>
    <dgm:cxn modelId="{1F90DDA9-F956-4618-977F-C0181A540A16}" type="presParOf" srcId="{DF6B3A61-DF43-4C90-A410-9FA1857202BA}" destId="{E5DA0572-0556-4E59-BAFA-87CCAD834615}" srcOrd="0" destOrd="0" presId="urn:microsoft.com/office/officeart/2008/layout/LinedList"/>
    <dgm:cxn modelId="{591605A7-215F-4E91-9659-C91247B77DEE}" type="presParOf" srcId="{DF6B3A61-DF43-4C90-A410-9FA1857202BA}" destId="{C18724C6-030B-4364-AD7F-89934079B76E}" srcOrd="1" destOrd="0" presId="urn:microsoft.com/office/officeart/2008/layout/LinedList"/>
    <dgm:cxn modelId="{E4EEF64A-FB9C-4948-B0B2-E68774A53405}" type="presParOf" srcId="{DF6B3A61-DF43-4C90-A410-9FA1857202BA}" destId="{0EE7BEAD-3052-4386-A419-1E6B65BDABC0}" srcOrd="2" destOrd="0" presId="urn:microsoft.com/office/officeart/2008/layout/LinedList"/>
    <dgm:cxn modelId="{176D58DC-F016-4D65-99A9-19FB5A475AFA}" type="presParOf" srcId="{48E9255D-F105-4114-9366-4E5E573B9332}" destId="{A820A355-B3CA-4927-A8AF-AA86486360FE}" srcOrd="8" destOrd="0" presId="urn:microsoft.com/office/officeart/2008/layout/LinedList"/>
    <dgm:cxn modelId="{0FDDBAB7-7812-47BC-BCC5-3617820B87CE}" type="presParOf" srcId="{48E9255D-F105-4114-9366-4E5E573B9332}" destId="{67BECAA8-A754-434D-BCF6-1533541083AB}" srcOrd="9" destOrd="0" presId="urn:microsoft.com/office/officeart/2008/layout/LinedList"/>
    <dgm:cxn modelId="{DBAC3BDD-A423-43B5-8DF1-8D9A6A383955}" type="presParOf" srcId="{48E9255D-F105-4114-9366-4E5E573B9332}" destId="{B8B3E39D-AC37-46F1-A3D1-759CDBEC2047}" srcOrd="10" destOrd="0" presId="urn:microsoft.com/office/officeart/2008/layout/LinedList"/>
    <dgm:cxn modelId="{331A0444-113B-49C6-969E-DA60B83FAAB8}" type="presParOf" srcId="{B8B3E39D-AC37-46F1-A3D1-759CDBEC2047}" destId="{DAF6DE1C-5FF1-4147-A22B-F58A53C4F944}" srcOrd="0" destOrd="0" presId="urn:microsoft.com/office/officeart/2008/layout/LinedList"/>
    <dgm:cxn modelId="{A570215F-2472-463A-BF6E-E0CE45002609}" type="presParOf" srcId="{B8B3E39D-AC37-46F1-A3D1-759CDBEC2047}" destId="{ECD99CBE-0259-44F0-AE89-9D3958FCD097}" srcOrd="1" destOrd="0" presId="urn:microsoft.com/office/officeart/2008/layout/LinedList"/>
    <dgm:cxn modelId="{0462DEF9-051E-4238-9EC6-471E861E8B74}" type="presParOf" srcId="{B8B3E39D-AC37-46F1-A3D1-759CDBEC2047}" destId="{0BE2A662-45E2-45D0-ACB5-1DE62FAA8B62}" srcOrd="2" destOrd="0" presId="urn:microsoft.com/office/officeart/2008/layout/LinedList"/>
    <dgm:cxn modelId="{78705439-772B-4367-8EEB-C7590298F5FB}" type="presParOf" srcId="{48E9255D-F105-4114-9366-4E5E573B9332}" destId="{B80BB868-5DCF-4AAE-B9B5-742C5E13EFCA}" srcOrd="11" destOrd="0" presId="urn:microsoft.com/office/officeart/2008/layout/LinedList"/>
    <dgm:cxn modelId="{2C2C51BA-D340-4851-A484-B7AD8391BD27}" type="presParOf" srcId="{48E9255D-F105-4114-9366-4E5E573B9332}" destId="{4B80400F-F1A5-48E5-B119-D8F542E4CADA}" srcOrd="12" destOrd="0" presId="urn:microsoft.com/office/officeart/2008/layout/LinedList"/>
    <dgm:cxn modelId="{4B1250B6-0B77-4B35-961F-1E4AFF403396}" type="presParOf" srcId="{48E9255D-F105-4114-9366-4E5E573B9332}" destId="{655AFD34-98D6-4B78-AD0D-C254F1B928D7}" srcOrd="13" destOrd="0" presId="urn:microsoft.com/office/officeart/2008/layout/LinedList"/>
    <dgm:cxn modelId="{4C5D445E-AA08-4A0A-A00B-A1CD629332CA}" type="presParOf" srcId="{655AFD34-98D6-4B78-AD0D-C254F1B928D7}" destId="{8ACC76FB-E600-49E8-8B29-5D281FCEBBDD}" srcOrd="0" destOrd="0" presId="urn:microsoft.com/office/officeart/2008/layout/LinedList"/>
    <dgm:cxn modelId="{E0144705-82EA-4660-AFDE-CB3D4F9E1A39}" type="presParOf" srcId="{655AFD34-98D6-4B78-AD0D-C254F1B928D7}" destId="{3475588A-167C-4F7C-8B1A-5D5319F7A139}" srcOrd="1" destOrd="0" presId="urn:microsoft.com/office/officeart/2008/layout/LinedList"/>
    <dgm:cxn modelId="{F2FB7FDB-7F25-4DCC-BE5F-552EAF6EB1C6}" type="presParOf" srcId="{655AFD34-98D6-4B78-AD0D-C254F1B928D7}" destId="{3594E507-29A3-4A47-83F3-44870C89AA63}" srcOrd="2" destOrd="0" presId="urn:microsoft.com/office/officeart/2008/layout/LinedList"/>
    <dgm:cxn modelId="{1F3904EC-0CD7-46AB-AC0C-B74963A52B85}" type="presParOf" srcId="{48E9255D-F105-4114-9366-4E5E573B9332}" destId="{9080B60A-B586-4E48-B325-016D06913481}" srcOrd="14" destOrd="0" presId="urn:microsoft.com/office/officeart/2008/layout/LinedList"/>
    <dgm:cxn modelId="{ECF1CAD3-9CF4-4357-ABBF-BCABAB029911}" type="presParOf" srcId="{48E9255D-F105-4114-9366-4E5E573B9332}" destId="{267EB472-2C6A-4295-AE4A-F75510BF4B98}" srcOrd="15" destOrd="0" presId="urn:microsoft.com/office/officeart/2008/layout/LinedList"/>
    <dgm:cxn modelId="{B9138E16-4CB4-4772-A991-ED2AD78D49E6}" type="presParOf" srcId="{48E9255D-F105-4114-9366-4E5E573B9332}" destId="{11EFF010-F70A-4DB6-BFBA-4C471AF4AB13}" srcOrd="16" destOrd="0" presId="urn:microsoft.com/office/officeart/2008/layout/LinedList"/>
    <dgm:cxn modelId="{F38CA4A5-3CDD-4D70-967A-E2EC8244918F}" type="presParOf" srcId="{11EFF010-F70A-4DB6-BFBA-4C471AF4AB13}" destId="{0B4FEE59-5FF7-4A64-B332-7BB41146550E}" srcOrd="0" destOrd="0" presId="urn:microsoft.com/office/officeart/2008/layout/LinedList"/>
    <dgm:cxn modelId="{ADD3682A-87A5-46A0-888C-3D4D5CB94F2F}" type="presParOf" srcId="{11EFF010-F70A-4DB6-BFBA-4C471AF4AB13}" destId="{ECBB741D-55B0-46F9-876A-736E2D0A3B0A}" srcOrd="1" destOrd="0" presId="urn:microsoft.com/office/officeart/2008/layout/LinedList"/>
    <dgm:cxn modelId="{5D2EEBA1-C2E9-4EA9-AAD7-EB783A9D1F08}" type="presParOf" srcId="{11EFF010-F70A-4DB6-BFBA-4C471AF4AB13}" destId="{33248304-B60D-4661-B763-C0872DCE8800}" srcOrd="2" destOrd="0" presId="urn:microsoft.com/office/officeart/2008/layout/LinedList"/>
    <dgm:cxn modelId="{C3ECD9FE-CAC3-4AFD-A77F-D630D6856B82}" type="presParOf" srcId="{48E9255D-F105-4114-9366-4E5E573B9332}" destId="{B5E992E2-EB34-4A0F-A152-A7501741A299}" srcOrd="17" destOrd="0" presId="urn:microsoft.com/office/officeart/2008/layout/LinedList"/>
    <dgm:cxn modelId="{C01D08ED-3122-4FBA-B4A8-AC584E6181C1}" type="presParOf" srcId="{48E9255D-F105-4114-9366-4E5E573B9332}" destId="{CD5A3E02-0B51-40DA-9EB4-BD21A0D8BE25}" srcOrd="18" destOrd="0" presId="urn:microsoft.com/office/officeart/2008/layout/LinedList"/>
    <dgm:cxn modelId="{7EA5B811-1BC9-4D1D-8873-DB6DD5D15115}" type="presParOf" srcId="{48E9255D-F105-4114-9366-4E5E573B9332}" destId="{5F3B39C4-FC68-459C-B77E-8C27C8886AFB}" srcOrd="19" destOrd="0" presId="urn:microsoft.com/office/officeart/2008/layout/LinedList"/>
    <dgm:cxn modelId="{91C219C9-EFF6-4CC2-9858-E59CB2E5103A}" type="presParOf" srcId="{5F3B39C4-FC68-459C-B77E-8C27C8886AFB}" destId="{CFA69E4D-6FB9-44DD-9B5B-22CC25CAA9B3}" srcOrd="0" destOrd="0" presId="urn:microsoft.com/office/officeart/2008/layout/LinedList"/>
    <dgm:cxn modelId="{790DA17B-25C2-4CD4-9AAA-9661C678AC11}" type="presParOf" srcId="{5F3B39C4-FC68-459C-B77E-8C27C8886AFB}" destId="{86DB072D-22FC-4750-B14C-E5558047BD17}" srcOrd="1" destOrd="0" presId="urn:microsoft.com/office/officeart/2008/layout/LinedList"/>
    <dgm:cxn modelId="{CEA4766D-A3D2-4901-8DA3-11BF6D23F504}" type="presParOf" srcId="{5F3B39C4-FC68-459C-B77E-8C27C8886AFB}" destId="{D93F34C9-8C39-4308-B5D5-C97E2AE930FC}" srcOrd="2" destOrd="0" presId="urn:microsoft.com/office/officeart/2008/layout/LinedList"/>
    <dgm:cxn modelId="{1B19790D-B835-4AC9-B622-C921A90052A7}" type="presParOf" srcId="{48E9255D-F105-4114-9366-4E5E573B9332}" destId="{2AB9A3E1-4E11-457E-8BD4-16A9DFE2552D}" srcOrd="20" destOrd="0" presId="urn:microsoft.com/office/officeart/2008/layout/LinedList"/>
    <dgm:cxn modelId="{2B44DB02-1FC1-4DEF-8274-0E8B8F597706}" type="presParOf" srcId="{48E9255D-F105-4114-9366-4E5E573B9332}" destId="{63B21904-7132-49F0-9ABF-E33DAF76011A}" srcOrd="21" destOrd="0" presId="urn:microsoft.com/office/officeart/2008/layout/LinedList"/>
    <dgm:cxn modelId="{C956D46E-2DE8-4927-BDF5-688AE028CA22}" type="presParOf" srcId="{48E9255D-F105-4114-9366-4E5E573B9332}" destId="{F17BFBB6-A112-4D24-983A-81BD6FC8E5B1}" srcOrd="22" destOrd="0" presId="urn:microsoft.com/office/officeart/2008/layout/LinedList"/>
    <dgm:cxn modelId="{5A118F4A-D3AF-4779-A131-CA929106943E}" type="presParOf" srcId="{F17BFBB6-A112-4D24-983A-81BD6FC8E5B1}" destId="{27E2F06C-5DBC-43E6-86C6-E0FB0184BBCC}" srcOrd="0" destOrd="0" presId="urn:microsoft.com/office/officeart/2008/layout/LinedList"/>
    <dgm:cxn modelId="{65F65EB1-C3FF-4573-A850-2DDC7B6FBACF}" type="presParOf" srcId="{F17BFBB6-A112-4D24-983A-81BD6FC8E5B1}" destId="{382CEBF3-B034-455B-9492-47989C16DCB6}" srcOrd="1" destOrd="0" presId="urn:microsoft.com/office/officeart/2008/layout/LinedList"/>
    <dgm:cxn modelId="{D7FBCB96-0778-4C32-8D09-3481B4A609D4}" type="presParOf" srcId="{F17BFBB6-A112-4D24-983A-81BD6FC8E5B1}" destId="{12FCC649-3A05-41B2-8CB0-612EBCF0254A}" srcOrd="2" destOrd="0" presId="urn:microsoft.com/office/officeart/2008/layout/LinedList"/>
    <dgm:cxn modelId="{629A601E-8C51-45B7-9C9E-9508EDE85206}" type="presParOf" srcId="{48E9255D-F105-4114-9366-4E5E573B9332}" destId="{FA0BB9A8-679E-46FA-8090-34C74B82A692}" srcOrd="23" destOrd="0" presId="urn:microsoft.com/office/officeart/2008/layout/LinedList"/>
    <dgm:cxn modelId="{33C35921-DA85-4139-9CC6-F299C0E692AF}" type="presParOf" srcId="{48E9255D-F105-4114-9366-4E5E573B9332}" destId="{42F23863-8378-445B-B7EB-1DADB59B8130}" srcOrd="24"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t>Mitglied</a:t>
          </a:r>
          <a:endParaRPr lang="de-DE"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endParaRPr lang="en-US"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F768800A-F4F6-4704-98EF-D7B00E975A46}" type="presOf" srcId="{045D632A-C720-4537-82A0-9F125F402B20}" destId="{A3F0D967-6ED5-4E9E-BDD9-B506B642BA3C}" srcOrd="0" destOrd="0" presId="urn:microsoft.com/office/officeart/2005/8/layout/target1"/>
    <dgm:cxn modelId="{4AE99013-03FA-41CC-ADDC-9821821663A3}" type="presOf" srcId="{5F6DA7C1-F5AB-4599-886C-05F0CC6C240C}" destId="{A4B86E9D-6565-4BC6-A730-C27AA0B22477}" srcOrd="0" destOrd="0" presId="urn:microsoft.com/office/officeart/2005/8/layout/target1"/>
    <dgm:cxn modelId="{28BADF26-840C-4F52-9C8B-D95403860294}"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D9A92445-6CED-4345-8B6E-C3B5135CD3C9}" type="presOf" srcId="{6F061E67-A950-485F-81E7-BA4F80CB2FBC}" destId="{CF054645-6B94-4118-B255-3B32C2E281E3}"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C03B0487-E52A-4324-8667-D3E9E3775A7C}" type="presOf" srcId="{ABB144C9-1EF1-4511-A9F3-1A02124E801D}" destId="{4ADCAA88-3422-4F59-AD34-4ADF59C3A8C8}"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093B56DE-0CE2-4EF1-BB25-A581E17AC82C}" type="presOf" srcId="{38A40609-5D71-46F0-AD96-DC831C48114C}" destId="{55A75D3B-FFC0-4710-BE8D-6E23F49EBF9B}" srcOrd="0" destOrd="0" presId="urn:microsoft.com/office/officeart/2005/8/layout/target1"/>
    <dgm:cxn modelId="{DA759B2B-8A23-447C-912F-D5158F5DB49A}" type="presParOf" srcId="{A4B86E9D-6565-4BC6-A730-C27AA0B22477}" destId="{83BDA3F8-1FBC-4F3B-BD4B-2F1DD6EF0709}" srcOrd="0" destOrd="0" presId="urn:microsoft.com/office/officeart/2005/8/layout/target1"/>
    <dgm:cxn modelId="{7314B227-BA6A-4441-91ED-508A9A5B94CE}" type="presParOf" srcId="{A4B86E9D-6565-4BC6-A730-C27AA0B22477}" destId="{55A75D3B-FFC0-4710-BE8D-6E23F49EBF9B}" srcOrd="1" destOrd="0" presId="urn:microsoft.com/office/officeart/2005/8/layout/target1"/>
    <dgm:cxn modelId="{06A58497-4C46-4C68-B99B-7487E78C7DE5}" type="presParOf" srcId="{A4B86E9D-6565-4BC6-A730-C27AA0B22477}" destId="{308831B8-EA6C-40CA-AF83-195FD08B712F}" srcOrd="2" destOrd="0" presId="urn:microsoft.com/office/officeart/2005/8/layout/target1"/>
    <dgm:cxn modelId="{9F99F953-0F91-4B73-BAE2-DBD59B8EF8C1}" type="presParOf" srcId="{A4B86E9D-6565-4BC6-A730-C27AA0B22477}" destId="{E77E100D-9BCA-4E4A-AD46-9B47AC6FBC8E}" srcOrd="3" destOrd="0" presId="urn:microsoft.com/office/officeart/2005/8/layout/target1"/>
    <dgm:cxn modelId="{4B69681F-DDEE-4A0C-BC97-29824E7D9942}" type="presParOf" srcId="{A4B86E9D-6565-4BC6-A730-C27AA0B22477}" destId="{AD1CFAEA-48FA-4DA5-8D8E-FAEA3FE69752}" srcOrd="4" destOrd="0" presId="urn:microsoft.com/office/officeart/2005/8/layout/target1"/>
    <dgm:cxn modelId="{89A52EDA-A16B-4BE1-8AFF-98C9CD6DE64D}" type="presParOf" srcId="{A4B86E9D-6565-4BC6-A730-C27AA0B22477}" destId="{4ADCAA88-3422-4F59-AD34-4ADF59C3A8C8}" srcOrd="5" destOrd="0" presId="urn:microsoft.com/office/officeart/2005/8/layout/target1"/>
    <dgm:cxn modelId="{0AE80E4F-E112-4A8A-B5DF-41EF8A08E66A}" type="presParOf" srcId="{A4B86E9D-6565-4BC6-A730-C27AA0B22477}" destId="{D5BFC74B-23DD-4749-89C2-860A684F4ED1}" srcOrd="6" destOrd="0" presId="urn:microsoft.com/office/officeart/2005/8/layout/target1"/>
    <dgm:cxn modelId="{4F3EAE08-3E38-4C76-8879-EA7C72D34EEF}" type="presParOf" srcId="{A4B86E9D-6565-4BC6-A730-C27AA0B22477}" destId="{954AB7D6-4EC9-4377-987B-19A4CFFC74E1}" srcOrd="7" destOrd="0" presId="urn:microsoft.com/office/officeart/2005/8/layout/target1"/>
    <dgm:cxn modelId="{42423C0F-11BC-4001-990A-C7DC67CACD56}" type="presParOf" srcId="{A4B86E9D-6565-4BC6-A730-C27AA0B22477}" destId="{450BDFC7-5EBE-4C00-96EC-A158170DE96A}" srcOrd="8" destOrd="0" presId="urn:microsoft.com/office/officeart/2005/8/layout/target1"/>
    <dgm:cxn modelId="{BE9FD373-F398-4815-B85A-1A0A26960A76}" type="presParOf" srcId="{A4B86E9D-6565-4BC6-A730-C27AA0B22477}" destId="{8FE85614-468E-4C2D-89C7-6A7F4462738D}" srcOrd="9" destOrd="0" presId="urn:microsoft.com/office/officeart/2005/8/layout/target1"/>
    <dgm:cxn modelId="{B629EDFF-1F13-40C9-9E90-6D3D302670D5}" type="presParOf" srcId="{A4B86E9D-6565-4BC6-A730-C27AA0B22477}" destId="{FAB44F8D-FFCF-447F-B62F-3B494BB61104}" srcOrd="10" destOrd="0" presId="urn:microsoft.com/office/officeart/2005/8/layout/target1"/>
    <dgm:cxn modelId="{407A9639-368B-4E91-87B5-F490037DC7C1}" type="presParOf" srcId="{A4B86E9D-6565-4BC6-A730-C27AA0B22477}" destId="{3B2634B5-09CC-4419-84A1-D30E739F9F5D}" srcOrd="11" destOrd="0" presId="urn:microsoft.com/office/officeart/2005/8/layout/target1"/>
    <dgm:cxn modelId="{F7B28691-0D82-40AC-9C3A-53B2D3F4412A}" type="presParOf" srcId="{A4B86E9D-6565-4BC6-A730-C27AA0B22477}" destId="{703CDF7B-870D-4EC1-BDDC-829A833A6741}" srcOrd="12" destOrd="0" presId="urn:microsoft.com/office/officeart/2005/8/layout/target1"/>
    <dgm:cxn modelId="{2FC85085-EB2C-47CF-856C-47579821563F}" type="presParOf" srcId="{A4B86E9D-6565-4BC6-A730-C27AA0B22477}" destId="{CF054645-6B94-4118-B255-3B32C2E281E3}" srcOrd="13" destOrd="0" presId="urn:microsoft.com/office/officeart/2005/8/layout/target1"/>
    <dgm:cxn modelId="{944210E5-5393-42ED-914B-A65DB9CDB8BD}" type="presParOf" srcId="{A4B86E9D-6565-4BC6-A730-C27AA0B22477}" destId="{35C9FD56-DB7A-4EEF-BA53-EAFA2AA2C803}" srcOrd="14" destOrd="0" presId="urn:microsoft.com/office/officeart/2005/8/layout/target1"/>
    <dgm:cxn modelId="{2E0C3A75-184C-4E21-B498-006723101D01}" type="presParOf" srcId="{A4B86E9D-6565-4BC6-A730-C27AA0B22477}" destId="{5D2CFB42-D799-4200-94B1-E82594B568AB}" srcOrd="15" destOrd="0" presId="urn:microsoft.com/office/officeart/2005/8/layout/target1"/>
    <dgm:cxn modelId="{6036FF50-42CA-4600-927E-924F2997A568}" type="presParOf" srcId="{A4B86E9D-6565-4BC6-A730-C27AA0B22477}" destId="{D3DF662B-61E7-460D-A496-7C2CB2ACB904}" srcOrd="16" destOrd="0" presId="urn:microsoft.com/office/officeart/2005/8/layout/target1"/>
    <dgm:cxn modelId="{0943DA22-D284-4B74-9770-E5ABCFB10994}" type="presParOf" srcId="{A4B86E9D-6565-4BC6-A730-C27AA0B22477}" destId="{A3F0D967-6ED5-4E9E-BDD9-B506B642BA3C}" srcOrd="17" destOrd="0" presId="urn:microsoft.com/office/officeart/2005/8/layout/target1"/>
    <dgm:cxn modelId="{C6206C7B-5161-49CE-964E-212FCA52CC84}" type="presParOf" srcId="{A4B86E9D-6565-4BC6-A730-C27AA0B22477}" destId="{F6BB33D4-B280-4BB7-B1E4-59690477428B}" srcOrd="18" destOrd="0" presId="urn:microsoft.com/office/officeart/2005/8/layout/target1"/>
    <dgm:cxn modelId="{DB3B8B36-71F0-41BC-989E-5D30F6004EF4}"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t>Mitglied</a:t>
          </a:r>
          <a:endParaRPr lang="de-DE"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t>Club</a:t>
          </a:r>
          <a:endParaRPr lang="de-DE"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93BAF928-C011-4940-9E3E-2D2CCF4BC21C}"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CFAE1C3C-9172-4A6F-8A2C-5EB60B4B1096}" type="presOf" srcId="{5F6DA7C1-F5AB-4599-886C-05F0CC6C240C}" destId="{A4B86E9D-6565-4BC6-A730-C27AA0B22477}" srcOrd="0" destOrd="0" presId="urn:microsoft.com/office/officeart/2005/8/layout/target1"/>
    <dgm:cxn modelId="{81E6E247-90F5-4D9D-B924-64BD0C0D1D81}" type="presOf" srcId="{ABB144C9-1EF1-4511-A9F3-1A02124E801D}" destId="{4ADCAA88-3422-4F59-AD34-4ADF59C3A8C8}"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8F1965D8-B912-4A17-ADBA-4EFCD6E1EDC3}"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3959FAE9-C6CD-4541-BA86-9E81E11C1A45}" type="presOf" srcId="{38A40609-5D71-46F0-AD96-DC831C48114C}" destId="{55A75D3B-FFC0-4710-BE8D-6E23F49EBF9B}" srcOrd="0" destOrd="0" presId="urn:microsoft.com/office/officeart/2005/8/layout/target1"/>
    <dgm:cxn modelId="{180804FA-5798-4EAD-8A6A-9A772B911BDF}" type="presOf" srcId="{6F061E67-A950-485F-81E7-BA4F80CB2FBC}" destId="{CF054645-6B94-4118-B255-3B32C2E281E3}" srcOrd="0" destOrd="0" presId="urn:microsoft.com/office/officeart/2005/8/layout/target1"/>
    <dgm:cxn modelId="{479094AF-2499-413A-8F04-796335E3BF39}" type="presParOf" srcId="{A4B86E9D-6565-4BC6-A730-C27AA0B22477}" destId="{83BDA3F8-1FBC-4F3B-BD4B-2F1DD6EF0709}" srcOrd="0" destOrd="0" presId="urn:microsoft.com/office/officeart/2005/8/layout/target1"/>
    <dgm:cxn modelId="{ED6B6BD1-E3D1-48D2-81EF-77429F4C2724}" type="presParOf" srcId="{A4B86E9D-6565-4BC6-A730-C27AA0B22477}" destId="{55A75D3B-FFC0-4710-BE8D-6E23F49EBF9B}" srcOrd="1" destOrd="0" presId="urn:microsoft.com/office/officeart/2005/8/layout/target1"/>
    <dgm:cxn modelId="{202D6EC2-C319-44A2-B3E2-E5655F1A7501}" type="presParOf" srcId="{A4B86E9D-6565-4BC6-A730-C27AA0B22477}" destId="{308831B8-EA6C-40CA-AF83-195FD08B712F}" srcOrd="2" destOrd="0" presId="urn:microsoft.com/office/officeart/2005/8/layout/target1"/>
    <dgm:cxn modelId="{E7E3FEA1-6AB6-4118-A823-F89E4AEDB83A}" type="presParOf" srcId="{A4B86E9D-6565-4BC6-A730-C27AA0B22477}" destId="{E77E100D-9BCA-4E4A-AD46-9B47AC6FBC8E}" srcOrd="3" destOrd="0" presId="urn:microsoft.com/office/officeart/2005/8/layout/target1"/>
    <dgm:cxn modelId="{D8320B90-6035-4CDB-95E7-3CECE7B38C7E}" type="presParOf" srcId="{A4B86E9D-6565-4BC6-A730-C27AA0B22477}" destId="{AD1CFAEA-48FA-4DA5-8D8E-FAEA3FE69752}" srcOrd="4" destOrd="0" presId="urn:microsoft.com/office/officeart/2005/8/layout/target1"/>
    <dgm:cxn modelId="{6C7572C3-53E4-4CB4-894F-DD933FEC63DB}" type="presParOf" srcId="{A4B86E9D-6565-4BC6-A730-C27AA0B22477}" destId="{4ADCAA88-3422-4F59-AD34-4ADF59C3A8C8}" srcOrd="5" destOrd="0" presId="urn:microsoft.com/office/officeart/2005/8/layout/target1"/>
    <dgm:cxn modelId="{866BA4A7-59C9-4B17-BFA8-3C6BF65329E4}" type="presParOf" srcId="{A4B86E9D-6565-4BC6-A730-C27AA0B22477}" destId="{D5BFC74B-23DD-4749-89C2-860A684F4ED1}" srcOrd="6" destOrd="0" presId="urn:microsoft.com/office/officeart/2005/8/layout/target1"/>
    <dgm:cxn modelId="{D20F15A3-7342-4AA5-ACC1-4E5484ECCC6F}" type="presParOf" srcId="{A4B86E9D-6565-4BC6-A730-C27AA0B22477}" destId="{954AB7D6-4EC9-4377-987B-19A4CFFC74E1}" srcOrd="7" destOrd="0" presId="urn:microsoft.com/office/officeart/2005/8/layout/target1"/>
    <dgm:cxn modelId="{7A04ADF5-F43F-43C1-8E76-50E146CF4A29}" type="presParOf" srcId="{A4B86E9D-6565-4BC6-A730-C27AA0B22477}" destId="{450BDFC7-5EBE-4C00-96EC-A158170DE96A}" srcOrd="8" destOrd="0" presId="urn:microsoft.com/office/officeart/2005/8/layout/target1"/>
    <dgm:cxn modelId="{02E90386-DF23-4F2C-A29C-A48C4A837A52}" type="presParOf" srcId="{A4B86E9D-6565-4BC6-A730-C27AA0B22477}" destId="{8FE85614-468E-4C2D-89C7-6A7F4462738D}" srcOrd="9" destOrd="0" presId="urn:microsoft.com/office/officeart/2005/8/layout/target1"/>
    <dgm:cxn modelId="{ABAAFBA4-7AB8-4866-BECC-6D7EC057EDFC}" type="presParOf" srcId="{A4B86E9D-6565-4BC6-A730-C27AA0B22477}" destId="{FAB44F8D-FFCF-447F-B62F-3B494BB61104}" srcOrd="10" destOrd="0" presId="urn:microsoft.com/office/officeart/2005/8/layout/target1"/>
    <dgm:cxn modelId="{4701B8EA-4E7F-47A0-83D9-071F01D35DDA}" type="presParOf" srcId="{A4B86E9D-6565-4BC6-A730-C27AA0B22477}" destId="{3B2634B5-09CC-4419-84A1-D30E739F9F5D}" srcOrd="11" destOrd="0" presId="urn:microsoft.com/office/officeart/2005/8/layout/target1"/>
    <dgm:cxn modelId="{84AAC2AD-8256-4275-8987-EFF26C99DA4D}" type="presParOf" srcId="{A4B86E9D-6565-4BC6-A730-C27AA0B22477}" destId="{703CDF7B-870D-4EC1-BDDC-829A833A6741}" srcOrd="12" destOrd="0" presId="urn:microsoft.com/office/officeart/2005/8/layout/target1"/>
    <dgm:cxn modelId="{42985F93-F245-4C35-AE5E-1D3C62BCCE3F}" type="presParOf" srcId="{A4B86E9D-6565-4BC6-A730-C27AA0B22477}" destId="{CF054645-6B94-4118-B255-3B32C2E281E3}" srcOrd="13" destOrd="0" presId="urn:microsoft.com/office/officeart/2005/8/layout/target1"/>
    <dgm:cxn modelId="{08338CA8-304E-4E47-8FE5-FF734FBFF4C0}" type="presParOf" srcId="{A4B86E9D-6565-4BC6-A730-C27AA0B22477}" destId="{35C9FD56-DB7A-4EEF-BA53-EAFA2AA2C803}" srcOrd="14" destOrd="0" presId="urn:microsoft.com/office/officeart/2005/8/layout/target1"/>
    <dgm:cxn modelId="{BD3D1837-10EF-44B9-9815-F0B26D77C814}" type="presParOf" srcId="{A4B86E9D-6565-4BC6-A730-C27AA0B22477}" destId="{5D2CFB42-D799-4200-94B1-E82594B568AB}" srcOrd="15" destOrd="0" presId="urn:microsoft.com/office/officeart/2005/8/layout/target1"/>
    <dgm:cxn modelId="{2B86FA77-C59F-4A3E-A639-0A704A5AF6BF}" type="presParOf" srcId="{A4B86E9D-6565-4BC6-A730-C27AA0B22477}" destId="{D3DF662B-61E7-460D-A496-7C2CB2ACB904}" srcOrd="16" destOrd="0" presId="urn:microsoft.com/office/officeart/2005/8/layout/target1"/>
    <dgm:cxn modelId="{AD04371A-969E-4D09-8504-9FE016996C64}" type="presParOf" srcId="{A4B86E9D-6565-4BC6-A730-C27AA0B22477}" destId="{A3F0D967-6ED5-4E9E-BDD9-B506B642BA3C}" srcOrd="17" destOrd="0" presId="urn:microsoft.com/office/officeart/2005/8/layout/target1"/>
    <dgm:cxn modelId="{3D59F573-A3BC-42A6-A185-B1F2225AC8DF}" type="presParOf" srcId="{A4B86E9D-6565-4BC6-A730-C27AA0B22477}" destId="{F6BB33D4-B280-4BB7-B1E4-59690477428B}" srcOrd="18" destOrd="0" presId="urn:microsoft.com/office/officeart/2005/8/layout/target1"/>
    <dgm:cxn modelId="{515F5BA5-A7D5-4062-83F3-8174CFD5EBEB}"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t>Mitglied</a:t>
          </a:r>
          <a:endParaRPr lang="de-DE"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t>Club</a:t>
          </a:r>
          <a:endParaRPr lang="de-DE"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t>Zone</a:t>
          </a:r>
          <a:endParaRPr lang="de-DE"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066D4E11-4B40-4770-9029-5EB05D67C12A}" type="presOf" srcId="{5F6DA7C1-F5AB-4599-886C-05F0CC6C240C}" destId="{A4B86E9D-6565-4BC6-A730-C27AA0B22477}"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675CA481-FA93-42AB-A6A6-BF218719BA95}" srcId="{5F6DA7C1-F5AB-4599-886C-05F0CC6C240C}" destId="{045D632A-C720-4537-82A0-9F125F402B20}" srcOrd="4" destOrd="0" parTransId="{1AD323D5-8D1F-42E7-9438-1350A823B7D6}" sibTransId="{ADEAD24C-3BE8-4BD8-8CAB-90082E329340}"/>
    <dgm:cxn modelId="{DFEBB98E-F0E0-47CB-BDD2-E8BBB00FD62E}" type="presOf" srcId="{ABB144C9-1EF1-4511-A9F3-1A02124E801D}" destId="{4ADCAA88-3422-4F59-AD34-4ADF59C3A8C8}" srcOrd="0" destOrd="0" presId="urn:microsoft.com/office/officeart/2005/8/layout/target1"/>
    <dgm:cxn modelId="{DAF05E92-90C9-4C3B-9398-5B0589963231}" type="presOf" srcId="{D5A5A56D-00CD-45EB-9404-0F7CF71EDFB7}" destId="{8FE85614-468E-4C2D-89C7-6A7F4462738D}"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5C73C8BE-C7F5-4857-86E6-BB917EE43FC4}"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15A731EA-96CC-45D3-A95B-4125EF33E52D}" type="presOf" srcId="{6F061E67-A950-485F-81E7-BA4F80CB2FBC}" destId="{CF054645-6B94-4118-B255-3B32C2E281E3}" srcOrd="0" destOrd="0" presId="urn:microsoft.com/office/officeart/2005/8/layout/target1"/>
    <dgm:cxn modelId="{52BBF5FE-16E6-4AE1-8F14-5502479D74D8}" type="presOf" srcId="{045D632A-C720-4537-82A0-9F125F402B20}" destId="{A3F0D967-6ED5-4E9E-BDD9-B506B642BA3C}" srcOrd="0" destOrd="0" presId="urn:microsoft.com/office/officeart/2005/8/layout/target1"/>
    <dgm:cxn modelId="{7FB7B329-1C46-4FA4-8093-C6C585756E97}" type="presParOf" srcId="{A4B86E9D-6565-4BC6-A730-C27AA0B22477}" destId="{83BDA3F8-1FBC-4F3B-BD4B-2F1DD6EF0709}" srcOrd="0" destOrd="0" presId="urn:microsoft.com/office/officeart/2005/8/layout/target1"/>
    <dgm:cxn modelId="{5EF4355A-5A17-42F6-A5F6-1D9242E3F81B}" type="presParOf" srcId="{A4B86E9D-6565-4BC6-A730-C27AA0B22477}" destId="{55A75D3B-FFC0-4710-BE8D-6E23F49EBF9B}" srcOrd="1" destOrd="0" presId="urn:microsoft.com/office/officeart/2005/8/layout/target1"/>
    <dgm:cxn modelId="{2FCB67D5-3621-4A9A-999F-BE51248843D1}" type="presParOf" srcId="{A4B86E9D-6565-4BC6-A730-C27AA0B22477}" destId="{308831B8-EA6C-40CA-AF83-195FD08B712F}" srcOrd="2" destOrd="0" presId="urn:microsoft.com/office/officeart/2005/8/layout/target1"/>
    <dgm:cxn modelId="{7D0C9DF4-B30A-4508-B7C5-E5CBBF8BD15E}" type="presParOf" srcId="{A4B86E9D-6565-4BC6-A730-C27AA0B22477}" destId="{E77E100D-9BCA-4E4A-AD46-9B47AC6FBC8E}" srcOrd="3" destOrd="0" presId="urn:microsoft.com/office/officeart/2005/8/layout/target1"/>
    <dgm:cxn modelId="{35BB3385-2EA3-43C3-967C-73DED4E14189}" type="presParOf" srcId="{A4B86E9D-6565-4BC6-A730-C27AA0B22477}" destId="{AD1CFAEA-48FA-4DA5-8D8E-FAEA3FE69752}" srcOrd="4" destOrd="0" presId="urn:microsoft.com/office/officeart/2005/8/layout/target1"/>
    <dgm:cxn modelId="{2746D9D8-9C64-487F-81A9-9E49B0D65BCD}" type="presParOf" srcId="{A4B86E9D-6565-4BC6-A730-C27AA0B22477}" destId="{4ADCAA88-3422-4F59-AD34-4ADF59C3A8C8}" srcOrd="5" destOrd="0" presId="urn:microsoft.com/office/officeart/2005/8/layout/target1"/>
    <dgm:cxn modelId="{FC7E34E3-B50B-420D-AAD5-0AA273837409}" type="presParOf" srcId="{A4B86E9D-6565-4BC6-A730-C27AA0B22477}" destId="{D5BFC74B-23DD-4749-89C2-860A684F4ED1}" srcOrd="6" destOrd="0" presId="urn:microsoft.com/office/officeart/2005/8/layout/target1"/>
    <dgm:cxn modelId="{4B176B70-974E-4F53-B197-A529035F3F7B}" type="presParOf" srcId="{A4B86E9D-6565-4BC6-A730-C27AA0B22477}" destId="{954AB7D6-4EC9-4377-987B-19A4CFFC74E1}" srcOrd="7" destOrd="0" presId="urn:microsoft.com/office/officeart/2005/8/layout/target1"/>
    <dgm:cxn modelId="{AB65E92E-D415-42AA-8085-163BE3C7F3E5}" type="presParOf" srcId="{A4B86E9D-6565-4BC6-A730-C27AA0B22477}" destId="{450BDFC7-5EBE-4C00-96EC-A158170DE96A}" srcOrd="8" destOrd="0" presId="urn:microsoft.com/office/officeart/2005/8/layout/target1"/>
    <dgm:cxn modelId="{7784AB23-70EF-4F26-87EE-03463F74A2F3}" type="presParOf" srcId="{A4B86E9D-6565-4BC6-A730-C27AA0B22477}" destId="{8FE85614-468E-4C2D-89C7-6A7F4462738D}" srcOrd="9" destOrd="0" presId="urn:microsoft.com/office/officeart/2005/8/layout/target1"/>
    <dgm:cxn modelId="{8BCBE58C-48F3-4D26-97C4-A315AD2D425B}" type="presParOf" srcId="{A4B86E9D-6565-4BC6-A730-C27AA0B22477}" destId="{FAB44F8D-FFCF-447F-B62F-3B494BB61104}" srcOrd="10" destOrd="0" presId="urn:microsoft.com/office/officeart/2005/8/layout/target1"/>
    <dgm:cxn modelId="{E40DB89D-CBC4-4F1A-99F5-4EFA5D633D5F}" type="presParOf" srcId="{A4B86E9D-6565-4BC6-A730-C27AA0B22477}" destId="{3B2634B5-09CC-4419-84A1-D30E739F9F5D}" srcOrd="11" destOrd="0" presId="urn:microsoft.com/office/officeart/2005/8/layout/target1"/>
    <dgm:cxn modelId="{866DCC2C-D63B-4A16-9735-0A4197C2A2DB}" type="presParOf" srcId="{A4B86E9D-6565-4BC6-A730-C27AA0B22477}" destId="{703CDF7B-870D-4EC1-BDDC-829A833A6741}" srcOrd="12" destOrd="0" presId="urn:microsoft.com/office/officeart/2005/8/layout/target1"/>
    <dgm:cxn modelId="{C925379E-D2FC-450A-A23E-D2DC6D14C023}" type="presParOf" srcId="{A4B86E9D-6565-4BC6-A730-C27AA0B22477}" destId="{CF054645-6B94-4118-B255-3B32C2E281E3}" srcOrd="13" destOrd="0" presId="urn:microsoft.com/office/officeart/2005/8/layout/target1"/>
    <dgm:cxn modelId="{C00A7D7D-48C5-4C24-815B-D95209384504}" type="presParOf" srcId="{A4B86E9D-6565-4BC6-A730-C27AA0B22477}" destId="{35C9FD56-DB7A-4EEF-BA53-EAFA2AA2C803}" srcOrd="14" destOrd="0" presId="urn:microsoft.com/office/officeart/2005/8/layout/target1"/>
    <dgm:cxn modelId="{A93DFE57-F09C-4F9F-83F2-24FCDDD40BF2}" type="presParOf" srcId="{A4B86E9D-6565-4BC6-A730-C27AA0B22477}" destId="{5D2CFB42-D799-4200-94B1-E82594B568AB}" srcOrd="15" destOrd="0" presId="urn:microsoft.com/office/officeart/2005/8/layout/target1"/>
    <dgm:cxn modelId="{7E6E95B6-4094-42D5-93B0-A99F023A20CB}" type="presParOf" srcId="{A4B86E9D-6565-4BC6-A730-C27AA0B22477}" destId="{D3DF662B-61E7-460D-A496-7C2CB2ACB904}" srcOrd="16" destOrd="0" presId="urn:microsoft.com/office/officeart/2005/8/layout/target1"/>
    <dgm:cxn modelId="{FA539914-8CE1-47FC-91A0-C83CBEA4A01C}" type="presParOf" srcId="{A4B86E9D-6565-4BC6-A730-C27AA0B22477}" destId="{A3F0D967-6ED5-4E9E-BDD9-B506B642BA3C}" srcOrd="17" destOrd="0" presId="urn:microsoft.com/office/officeart/2005/8/layout/target1"/>
    <dgm:cxn modelId="{928775DA-A8BB-4402-9969-C113766E52D1}" type="presParOf" srcId="{A4B86E9D-6565-4BC6-A730-C27AA0B22477}" destId="{F6BB33D4-B280-4BB7-B1E4-59690477428B}" srcOrd="18" destOrd="0" presId="urn:microsoft.com/office/officeart/2005/8/layout/target1"/>
    <dgm:cxn modelId="{C325D9B8-2F80-4AFB-9D2B-049C6E6EA665}"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t>Mitglied</a:t>
          </a:r>
          <a:endParaRPr lang="de-DE"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t>Club</a:t>
          </a:r>
          <a:endParaRPr lang="de-DE"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t>Zone</a:t>
          </a:r>
          <a:endParaRPr lang="de-DE"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t>Region</a:t>
          </a:r>
          <a:endParaRPr lang="de-DE"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E3E7E648-0A43-4F98-AC61-45EAC0C57435}" type="presOf" srcId="{5F6DA7C1-F5AB-4599-886C-05F0CC6C240C}" destId="{A4B86E9D-6565-4BC6-A730-C27AA0B22477}"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32D322A5-DFF4-45E7-95BB-F003F013D610}" type="presOf" srcId="{ABB144C9-1EF1-4511-A9F3-1A02124E801D}" destId="{4ADCAA88-3422-4F59-AD34-4ADF59C3A8C8}" srcOrd="0" destOrd="0" presId="urn:microsoft.com/office/officeart/2005/8/layout/target1"/>
    <dgm:cxn modelId="{E4E6DEAE-18BF-4B1E-B7C5-0AEBC35BEAAB}" type="presOf" srcId="{6F061E67-A950-485F-81E7-BA4F80CB2FBC}" destId="{CF054645-6B94-4118-B255-3B32C2E281E3}" srcOrd="0" destOrd="0" presId="urn:microsoft.com/office/officeart/2005/8/layout/target1"/>
    <dgm:cxn modelId="{0B5409AF-0925-48DE-88F2-E2B4B2FD7561}"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4BE10BC2-C523-4076-A8F8-028D84EBBE15}"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C73B08F8-F23C-43A4-BA6B-BF7204B309B9}" type="presOf" srcId="{D5A5A56D-00CD-45EB-9404-0F7CF71EDFB7}" destId="{8FE85614-468E-4C2D-89C7-6A7F4462738D}" srcOrd="0" destOrd="0" presId="urn:microsoft.com/office/officeart/2005/8/layout/target1"/>
    <dgm:cxn modelId="{1C35BFC5-8256-4BDA-ACEE-6F21259247DF}" type="presParOf" srcId="{A4B86E9D-6565-4BC6-A730-C27AA0B22477}" destId="{83BDA3F8-1FBC-4F3B-BD4B-2F1DD6EF0709}" srcOrd="0" destOrd="0" presId="urn:microsoft.com/office/officeart/2005/8/layout/target1"/>
    <dgm:cxn modelId="{005C4843-AAC5-4457-B7E7-957413E35547}" type="presParOf" srcId="{A4B86E9D-6565-4BC6-A730-C27AA0B22477}" destId="{55A75D3B-FFC0-4710-BE8D-6E23F49EBF9B}" srcOrd="1" destOrd="0" presId="urn:microsoft.com/office/officeart/2005/8/layout/target1"/>
    <dgm:cxn modelId="{100688FF-422B-47DC-9AF0-E0951D718521}" type="presParOf" srcId="{A4B86E9D-6565-4BC6-A730-C27AA0B22477}" destId="{308831B8-EA6C-40CA-AF83-195FD08B712F}" srcOrd="2" destOrd="0" presId="urn:microsoft.com/office/officeart/2005/8/layout/target1"/>
    <dgm:cxn modelId="{367DD220-DB6C-4FF2-B4FA-98236DE61EA2}" type="presParOf" srcId="{A4B86E9D-6565-4BC6-A730-C27AA0B22477}" destId="{E77E100D-9BCA-4E4A-AD46-9B47AC6FBC8E}" srcOrd="3" destOrd="0" presId="urn:microsoft.com/office/officeart/2005/8/layout/target1"/>
    <dgm:cxn modelId="{E36A82F4-6B54-4CF8-A39D-E913B85AFE10}" type="presParOf" srcId="{A4B86E9D-6565-4BC6-A730-C27AA0B22477}" destId="{AD1CFAEA-48FA-4DA5-8D8E-FAEA3FE69752}" srcOrd="4" destOrd="0" presId="urn:microsoft.com/office/officeart/2005/8/layout/target1"/>
    <dgm:cxn modelId="{2BD014C5-B5EB-4114-9720-0D7B295E5B65}" type="presParOf" srcId="{A4B86E9D-6565-4BC6-A730-C27AA0B22477}" destId="{4ADCAA88-3422-4F59-AD34-4ADF59C3A8C8}" srcOrd="5" destOrd="0" presId="urn:microsoft.com/office/officeart/2005/8/layout/target1"/>
    <dgm:cxn modelId="{3DEB05FA-F016-441C-8AE9-98B60BB74B5A}" type="presParOf" srcId="{A4B86E9D-6565-4BC6-A730-C27AA0B22477}" destId="{D5BFC74B-23DD-4749-89C2-860A684F4ED1}" srcOrd="6" destOrd="0" presId="urn:microsoft.com/office/officeart/2005/8/layout/target1"/>
    <dgm:cxn modelId="{178D4593-E570-4B5F-AFE6-05AA4D0BAC48}" type="presParOf" srcId="{A4B86E9D-6565-4BC6-A730-C27AA0B22477}" destId="{954AB7D6-4EC9-4377-987B-19A4CFFC74E1}" srcOrd="7" destOrd="0" presId="urn:microsoft.com/office/officeart/2005/8/layout/target1"/>
    <dgm:cxn modelId="{B51F77E5-73E5-48B0-BBE9-81F5F472B8D7}" type="presParOf" srcId="{A4B86E9D-6565-4BC6-A730-C27AA0B22477}" destId="{450BDFC7-5EBE-4C00-96EC-A158170DE96A}" srcOrd="8" destOrd="0" presId="urn:microsoft.com/office/officeart/2005/8/layout/target1"/>
    <dgm:cxn modelId="{797CB1BA-205C-4C31-95B7-E0DC8D7CAB50}" type="presParOf" srcId="{A4B86E9D-6565-4BC6-A730-C27AA0B22477}" destId="{8FE85614-468E-4C2D-89C7-6A7F4462738D}" srcOrd="9" destOrd="0" presId="urn:microsoft.com/office/officeart/2005/8/layout/target1"/>
    <dgm:cxn modelId="{3DBA9D9A-0875-4405-990F-F03965D4A0CB}" type="presParOf" srcId="{A4B86E9D-6565-4BC6-A730-C27AA0B22477}" destId="{FAB44F8D-FFCF-447F-B62F-3B494BB61104}" srcOrd="10" destOrd="0" presId="urn:microsoft.com/office/officeart/2005/8/layout/target1"/>
    <dgm:cxn modelId="{566FC5EA-AC26-4CF4-BFBC-0A32D5EBF043}" type="presParOf" srcId="{A4B86E9D-6565-4BC6-A730-C27AA0B22477}" destId="{3B2634B5-09CC-4419-84A1-D30E739F9F5D}" srcOrd="11" destOrd="0" presId="urn:microsoft.com/office/officeart/2005/8/layout/target1"/>
    <dgm:cxn modelId="{36CBBD22-9202-4F61-B7AA-BC06BD21604D}" type="presParOf" srcId="{A4B86E9D-6565-4BC6-A730-C27AA0B22477}" destId="{703CDF7B-870D-4EC1-BDDC-829A833A6741}" srcOrd="12" destOrd="0" presId="urn:microsoft.com/office/officeart/2005/8/layout/target1"/>
    <dgm:cxn modelId="{3FFC3714-2EBC-4DA2-9CE3-0B7440ADF936}" type="presParOf" srcId="{A4B86E9D-6565-4BC6-A730-C27AA0B22477}" destId="{CF054645-6B94-4118-B255-3B32C2E281E3}" srcOrd="13" destOrd="0" presId="urn:microsoft.com/office/officeart/2005/8/layout/target1"/>
    <dgm:cxn modelId="{68B14394-CE1B-4B4A-BDC7-281D8E8D717C}" type="presParOf" srcId="{A4B86E9D-6565-4BC6-A730-C27AA0B22477}" destId="{35C9FD56-DB7A-4EEF-BA53-EAFA2AA2C803}" srcOrd="14" destOrd="0" presId="urn:microsoft.com/office/officeart/2005/8/layout/target1"/>
    <dgm:cxn modelId="{4947BCAB-FBE9-44F2-8816-6FB40D2E3236}" type="presParOf" srcId="{A4B86E9D-6565-4BC6-A730-C27AA0B22477}" destId="{5D2CFB42-D799-4200-94B1-E82594B568AB}" srcOrd="15" destOrd="0" presId="urn:microsoft.com/office/officeart/2005/8/layout/target1"/>
    <dgm:cxn modelId="{9CA25CBB-CF04-4663-A825-9E741838E05A}" type="presParOf" srcId="{A4B86E9D-6565-4BC6-A730-C27AA0B22477}" destId="{D3DF662B-61E7-460D-A496-7C2CB2ACB904}" srcOrd="16" destOrd="0" presId="urn:microsoft.com/office/officeart/2005/8/layout/target1"/>
    <dgm:cxn modelId="{E476B4B4-C966-48DA-8BE6-6FBE05A9697F}" type="presParOf" srcId="{A4B86E9D-6565-4BC6-A730-C27AA0B22477}" destId="{A3F0D967-6ED5-4E9E-BDD9-B506B642BA3C}" srcOrd="17" destOrd="0" presId="urn:microsoft.com/office/officeart/2005/8/layout/target1"/>
    <dgm:cxn modelId="{A5BFD435-4F58-4E71-9089-F9E96C9C6BFD}" type="presParOf" srcId="{A4B86E9D-6565-4BC6-A730-C27AA0B22477}" destId="{F6BB33D4-B280-4BB7-B1E4-59690477428B}" srcOrd="18" destOrd="0" presId="urn:microsoft.com/office/officeart/2005/8/layout/target1"/>
    <dgm:cxn modelId="{6D58AA07-AC91-41C6-85E8-A2ED886141D2}"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t>Mitglied</a:t>
          </a:r>
          <a:endParaRPr lang="de-DE"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t>Club</a:t>
          </a:r>
          <a:endParaRPr lang="de-DE"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t>Zone</a:t>
          </a:r>
          <a:endParaRPr lang="de-DE"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r>
            <a:t>Distrikt</a:t>
          </a:r>
          <a:endParaRPr lang="de-DE"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t>Region</a:t>
          </a:r>
          <a:endParaRPr lang="de-DE"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96448F33-2A00-42FD-A315-58E9CB4A3569}" type="presOf" srcId="{D5A5A56D-00CD-45EB-9404-0F7CF71EDFB7}" destId="{8FE85614-468E-4C2D-89C7-6A7F4462738D}"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80F0C181-ED1E-41F2-9882-412265A868BE}" type="presOf" srcId="{ABB144C9-1EF1-4511-A9F3-1A02124E801D}" destId="{4ADCAA88-3422-4F59-AD34-4ADF59C3A8C8}" srcOrd="0" destOrd="0" presId="urn:microsoft.com/office/officeart/2005/8/layout/target1"/>
    <dgm:cxn modelId="{A4EB419B-EC07-49E5-AD6D-9D05698F45C0}" type="presOf" srcId="{5F6DA7C1-F5AB-4599-886C-05F0CC6C240C}" destId="{A4B86E9D-6565-4BC6-A730-C27AA0B22477}"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D73EA5CB-BBE2-4446-A6BD-3EF9904398BC}" type="presOf" srcId="{6F061E67-A950-485F-81E7-BA4F80CB2FBC}" destId="{CF054645-6B94-4118-B255-3B32C2E281E3}" srcOrd="0" destOrd="0" presId="urn:microsoft.com/office/officeart/2005/8/layout/target1"/>
    <dgm:cxn modelId="{BD3863DA-E671-4E41-99A3-87925769129D}"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E7EFC2E7-EA74-46D4-B077-F29F1787CCBA}" type="presOf" srcId="{38A40609-5D71-46F0-AD96-DC831C48114C}" destId="{55A75D3B-FFC0-4710-BE8D-6E23F49EBF9B}" srcOrd="0" destOrd="0" presId="urn:microsoft.com/office/officeart/2005/8/layout/target1"/>
    <dgm:cxn modelId="{3DD83028-5E20-4616-AFC4-25980FF605F5}" type="presParOf" srcId="{A4B86E9D-6565-4BC6-A730-C27AA0B22477}" destId="{83BDA3F8-1FBC-4F3B-BD4B-2F1DD6EF0709}" srcOrd="0" destOrd="0" presId="urn:microsoft.com/office/officeart/2005/8/layout/target1"/>
    <dgm:cxn modelId="{34D7BF26-F5BC-4D02-A9A3-B46B6AB22E01}" type="presParOf" srcId="{A4B86E9D-6565-4BC6-A730-C27AA0B22477}" destId="{55A75D3B-FFC0-4710-BE8D-6E23F49EBF9B}" srcOrd="1" destOrd="0" presId="urn:microsoft.com/office/officeart/2005/8/layout/target1"/>
    <dgm:cxn modelId="{B0C6CF75-2F52-49DD-8640-70B49AEE6F0F}" type="presParOf" srcId="{A4B86E9D-6565-4BC6-A730-C27AA0B22477}" destId="{308831B8-EA6C-40CA-AF83-195FD08B712F}" srcOrd="2" destOrd="0" presId="urn:microsoft.com/office/officeart/2005/8/layout/target1"/>
    <dgm:cxn modelId="{F0211760-FF9C-44F9-B068-E05F2640730F}" type="presParOf" srcId="{A4B86E9D-6565-4BC6-A730-C27AA0B22477}" destId="{E77E100D-9BCA-4E4A-AD46-9B47AC6FBC8E}" srcOrd="3" destOrd="0" presId="urn:microsoft.com/office/officeart/2005/8/layout/target1"/>
    <dgm:cxn modelId="{BA8A6AD6-829D-428C-8771-D3FA002B31FE}" type="presParOf" srcId="{A4B86E9D-6565-4BC6-A730-C27AA0B22477}" destId="{AD1CFAEA-48FA-4DA5-8D8E-FAEA3FE69752}" srcOrd="4" destOrd="0" presId="urn:microsoft.com/office/officeart/2005/8/layout/target1"/>
    <dgm:cxn modelId="{CE805D6A-01FF-4A7C-A0EC-1A9B19B427E9}" type="presParOf" srcId="{A4B86E9D-6565-4BC6-A730-C27AA0B22477}" destId="{4ADCAA88-3422-4F59-AD34-4ADF59C3A8C8}" srcOrd="5" destOrd="0" presId="urn:microsoft.com/office/officeart/2005/8/layout/target1"/>
    <dgm:cxn modelId="{43BE31FB-14C7-4D68-9F6F-BDB4431190A7}" type="presParOf" srcId="{A4B86E9D-6565-4BC6-A730-C27AA0B22477}" destId="{D5BFC74B-23DD-4749-89C2-860A684F4ED1}" srcOrd="6" destOrd="0" presId="urn:microsoft.com/office/officeart/2005/8/layout/target1"/>
    <dgm:cxn modelId="{08BA7BC0-0983-41E8-B51E-EC415FDA461B}" type="presParOf" srcId="{A4B86E9D-6565-4BC6-A730-C27AA0B22477}" destId="{954AB7D6-4EC9-4377-987B-19A4CFFC74E1}" srcOrd="7" destOrd="0" presId="urn:microsoft.com/office/officeart/2005/8/layout/target1"/>
    <dgm:cxn modelId="{683A10BA-4FEC-4EB6-8225-3109DC16B418}" type="presParOf" srcId="{A4B86E9D-6565-4BC6-A730-C27AA0B22477}" destId="{450BDFC7-5EBE-4C00-96EC-A158170DE96A}" srcOrd="8" destOrd="0" presId="urn:microsoft.com/office/officeart/2005/8/layout/target1"/>
    <dgm:cxn modelId="{A1E74171-74C4-40A8-90F1-D0304DF2EACE}" type="presParOf" srcId="{A4B86E9D-6565-4BC6-A730-C27AA0B22477}" destId="{8FE85614-468E-4C2D-89C7-6A7F4462738D}" srcOrd="9" destOrd="0" presId="urn:microsoft.com/office/officeart/2005/8/layout/target1"/>
    <dgm:cxn modelId="{A10F9976-35BA-42A0-9C71-DD7E1FFFF3C2}" type="presParOf" srcId="{A4B86E9D-6565-4BC6-A730-C27AA0B22477}" destId="{FAB44F8D-FFCF-447F-B62F-3B494BB61104}" srcOrd="10" destOrd="0" presId="urn:microsoft.com/office/officeart/2005/8/layout/target1"/>
    <dgm:cxn modelId="{602D7743-C85F-46B2-B2DD-A4402808BF44}" type="presParOf" srcId="{A4B86E9D-6565-4BC6-A730-C27AA0B22477}" destId="{3B2634B5-09CC-4419-84A1-D30E739F9F5D}" srcOrd="11" destOrd="0" presId="urn:microsoft.com/office/officeart/2005/8/layout/target1"/>
    <dgm:cxn modelId="{3A45686A-6E49-4C4A-A1CF-94E94E256643}" type="presParOf" srcId="{A4B86E9D-6565-4BC6-A730-C27AA0B22477}" destId="{703CDF7B-870D-4EC1-BDDC-829A833A6741}" srcOrd="12" destOrd="0" presId="urn:microsoft.com/office/officeart/2005/8/layout/target1"/>
    <dgm:cxn modelId="{4862C485-B881-4E7F-A230-2BB187752726}" type="presParOf" srcId="{A4B86E9D-6565-4BC6-A730-C27AA0B22477}" destId="{CF054645-6B94-4118-B255-3B32C2E281E3}" srcOrd="13" destOrd="0" presId="urn:microsoft.com/office/officeart/2005/8/layout/target1"/>
    <dgm:cxn modelId="{F56F063F-81E4-42DE-8D60-238D550DA294}" type="presParOf" srcId="{A4B86E9D-6565-4BC6-A730-C27AA0B22477}" destId="{35C9FD56-DB7A-4EEF-BA53-EAFA2AA2C803}" srcOrd="14" destOrd="0" presId="urn:microsoft.com/office/officeart/2005/8/layout/target1"/>
    <dgm:cxn modelId="{41CC5266-F3AA-4262-9925-F9766556ECEF}" type="presParOf" srcId="{A4B86E9D-6565-4BC6-A730-C27AA0B22477}" destId="{5D2CFB42-D799-4200-94B1-E82594B568AB}" srcOrd="15" destOrd="0" presId="urn:microsoft.com/office/officeart/2005/8/layout/target1"/>
    <dgm:cxn modelId="{3423CF83-064C-402A-9DE8-826352AB24CE}" type="presParOf" srcId="{A4B86E9D-6565-4BC6-A730-C27AA0B22477}" destId="{D3DF662B-61E7-460D-A496-7C2CB2ACB904}" srcOrd="16" destOrd="0" presId="urn:microsoft.com/office/officeart/2005/8/layout/target1"/>
    <dgm:cxn modelId="{896B1689-89C1-4092-A782-E9BF7A270B68}" type="presParOf" srcId="{A4B86E9D-6565-4BC6-A730-C27AA0B22477}" destId="{A3F0D967-6ED5-4E9E-BDD9-B506B642BA3C}" srcOrd="17" destOrd="0" presId="urn:microsoft.com/office/officeart/2005/8/layout/target1"/>
    <dgm:cxn modelId="{B36A5A44-3CBC-4093-A42F-A4548A54C7C2}" type="presParOf" srcId="{A4B86E9D-6565-4BC6-A730-C27AA0B22477}" destId="{F6BB33D4-B280-4BB7-B1E4-59690477428B}" srcOrd="18" destOrd="0" presId="urn:microsoft.com/office/officeart/2005/8/layout/target1"/>
    <dgm:cxn modelId="{5C36E902-367F-485E-92C8-8CF7D886B753}"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de-DE" dirty="0">
              <a:latin typeface="Arial" panose="020B0604020202020204" pitchFamily="34" charset="0"/>
            </a:rPr>
            <a:t>Lions Clubs International Foundation</a:t>
          </a:r>
        </a:p>
      </dgm:t>
    </dgm:pt>
    <dgm:pt modelId="{72BE37F6-4D5D-4287-B05A-F2B35D8D68F2}" type="par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7698085B-0724-4AC9-9BB1-CF827B4588EF}" type="sib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B5022210-3461-47F0-AE4A-ABAD68720A3B}">
      <dgm:prSet phldrT="[Text]"/>
      <dgm:spPr/>
      <dgm:t>
        <a:bodyPr/>
        <a:lstStyle/>
        <a:p>
          <a:r>
            <a:rPr lang="de-DE" dirty="0">
              <a:latin typeface="Arial" panose="020B0604020202020204" pitchFamily="34" charset="0"/>
            </a:rPr>
            <a:t>Hauptabteilung „Convention“</a:t>
          </a:r>
          <a:endParaRPr lang="de-DE" dirty="0">
            <a:latin typeface="Arial" panose="020B0604020202020204" pitchFamily="34" charset="0"/>
            <a:cs typeface="Arial" panose="020B0604020202020204" pitchFamily="34" charset="0"/>
          </a:endParaRPr>
        </a:p>
      </dgm:t>
    </dgm:pt>
    <dgm:pt modelId="{D2BDAF00-7834-4EA9-9101-29A1E47CB9EC}" type="par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E51A3C43-1B0F-4F59-B99A-1414C7793377}" type="sib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0CB51543-8EFA-4130-8A79-8A1686000EB9}">
      <dgm:prSet phldrT="[Text]"/>
      <dgm:spPr/>
      <dgm:t>
        <a:bodyPr/>
        <a:lstStyle/>
        <a:p>
          <a:r>
            <a:rPr lang="de-DE" dirty="0">
              <a:latin typeface="Arial" panose="020B0604020202020204" pitchFamily="34" charset="0"/>
            </a:rPr>
            <a:t>Hauptabteilung „Membership“ </a:t>
          </a:r>
          <a:endParaRPr lang="de-DE" dirty="0">
            <a:latin typeface="Arial" panose="020B0604020202020204" pitchFamily="34" charset="0"/>
            <a:cs typeface="Arial" panose="020B0604020202020204" pitchFamily="34" charset="0"/>
          </a:endParaRPr>
        </a:p>
      </dgm:t>
    </dgm:pt>
    <dgm:pt modelId="{240113EA-1161-4799-A65E-E018657DAACE}" type="par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6184F4BC-BCF9-4BBD-A63D-663BF1272CDB}" type="sib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3106ABE4-05AC-4BB5-9904-616B8DA60785}">
      <dgm:prSet phldrT="[Text]"/>
      <dgm:spPr/>
      <dgm:t>
        <a:bodyPr/>
        <a:lstStyle/>
        <a:p>
          <a:r>
            <a:rPr lang="de-DE" dirty="0">
              <a:latin typeface="Arial" panose="020B0604020202020204" pitchFamily="34" charset="0"/>
            </a:rPr>
            <a:t>Hauptabteilung „Service Activities“</a:t>
          </a:r>
          <a:endParaRPr lang="de-DE" dirty="0">
            <a:latin typeface="Arial" panose="020B0604020202020204" pitchFamily="34" charset="0"/>
            <a:cs typeface="Arial" panose="020B0604020202020204" pitchFamily="34" charset="0"/>
          </a:endParaRPr>
        </a:p>
      </dgm:t>
    </dgm:pt>
    <dgm:pt modelId="{356637F4-DA1C-4625-A994-2793AB7C63E5}" type="par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6A7B2DF5-F32C-48E7-9316-24ABA991B467}" type="sib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BAA0A6D2-FC10-4470-8D33-0EBB861FFE48}">
      <dgm:prSet phldrT="[Text]"/>
      <dgm:spPr/>
      <dgm:t>
        <a:bodyPr/>
        <a:lstStyle/>
        <a:p>
          <a:r>
            <a:rPr lang="de-DE" dirty="0">
              <a:latin typeface="Arial" panose="020B0604020202020204" pitchFamily="34" charset="0"/>
            </a:rPr>
            <a:t>Hauptabteilung „Leadership Development“</a:t>
          </a:r>
          <a:endParaRPr lang="de-DE" dirty="0">
            <a:latin typeface="Arial" panose="020B0604020202020204" pitchFamily="34" charset="0"/>
            <a:cs typeface="Arial" panose="020B0604020202020204" pitchFamily="34" charset="0"/>
          </a:endParaRPr>
        </a:p>
      </dgm:t>
    </dgm:pt>
    <dgm:pt modelId="{E3145E08-91D9-4EC7-A9A2-3E9EC521EFC6}" type="par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4E28FAC9-494F-41DA-B03C-C3CFCA1D0724}" type="sib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2444066B-0985-47B5-8286-3060A6A3027C}">
      <dgm:prSet phldrT="[Text]"/>
      <dgm:spPr/>
      <dgm:t>
        <a:bodyPr/>
        <a:lstStyle/>
        <a:p>
          <a:r>
            <a:rPr lang="de-DE" dirty="0">
              <a:latin typeface="Arial" panose="020B0604020202020204" pitchFamily="34" charset="0"/>
            </a:rPr>
            <a:t>Hauptabteilung „Member Operations and Support“</a:t>
          </a:r>
          <a:endParaRPr lang="de-DE" dirty="0">
            <a:latin typeface="Arial" panose="020B0604020202020204" pitchFamily="34" charset="0"/>
            <a:cs typeface="Arial" panose="020B0604020202020204" pitchFamily="34" charset="0"/>
          </a:endParaRPr>
        </a:p>
      </dgm:t>
    </dgm:pt>
    <dgm:pt modelId="{44E0B1F5-0608-4A8B-8C2D-4F9084770BB8}" type="par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D779AC6A-9D6F-4B31-A1E8-0530786A5975}" type="sib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6D12E420-DD8E-4AE3-B927-151218542D23}">
      <dgm:prSet phldrT="[Text]"/>
      <dgm:spPr/>
      <dgm:t>
        <a:bodyPr/>
        <a:lstStyle/>
        <a:p>
          <a:r>
            <a:rPr lang="de-DE" dirty="0">
              <a:latin typeface="Arial" panose="020B0604020202020204" pitchFamily="34" charset="0"/>
            </a:rPr>
            <a:t>Hauptabteilung „District and Club Administration“</a:t>
          </a:r>
          <a:endParaRPr lang="de-DE" dirty="0">
            <a:latin typeface="Arial" panose="020B0604020202020204" pitchFamily="34" charset="0"/>
            <a:cs typeface="Arial" panose="020B0604020202020204" pitchFamily="34" charset="0"/>
          </a:endParaRPr>
        </a:p>
      </dgm:t>
    </dgm:pt>
    <dgm:pt modelId="{D9BB928B-9372-4DB5-8773-014FE68B6762}" type="par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BF45BFDE-65F9-43CF-A38D-3C886F7522AD}" type="sib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773E10E8-EECE-4453-95D5-FA9868D8CDB6}">
      <dgm:prSet phldrT="[Text]"/>
      <dgm:spPr/>
      <dgm:t>
        <a:bodyPr/>
        <a:lstStyle/>
        <a:p>
          <a:r>
            <a:rPr lang="de-DE" dirty="0">
              <a:latin typeface="Arial" panose="020B0604020202020204" pitchFamily="34" charset="0"/>
            </a:rPr>
            <a:t>Hauptabteilung „Marketing“</a:t>
          </a:r>
          <a:endParaRPr lang="de-DE" dirty="0">
            <a:latin typeface="Arial" panose="020B0604020202020204" pitchFamily="34" charset="0"/>
            <a:cs typeface="Arial" panose="020B0604020202020204" pitchFamily="34" charset="0"/>
          </a:endParaRPr>
        </a:p>
      </dgm:t>
    </dgm:pt>
    <dgm:pt modelId="{59D4E0E2-7922-4907-9E3E-DB4B2A0A4708}" type="par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95228F65-07A3-46B1-9136-1F29368668ED}" type="sib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604347B4-4DD0-4A08-A29B-2BF1466B80B5}">
      <dgm:prSet phldrT="[Text]"/>
      <dgm:spPr/>
      <dgm:t>
        <a:bodyPr/>
        <a:lstStyle/>
        <a:p>
          <a:endParaRPr lang="en-US" dirty="0">
            <a:latin typeface="Arial" panose="020B0604020202020204" pitchFamily="34" charset="0"/>
            <a:cs typeface="Arial" panose="020B0604020202020204" pitchFamily="34" charset="0"/>
          </a:endParaRPr>
        </a:p>
      </dgm:t>
    </dgm:pt>
    <dgm:pt modelId="{1CC7874A-3CCE-41AA-995B-876F1542D18D}" type="sib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6DCD7E3E-F62D-40AC-9853-1AAC951399DD}" type="par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2E5434B3-E8BF-4BD6-BDFC-35B2762603DA}">
      <dgm:prSet phldrT="[Text]"/>
      <dgm:spPr/>
      <dgm:t>
        <a:bodyPr/>
        <a:lstStyle/>
        <a:p>
          <a:r>
            <a:rPr lang="de-DE" dirty="0">
              <a:latin typeface="Arial" panose="020B0604020202020204" pitchFamily="34" charset="0"/>
            </a:rPr>
            <a:t>Hauptabteilung „Legal“</a:t>
          </a:r>
          <a:endParaRPr lang="de-DE" dirty="0">
            <a:latin typeface="Arial" panose="020B0604020202020204" pitchFamily="34" charset="0"/>
            <a:cs typeface="Arial" panose="020B0604020202020204" pitchFamily="34" charset="0"/>
          </a:endParaRPr>
        </a:p>
      </dgm:t>
    </dgm:pt>
    <dgm:pt modelId="{3160E609-F5B7-4653-93EB-516A4D672BF6}" type="par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5048061-F9E8-4368-8444-D15CD2522D68}" type="sib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4866C02-B9DB-483F-B779-9F4BAC1E63BC}">
      <dgm:prSet phldrT="[Text]"/>
      <dgm:spPr/>
      <dgm:t>
        <a:bodyPr/>
        <a:lstStyle/>
        <a:p>
          <a:r>
            <a:rPr lang="de-DE" dirty="0">
              <a:latin typeface="Arial" panose="020B0604020202020204" pitchFamily="34" charset="0"/>
            </a:rPr>
            <a:t>Hauptabteilung „Information Technology“</a:t>
          </a:r>
          <a:endParaRPr lang="de-DE" dirty="0">
            <a:latin typeface="Arial" panose="020B0604020202020204" pitchFamily="34" charset="0"/>
            <a:cs typeface="Arial" panose="020B0604020202020204" pitchFamily="34" charset="0"/>
          </a:endParaRPr>
        </a:p>
      </dgm:t>
    </dgm:pt>
    <dgm:pt modelId="{184ADFE9-417B-4646-96D0-BAA148290312}" type="par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AB3CA584-9F95-4995-8068-D22C76FEA431}" type="sib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6B0BE2EC-C6CC-4C1E-B54C-FD31FFBB0CFF}">
      <dgm:prSet phldrT="[Text]"/>
      <dgm:spPr/>
      <dgm:t>
        <a:bodyPr/>
        <a:lstStyle/>
        <a:p>
          <a:r>
            <a:rPr lang="de-DE" dirty="0">
              <a:latin typeface="Arial" panose="020B0604020202020204" pitchFamily="34" charset="0"/>
            </a:rPr>
            <a:t>Hauptabteilung „Finance“</a:t>
          </a:r>
          <a:endParaRPr lang="de-DE" dirty="0">
            <a:latin typeface="Arial" panose="020B0604020202020204" pitchFamily="34" charset="0"/>
            <a:cs typeface="Arial" panose="020B0604020202020204" pitchFamily="34" charset="0"/>
          </a:endParaRPr>
        </a:p>
      </dgm:t>
    </dgm:pt>
    <dgm:pt modelId="{A3272B1F-CE5D-4EEE-9A79-A5F099335A85}" type="par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A9E462A0-8597-4912-A9B2-27C52AF54462}" type="sib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12"/>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12"/>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11"/>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12"/>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11"/>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12"/>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11"/>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12"/>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11"/>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12"/>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11"/>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12"/>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11"/>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12"/>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11"/>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12"/>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11"/>
      <dgm:spPr/>
    </dgm:pt>
    <dgm:pt modelId="{42F23863-8378-445B-B7EB-1DADB59B8130}" type="pres">
      <dgm:prSet presAssocID="{773E10E8-EECE-4453-95D5-FA9868D8CDB6}" presName="vertSpace2b" presStyleCnt="0"/>
      <dgm:spPr/>
    </dgm:pt>
    <dgm:pt modelId="{83F08D73-509D-4E83-AD94-6806FEF8E8B2}" type="pres">
      <dgm:prSet presAssocID="{2E5434B3-E8BF-4BD6-BDFC-35B2762603DA}" presName="horz2" presStyleCnt="0"/>
      <dgm:spPr/>
    </dgm:pt>
    <dgm:pt modelId="{6585A8FA-CB70-477C-A23A-59E06259310C}" type="pres">
      <dgm:prSet presAssocID="{2E5434B3-E8BF-4BD6-BDFC-35B2762603DA}" presName="horzSpace2" presStyleCnt="0"/>
      <dgm:spPr/>
    </dgm:pt>
    <dgm:pt modelId="{181E7CBE-570E-494F-AE17-2045807FC175}" type="pres">
      <dgm:prSet presAssocID="{2E5434B3-E8BF-4BD6-BDFC-35B2762603DA}" presName="tx2" presStyleLbl="revTx" presStyleIdx="9" presStyleCnt="12"/>
      <dgm:spPr/>
    </dgm:pt>
    <dgm:pt modelId="{3EC4359A-7293-4949-8B24-5340CFB5FD22}" type="pres">
      <dgm:prSet presAssocID="{2E5434B3-E8BF-4BD6-BDFC-35B2762603DA}" presName="vert2" presStyleCnt="0"/>
      <dgm:spPr/>
    </dgm:pt>
    <dgm:pt modelId="{72932F07-2F9E-4596-8061-A26E202DE5E5}" type="pres">
      <dgm:prSet presAssocID="{2E5434B3-E8BF-4BD6-BDFC-35B2762603DA}" presName="thinLine2b" presStyleLbl="callout" presStyleIdx="8" presStyleCnt="11"/>
      <dgm:spPr/>
    </dgm:pt>
    <dgm:pt modelId="{2CA4FA54-FC38-4071-B3EB-32A96935AC25}" type="pres">
      <dgm:prSet presAssocID="{2E5434B3-E8BF-4BD6-BDFC-35B2762603DA}" presName="vertSpace2b" presStyleCnt="0"/>
      <dgm:spPr/>
    </dgm:pt>
    <dgm:pt modelId="{1C88AE08-42A0-45A9-8C61-E9EBB3563424}" type="pres">
      <dgm:prSet presAssocID="{C4866C02-B9DB-483F-B779-9F4BAC1E63BC}" presName="horz2" presStyleCnt="0"/>
      <dgm:spPr/>
    </dgm:pt>
    <dgm:pt modelId="{72544066-347F-4487-91A5-E041763F02B6}" type="pres">
      <dgm:prSet presAssocID="{C4866C02-B9DB-483F-B779-9F4BAC1E63BC}" presName="horzSpace2" presStyleCnt="0"/>
      <dgm:spPr/>
    </dgm:pt>
    <dgm:pt modelId="{EEE1DA4F-1586-41BE-B92C-722D6D7A5159}" type="pres">
      <dgm:prSet presAssocID="{C4866C02-B9DB-483F-B779-9F4BAC1E63BC}" presName="tx2" presStyleLbl="revTx" presStyleIdx="10" presStyleCnt="12"/>
      <dgm:spPr/>
    </dgm:pt>
    <dgm:pt modelId="{AEB460D2-7532-4A50-9D8A-1007B186A18E}" type="pres">
      <dgm:prSet presAssocID="{C4866C02-B9DB-483F-B779-9F4BAC1E63BC}" presName="vert2" presStyleCnt="0"/>
      <dgm:spPr/>
    </dgm:pt>
    <dgm:pt modelId="{9FF08309-74F3-4007-97BD-D008323DE325}" type="pres">
      <dgm:prSet presAssocID="{C4866C02-B9DB-483F-B779-9F4BAC1E63BC}" presName="thinLine2b" presStyleLbl="callout" presStyleIdx="9" presStyleCnt="11"/>
      <dgm:spPr/>
    </dgm:pt>
    <dgm:pt modelId="{CFE54C54-0CE1-4C55-8FE3-B0D6C06BD23C}" type="pres">
      <dgm:prSet presAssocID="{C4866C02-B9DB-483F-B779-9F4BAC1E63BC}" presName="vertSpace2b" presStyleCnt="0"/>
      <dgm:spPr/>
    </dgm:pt>
    <dgm:pt modelId="{A115C019-23C7-40C8-BA3E-D31B9F401249}" type="pres">
      <dgm:prSet presAssocID="{6B0BE2EC-C6CC-4C1E-B54C-FD31FFBB0CFF}" presName="horz2" presStyleCnt="0"/>
      <dgm:spPr/>
    </dgm:pt>
    <dgm:pt modelId="{98EC492C-0701-4521-B651-1D7BFBF2BFBE}" type="pres">
      <dgm:prSet presAssocID="{6B0BE2EC-C6CC-4C1E-B54C-FD31FFBB0CFF}" presName="horzSpace2" presStyleCnt="0"/>
      <dgm:spPr/>
    </dgm:pt>
    <dgm:pt modelId="{7486246F-811A-42A5-A432-EEF76F80FC9D}" type="pres">
      <dgm:prSet presAssocID="{6B0BE2EC-C6CC-4C1E-B54C-FD31FFBB0CFF}" presName="tx2" presStyleLbl="revTx" presStyleIdx="11" presStyleCnt="12"/>
      <dgm:spPr/>
    </dgm:pt>
    <dgm:pt modelId="{37A28549-6271-4D89-BADD-288CB0754E68}" type="pres">
      <dgm:prSet presAssocID="{6B0BE2EC-C6CC-4C1E-B54C-FD31FFBB0CFF}" presName="vert2" presStyleCnt="0"/>
      <dgm:spPr/>
    </dgm:pt>
    <dgm:pt modelId="{0DC3F331-1F57-4118-9A41-838E2F3B9D5B}" type="pres">
      <dgm:prSet presAssocID="{6B0BE2EC-C6CC-4C1E-B54C-FD31FFBB0CFF}" presName="thinLine2b" presStyleLbl="callout" presStyleIdx="10" presStyleCnt="11"/>
      <dgm:spPr/>
    </dgm:pt>
    <dgm:pt modelId="{C3FE44C2-2920-457C-B07D-7AC2C5C1D341}" type="pres">
      <dgm:prSet presAssocID="{6B0BE2EC-C6CC-4C1E-B54C-FD31FFBB0CFF}" presName="vertSpace2b" presStyleCnt="0"/>
      <dgm:spPr/>
    </dgm:pt>
  </dgm:ptLst>
  <dgm:cxnLst>
    <dgm:cxn modelId="{E1881703-5DEA-4E8C-A35E-7BA03E62F881}" type="presOf" srcId="{BAA0A6D2-FC10-4470-8D33-0EBB861FFE48}" destId="{3475588A-167C-4F7C-8B1A-5D5319F7A139}" srcOrd="0" destOrd="0" presId="urn:microsoft.com/office/officeart/2008/layout/LinedList"/>
    <dgm:cxn modelId="{7FC49C03-9A5F-4A64-BD1C-0E1A9C75E1C8}" type="presOf" srcId="{B5022210-3461-47F0-AE4A-ABAD68720A3B}" destId="{801D9B92-D99E-462A-88BE-06C868953947}" srcOrd="0" destOrd="0" presId="urn:microsoft.com/office/officeart/2008/layout/LinedList"/>
    <dgm:cxn modelId="{1DB64C04-964B-4994-8D32-FDDAC4E920FE}" srcId="{604347B4-4DD0-4A08-A29B-2BF1466B80B5}" destId="{4BF2498C-A7B1-4E47-8084-F204949F2A83}" srcOrd="0" destOrd="0" parTransId="{72BE37F6-4D5D-4287-B05A-F2B35D8D68F2}" sibTransId="{7698085B-0724-4AC9-9BB1-CF827B4588EF}"/>
    <dgm:cxn modelId="{C0535508-0C6E-4CFE-B6D9-1751A7656A83}" srcId="{604347B4-4DD0-4A08-A29B-2BF1466B80B5}" destId="{C4866C02-B9DB-483F-B779-9F4BAC1E63BC}" srcOrd="9" destOrd="0" parTransId="{184ADFE9-417B-4646-96D0-BAA148290312}" sibTransId="{AB3CA584-9F95-4995-8068-D22C76FEA431}"/>
    <dgm:cxn modelId="{1D715E0F-F914-4143-A4D1-BBADD1E65954}" type="presOf" srcId="{C4866C02-B9DB-483F-B779-9F4BAC1E63BC}" destId="{EEE1DA4F-1586-41BE-B92C-722D6D7A5159}" srcOrd="0" destOrd="0" presId="urn:microsoft.com/office/officeart/2008/layout/LinedList"/>
    <dgm:cxn modelId="{F915A00F-585A-4EFB-A2C3-ECA628563926}" srcId="{604347B4-4DD0-4A08-A29B-2BF1466B80B5}" destId="{2444066B-0985-47B5-8286-3060A6A3027C}" srcOrd="5" destOrd="0" parTransId="{44E0B1F5-0608-4A8B-8C2D-4F9084770BB8}" sibTransId="{D779AC6A-9D6F-4B31-A1E8-0530786A5975}"/>
    <dgm:cxn modelId="{AA473310-ACC1-4631-950D-C58DE2B47BFA}"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BA0F5136-6BD2-4B04-9371-5A8AA12AD2A4}" srcId="{604347B4-4DD0-4A08-A29B-2BF1466B80B5}" destId="{2E5434B3-E8BF-4BD6-BDFC-35B2762603DA}" srcOrd="8" destOrd="0" parTransId="{3160E609-F5B7-4653-93EB-516A4D672BF6}" sibTransId="{C5048061-F9E8-4368-8444-D15CD2522D68}"/>
    <dgm:cxn modelId="{8E1EC639-4A7F-4CC2-BDFD-162EA6C27AB4}" type="presOf" srcId="{6B0BE2EC-C6CC-4C1E-B54C-FD31FFBB0CFF}" destId="{7486246F-811A-42A5-A432-EEF76F80FC9D}" srcOrd="0" destOrd="0" presId="urn:microsoft.com/office/officeart/2008/layout/LinedList"/>
    <dgm:cxn modelId="{15D1F43F-33A2-46A6-8E2E-B544C711AEBA}" srcId="{604347B4-4DD0-4A08-A29B-2BF1466B80B5}" destId="{6B0BE2EC-C6CC-4C1E-B54C-FD31FFBB0CFF}" srcOrd="10" destOrd="0" parTransId="{A3272B1F-CE5D-4EEE-9A79-A5F099335A85}" sibTransId="{A9E462A0-8597-4912-A9B2-27C52AF54462}"/>
    <dgm:cxn modelId="{9CB2F365-D001-4CA4-BE15-AC4992EE7E86}" srcId="{604347B4-4DD0-4A08-A29B-2BF1466B80B5}" destId="{773E10E8-EECE-4453-95D5-FA9868D8CDB6}" srcOrd="7" destOrd="0" parTransId="{59D4E0E2-7922-4907-9E3E-DB4B2A0A4708}" sibTransId="{95228F65-07A3-46B1-9136-1F29368668ED}"/>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29DC9490-5306-49AA-8D4E-1C60282EB6C9}" type="presOf" srcId="{2E5434B3-E8BF-4BD6-BDFC-35B2762603DA}" destId="{181E7CBE-570E-494F-AE17-2045807FC175}" srcOrd="0" destOrd="0" presId="urn:microsoft.com/office/officeart/2008/layout/LinedList"/>
    <dgm:cxn modelId="{785D439C-21C3-4737-A694-84DAC5AC4C7B}" type="presOf" srcId="{604347B4-4DD0-4A08-A29B-2BF1466B80B5}" destId="{E6BD6159-1E6E-45D5-BF9A-A7DC41D5931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34D3DDC9-C35B-489C-94AB-B1C324806A08}" type="presOf" srcId="{3106ABE4-05AC-4BB5-9904-616B8DA60785}" destId="{ECD99CBE-0259-44F0-AE89-9D3958FCD09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A0AFF7DA-F6C6-43BE-98DB-1EEBE87A40BB}" type="presOf" srcId="{6D12E420-DD8E-4AE3-B927-151218542D23}" destId="{86DB072D-22FC-4750-B14C-E5558047BD17}" srcOrd="0" destOrd="0" presId="urn:microsoft.com/office/officeart/2008/layout/LinedList"/>
    <dgm:cxn modelId="{525780E7-B17D-47C8-A1D0-A613826CB8E6}" type="presOf" srcId="{0CB51543-8EFA-4130-8A79-8A1686000EB9}" destId="{C18724C6-030B-4364-AD7F-89934079B76E}" srcOrd="0" destOrd="0" presId="urn:microsoft.com/office/officeart/2008/layout/LinedList"/>
    <dgm:cxn modelId="{FDC405EE-04F9-4E41-9CF6-A8626C5D4FC0}" type="presOf" srcId="{2444066B-0985-47B5-8286-3060A6A3027C}" destId="{ECBB741D-55B0-46F9-876A-736E2D0A3B0A}" srcOrd="0" destOrd="0" presId="urn:microsoft.com/office/officeart/2008/layout/LinedList"/>
    <dgm:cxn modelId="{2B010EF1-ABE7-4813-8BC3-4DF3041086AB}" type="presOf" srcId="{773E10E8-EECE-4453-95D5-FA9868D8CDB6}" destId="{382CEBF3-B034-455B-9492-47989C16DCB6}" srcOrd="0" destOrd="0" presId="urn:microsoft.com/office/officeart/2008/layout/LinedList"/>
    <dgm:cxn modelId="{6E7784F5-726A-4C08-95AE-11B27D059DAC}"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50B0BA01-F2CA-4F93-ADCB-42041C474EB3}" type="presParOf" srcId="{1FDCB02A-EA95-4D80-A656-EF06AB65465E}" destId="{73B951C9-6B40-4341-9B47-4D8D22FF3FD4}" srcOrd="0" destOrd="0" presId="urn:microsoft.com/office/officeart/2008/layout/LinedList"/>
    <dgm:cxn modelId="{F658B5BC-2417-48E8-B6F7-8FB0D17D01AF}" type="presParOf" srcId="{1FDCB02A-EA95-4D80-A656-EF06AB65465E}" destId="{F62AC346-FC69-44D2-87A8-9A1FDBE8D48F}" srcOrd="1" destOrd="0" presId="urn:microsoft.com/office/officeart/2008/layout/LinedList"/>
    <dgm:cxn modelId="{79D4F304-0236-4CC7-838D-A13AC4340336}" type="presParOf" srcId="{F62AC346-FC69-44D2-87A8-9A1FDBE8D48F}" destId="{E6BD6159-1E6E-45D5-BF9A-A7DC41D59319}" srcOrd="0" destOrd="0" presId="urn:microsoft.com/office/officeart/2008/layout/LinedList"/>
    <dgm:cxn modelId="{5A2EC8D7-E5BC-441E-9DC7-8494AA8C997B}" type="presParOf" srcId="{F62AC346-FC69-44D2-87A8-9A1FDBE8D48F}" destId="{48E9255D-F105-4114-9366-4E5E573B9332}" srcOrd="1" destOrd="0" presId="urn:microsoft.com/office/officeart/2008/layout/LinedList"/>
    <dgm:cxn modelId="{EE13DE35-0788-4A71-B785-B0F4302299D5}" type="presParOf" srcId="{48E9255D-F105-4114-9366-4E5E573B9332}" destId="{58D62503-BA91-4902-B0E3-49F9548AD320}" srcOrd="0" destOrd="0" presId="urn:microsoft.com/office/officeart/2008/layout/LinedList"/>
    <dgm:cxn modelId="{4303741D-1AD0-4773-8B96-412259C35CAC}" type="presParOf" srcId="{48E9255D-F105-4114-9366-4E5E573B9332}" destId="{0F803B47-698E-4CD0-B71A-24B4845A1C13}" srcOrd="1" destOrd="0" presId="urn:microsoft.com/office/officeart/2008/layout/LinedList"/>
    <dgm:cxn modelId="{C7DE7BCF-738C-4B0B-AFF5-81EED92CABA0}" type="presParOf" srcId="{0F803B47-698E-4CD0-B71A-24B4845A1C13}" destId="{5099CF5F-DB5D-45A9-B243-ECC3FD5E6B31}" srcOrd="0" destOrd="0" presId="urn:microsoft.com/office/officeart/2008/layout/LinedList"/>
    <dgm:cxn modelId="{7B9184B3-A9D1-4589-B002-969F2AF68D2B}" type="presParOf" srcId="{0F803B47-698E-4CD0-B71A-24B4845A1C13}" destId="{EBD4B6D0-88E1-447B-AF46-AC0F64EC998D}" srcOrd="1" destOrd="0" presId="urn:microsoft.com/office/officeart/2008/layout/LinedList"/>
    <dgm:cxn modelId="{6BF8ADC6-9E60-4032-9C72-82E75DC69FBD}" type="presParOf" srcId="{0F803B47-698E-4CD0-B71A-24B4845A1C13}" destId="{8C423232-B217-4EF2-A39E-919306263B51}" srcOrd="2" destOrd="0" presId="urn:microsoft.com/office/officeart/2008/layout/LinedList"/>
    <dgm:cxn modelId="{9EE10827-80E9-4FC3-9045-EAF5DF645A72}" type="presParOf" srcId="{48E9255D-F105-4114-9366-4E5E573B9332}" destId="{46BD732D-4BD0-4D10-BB1B-9B2BDC6E478C}" srcOrd="2" destOrd="0" presId="urn:microsoft.com/office/officeart/2008/layout/LinedList"/>
    <dgm:cxn modelId="{7870DE1A-3347-49AB-9C96-A4AE86FDECAE}" type="presParOf" srcId="{48E9255D-F105-4114-9366-4E5E573B9332}" destId="{2B5F39FA-ED66-4C11-8FBA-883CB61DB7F4}" srcOrd="3" destOrd="0" presId="urn:microsoft.com/office/officeart/2008/layout/LinedList"/>
    <dgm:cxn modelId="{BF1D0D4C-891C-4A63-92CB-29739FFBB96D}" type="presParOf" srcId="{48E9255D-F105-4114-9366-4E5E573B9332}" destId="{F78006DD-DCEB-4244-A79D-AE5F5BC8E957}" srcOrd="4" destOrd="0" presId="urn:microsoft.com/office/officeart/2008/layout/LinedList"/>
    <dgm:cxn modelId="{D1E9D27D-A336-4F66-8B29-0744F3D56DB0}" type="presParOf" srcId="{F78006DD-DCEB-4244-A79D-AE5F5BC8E957}" destId="{37DCFBA7-3B2F-4990-AB13-C3CF440441B0}" srcOrd="0" destOrd="0" presId="urn:microsoft.com/office/officeart/2008/layout/LinedList"/>
    <dgm:cxn modelId="{4883E50A-3091-478D-B46E-7F39BB7A6D79}" type="presParOf" srcId="{F78006DD-DCEB-4244-A79D-AE5F5BC8E957}" destId="{801D9B92-D99E-462A-88BE-06C868953947}" srcOrd="1" destOrd="0" presId="urn:microsoft.com/office/officeart/2008/layout/LinedList"/>
    <dgm:cxn modelId="{8FBC4016-D4C1-4CF4-A947-526C6A10A244}" type="presParOf" srcId="{F78006DD-DCEB-4244-A79D-AE5F5BC8E957}" destId="{196796C2-C222-4BBF-89F8-FB71294BFB44}" srcOrd="2" destOrd="0" presId="urn:microsoft.com/office/officeart/2008/layout/LinedList"/>
    <dgm:cxn modelId="{F5DD7E73-C792-4129-8943-8B0DB63B943A}" type="presParOf" srcId="{48E9255D-F105-4114-9366-4E5E573B9332}" destId="{9F8FC87C-0540-4A9E-82F5-3F3597EF9D8A}" srcOrd="5" destOrd="0" presId="urn:microsoft.com/office/officeart/2008/layout/LinedList"/>
    <dgm:cxn modelId="{48401A54-B497-4DE7-B3BA-84D17B878483}" type="presParOf" srcId="{48E9255D-F105-4114-9366-4E5E573B9332}" destId="{C203F042-3119-4CEA-836E-8C7D543866F7}" srcOrd="6" destOrd="0" presId="urn:microsoft.com/office/officeart/2008/layout/LinedList"/>
    <dgm:cxn modelId="{38308917-B673-4CA1-A527-CADD7C19DBBB}" type="presParOf" srcId="{48E9255D-F105-4114-9366-4E5E573B9332}" destId="{DF6B3A61-DF43-4C90-A410-9FA1857202BA}" srcOrd="7" destOrd="0" presId="urn:microsoft.com/office/officeart/2008/layout/LinedList"/>
    <dgm:cxn modelId="{CD8F6491-DFB5-4E9A-94A6-243BE05EED04}" type="presParOf" srcId="{DF6B3A61-DF43-4C90-A410-9FA1857202BA}" destId="{E5DA0572-0556-4E59-BAFA-87CCAD834615}" srcOrd="0" destOrd="0" presId="urn:microsoft.com/office/officeart/2008/layout/LinedList"/>
    <dgm:cxn modelId="{5BDE6317-EED8-4FC5-A6F0-C610C317E4EA}" type="presParOf" srcId="{DF6B3A61-DF43-4C90-A410-9FA1857202BA}" destId="{C18724C6-030B-4364-AD7F-89934079B76E}" srcOrd="1" destOrd="0" presId="urn:microsoft.com/office/officeart/2008/layout/LinedList"/>
    <dgm:cxn modelId="{ED2FE0B9-DB0F-47A0-8F51-E20EEF76F4F6}" type="presParOf" srcId="{DF6B3A61-DF43-4C90-A410-9FA1857202BA}" destId="{0EE7BEAD-3052-4386-A419-1E6B65BDABC0}" srcOrd="2" destOrd="0" presId="urn:microsoft.com/office/officeart/2008/layout/LinedList"/>
    <dgm:cxn modelId="{70376A92-844B-4A63-8AA2-D641C11560EB}" type="presParOf" srcId="{48E9255D-F105-4114-9366-4E5E573B9332}" destId="{A820A355-B3CA-4927-A8AF-AA86486360FE}" srcOrd="8" destOrd="0" presId="urn:microsoft.com/office/officeart/2008/layout/LinedList"/>
    <dgm:cxn modelId="{EDE917E3-CD62-4C66-AB20-AD396961121A}" type="presParOf" srcId="{48E9255D-F105-4114-9366-4E5E573B9332}" destId="{67BECAA8-A754-434D-BCF6-1533541083AB}" srcOrd="9" destOrd="0" presId="urn:microsoft.com/office/officeart/2008/layout/LinedList"/>
    <dgm:cxn modelId="{19717A6B-E16C-43C0-B77E-C1E952ACAEA5}" type="presParOf" srcId="{48E9255D-F105-4114-9366-4E5E573B9332}" destId="{B8B3E39D-AC37-46F1-A3D1-759CDBEC2047}" srcOrd="10" destOrd="0" presId="urn:microsoft.com/office/officeart/2008/layout/LinedList"/>
    <dgm:cxn modelId="{8692346D-439D-4C9F-8972-9B3CC1315528}" type="presParOf" srcId="{B8B3E39D-AC37-46F1-A3D1-759CDBEC2047}" destId="{DAF6DE1C-5FF1-4147-A22B-F58A53C4F944}" srcOrd="0" destOrd="0" presId="urn:microsoft.com/office/officeart/2008/layout/LinedList"/>
    <dgm:cxn modelId="{E8C37A5D-06FD-4736-A1D5-C91C9F3DABF9}" type="presParOf" srcId="{B8B3E39D-AC37-46F1-A3D1-759CDBEC2047}" destId="{ECD99CBE-0259-44F0-AE89-9D3958FCD097}" srcOrd="1" destOrd="0" presId="urn:microsoft.com/office/officeart/2008/layout/LinedList"/>
    <dgm:cxn modelId="{1AF60D7B-1B3E-4619-B8F2-5C2F90729DAA}" type="presParOf" srcId="{B8B3E39D-AC37-46F1-A3D1-759CDBEC2047}" destId="{0BE2A662-45E2-45D0-ACB5-1DE62FAA8B62}" srcOrd="2" destOrd="0" presId="urn:microsoft.com/office/officeart/2008/layout/LinedList"/>
    <dgm:cxn modelId="{EB539813-1B13-4AAE-8AA0-52A0CD96CB54}" type="presParOf" srcId="{48E9255D-F105-4114-9366-4E5E573B9332}" destId="{B80BB868-5DCF-4AAE-B9B5-742C5E13EFCA}" srcOrd="11" destOrd="0" presId="urn:microsoft.com/office/officeart/2008/layout/LinedList"/>
    <dgm:cxn modelId="{8803A38C-0BBD-43D5-A6CF-8714FF8B5A46}" type="presParOf" srcId="{48E9255D-F105-4114-9366-4E5E573B9332}" destId="{4B80400F-F1A5-48E5-B119-D8F542E4CADA}" srcOrd="12" destOrd="0" presId="urn:microsoft.com/office/officeart/2008/layout/LinedList"/>
    <dgm:cxn modelId="{BD60C91D-6608-4894-88B4-42105096DF63}" type="presParOf" srcId="{48E9255D-F105-4114-9366-4E5E573B9332}" destId="{655AFD34-98D6-4B78-AD0D-C254F1B928D7}" srcOrd="13" destOrd="0" presId="urn:microsoft.com/office/officeart/2008/layout/LinedList"/>
    <dgm:cxn modelId="{F4FE2951-1E33-4747-85B0-A343CBA55A7E}" type="presParOf" srcId="{655AFD34-98D6-4B78-AD0D-C254F1B928D7}" destId="{8ACC76FB-E600-49E8-8B29-5D281FCEBBDD}" srcOrd="0" destOrd="0" presId="urn:microsoft.com/office/officeart/2008/layout/LinedList"/>
    <dgm:cxn modelId="{DF05C377-1F08-4380-A379-E07B5BA5350D}" type="presParOf" srcId="{655AFD34-98D6-4B78-AD0D-C254F1B928D7}" destId="{3475588A-167C-4F7C-8B1A-5D5319F7A139}" srcOrd="1" destOrd="0" presId="urn:microsoft.com/office/officeart/2008/layout/LinedList"/>
    <dgm:cxn modelId="{B605D8E5-71FC-49C6-913D-F10560318B22}" type="presParOf" srcId="{655AFD34-98D6-4B78-AD0D-C254F1B928D7}" destId="{3594E507-29A3-4A47-83F3-44870C89AA63}" srcOrd="2" destOrd="0" presId="urn:microsoft.com/office/officeart/2008/layout/LinedList"/>
    <dgm:cxn modelId="{164052E3-7799-4D7D-9F7D-2F0FBF596B9B}" type="presParOf" srcId="{48E9255D-F105-4114-9366-4E5E573B9332}" destId="{9080B60A-B586-4E48-B325-016D06913481}" srcOrd="14" destOrd="0" presId="urn:microsoft.com/office/officeart/2008/layout/LinedList"/>
    <dgm:cxn modelId="{C3DD3A27-9B58-44A4-9F00-47A380E7A90A}" type="presParOf" srcId="{48E9255D-F105-4114-9366-4E5E573B9332}" destId="{267EB472-2C6A-4295-AE4A-F75510BF4B98}" srcOrd="15" destOrd="0" presId="urn:microsoft.com/office/officeart/2008/layout/LinedList"/>
    <dgm:cxn modelId="{6BB9F989-E149-4F4B-8172-BDC7A5DA1253}" type="presParOf" srcId="{48E9255D-F105-4114-9366-4E5E573B9332}" destId="{11EFF010-F70A-4DB6-BFBA-4C471AF4AB13}" srcOrd="16" destOrd="0" presId="urn:microsoft.com/office/officeart/2008/layout/LinedList"/>
    <dgm:cxn modelId="{E2E77892-32F5-444E-864C-61B25EB2765D}" type="presParOf" srcId="{11EFF010-F70A-4DB6-BFBA-4C471AF4AB13}" destId="{0B4FEE59-5FF7-4A64-B332-7BB41146550E}" srcOrd="0" destOrd="0" presId="urn:microsoft.com/office/officeart/2008/layout/LinedList"/>
    <dgm:cxn modelId="{05584DD7-D2B0-42B6-BDA6-25587A1CF731}" type="presParOf" srcId="{11EFF010-F70A-4DB6-BFBA-4C471AF4AB13}" destId="{ECBB741D-55B0-46F9-876A-736E2D0A3B0A}" srcOrd="1" destOrd="0" presId="urn:microsoft.com/office/officeart/2008/layout/LinedList"/>
    <dgm:cxn modelId="{4014D473-BD1C-4DEA-BB92-FAB1995ACAFD}" type="presParOf" srcId="{11EFF010-F70A-4DB6-BFBA-4C471AF4AB13}" destId="{33248304-B60D-4661-B763-C0872DCE8800}" srcOrd="2" destOrd="0" presId="urn:microsoft.com/office/officeart/2008/layout/LinedList"/>
    <dgm:cxn modelId="{E97EC00C-99AD-4CC7-B1F3-D8F863232E8D}" type="presParOf" srcId="{48E9255D-F105-4114-9366-4E5E573B9332}" destId="{B5E992E2-EB34-4A0F-A152-A7501741A299}" srcOrd="17" destOrd="0" presId="urn:microsoft.com/office/officeart/2008/layout/LinedList"/>
    <dgm:cxn modelId="{10AD06EF-D58F-48A6-94FD-1DAF5D598063}" type="presParOf" srcId="{48E9255D-F105-4114-9366-4E5E573B9332}" destId="{CD5A3E02-0B51-40DA-9EB4-BD21A0D8BE25}" srcOrd="18" destOrd="0" presId="urn:microsoft.com/office/officeart/2008/layout/LinedList"/>
    <dgm:cxn modelId="{218C9475-DFCF-4A81-BBFB-508D18694F48}" type="presParOf" srcId="{48E9255D-F105-4114-9366-4E5E573B9332}" destId="{5F3B39C4-FC68-459C-B77E-8C27C8886AFB}" srcOrd="19" destOrd="0" presId="urn:microsoft.com/office/officeart/2008/layout/LinedList"/>
    <dgm:cxn modelId="{FC84BDF0-1C61-4074-BAD9-FED3B3CF38BD}" type="presParOf" srcId="{5F3B39C4-FC68-459C-B77E-8C27C8886AFB}" destId="{CFA69E4D-6FB9-44DD-9B5B-22CC25CAA9B3}" srcOrd="0" destOrd="0" presId="urn:microsoft.com/office/officeart/2008/layout/LinedList"/>
    <dgm:cxn modelId="{AA56198B-3B5C-4EDA-AB11-7939C99561A3}" type="presParOf" srcId="{5F3B39C4-FC68-459C-B77E-8C27C8886AFB}" destId="{86DB072D-22FC-4750-B14C-E5558047BD17}" srcOrd="1" destOrd="0" presId="urn:microsoft.com/office/officeart/2008/layout/LinedList"/>
    <dgm:cxn modelId="{5FC9BA38-699D-4CD1-8FA2-C3A3E12DEB85}" type="presParOf" srcId="{5F3B39C4-FC68-459C-B77E-8C27C8886AFB}" destId="{D93F34C9-8C39-4308-B5D5-C97E2AE930FC}" srcOrd="2" destOrd="0" presId="urn:microsoft.com/office/officeart/2008/layout/LinedList"/>
    <dgm:cxn modelId="{A49AD477-37D0-4348-8DE8-890F0480561D}" type="presParOf" srcId="{48E9255D-F105-4114-9366-4E5E573B9332}" destId="{2AB9A3E1-4E11-457E-8BD4-16A9DFE2552D}" srcOrd="20" destOrd="0" presId="urn:microsoft.com/office/officeart/2008/layout/LinedList"/>
    <dgm:cxn modelId="{64E3718E-0BA2-42D5-839C-56DC68853509}" type="presParOf" srcId="{48E9255D-F105-4114-9366-4E5E573B9332}" destId="{63B21904-7132-49F0-9ABF-E33DAF76011A}" srcOrd="21" destOrd="0" presId="urn:microsoft.com/office/officeart/2008/layout/LinedList"/>
    <dgm:cxn modelId="{ABC7FE94-AAA7-4318-91E2-497D00FC84A5}" type="presParOf" srcId="{48E9255D-F105-4114-9366-4E5E573B9332}" destId="{F17BFBB6-A112-4D24-983A-81BD6FC8E5B1}" srcOrd="22" destOrd="0" presId="urn:microsoft.com/office/officeart/2008/layout/LinedList"/>
    <dgm:cxn modelId="{90234ABF-3CAE-48A8-9EED-99F6C837BF99}" type="presParOf" srcId="{F17BFBB6-A112-4D24-983A-81BD6FC8E5B1}" destId="{27E2F06C-5DBC-43E6-86C6-E0FB0184BBCC}" srcOrd="0" destOrd="0" presId="urn:microsoft.com/office/officeart/2008/layout/LinedList"/>
    <dgm:cxn modelId="{A19BE8F3-F2DD-44CA-AFDB-20E941DDC872}" type="presParOf" srcId="{F17BFBB6-A112-4D24-983A-81BD6FC8E5B1}" destId="{382CEBF3-B034-455B-9492-47989C16DCB6}" srcOrd="1" destOrd="0" presId="urn:microsoft.com/office/officeart/2008/layout/LinedList"/>
    <dgm:cxn modelId="{44286575-70E9-43BA-8119-0398C806D575}" type="presParOf" srcId="{F17BFBB6-A112-4D24-983A-81BD6FC8E5B1}" destId="{12FCC649-3A05-41B2-8CB0-612EBCF0254A}" srcOrd="2" destOrd="0" presId="urn:microsoft.com/office/officeart/2008/layout/LinedList"/>
    <dgm:cxn modelId="{3926B527-A923-4C4B-8240-3B6263E4D5B7}" type="presParOf" srcId="{48E9255D-F105-4114-9366-4E5E573B9332}" destId="{FA0BB9A8-679E-46FA-8090-34C74B82A692}" srcOrd="23" destOrd="0" presId="urn:microsoft.com/office/officeart/2008/layout/LinedList"/>
    <dgm:cxn modelId="{F16DFB4A-D05F-482F-A63E-A1C860A088FA}" type="presParOf" srcId="{48E9255D-F105-4114-9366-4E5E573B9332}" destId="{42F23863-8378-445B-B7EB-1DADB59B8130}" srcOrd="24" destOrd="0" presId="urn:microsoft.com/office/officeart/2008/layout/LinedList"/>
    <dgm:cxn modelId="{9EE02A3E-027B-4587-9801-7436AE05C2CC}" type="presParOf" srcId="{48E9255D-F105-4114-9366-4E5E573B9332}" destId="{83F08D73-509D-4E83-AD94-6806FEF8E8B2}" srcOrd="25" destOrd="0" presId="urn:microsoft.com/office/officeart/2008/layout/LinedList"/>
    <dgm:cxn modelId="{6E298DBE-C106-436E-A3A0-5AC8727F8EE3}" type="presParOf" srcId="{83F08D73-509D-4E83-AD94-6806FEF8E8B2}" destId="{6585A8FA-CB70-477C-A23A-59E06259310C}" srcOrd="0" destOrd="0" presId="urn:microsoft.com/office/officeart/2008/layout/LinedList"/>
    <dgm:cxn modelId="{00EC7B31-4D2F-4D46-84E3-CE28459327F1}" type="presParOf" srcId="{83F08D73-509D-4E83-AD94-6806FEF8E8B2}" destId="{181E7CBE-570E-494F-AE17-2045807FC175}" srcOrd="1" destOrd="0" presId="urn:microsoft.com/office/officeart/2008/layout/LinedList"/>
    <dgm:cxn modelId="{417B1227-E0A0-4EA2-A29F-8D3E1EAD0F0F}" type="presParOf" srcId="{83F08D73-509D-4E83-AD94-6806FEF8E8B2}" destId="{3EC4359A-7293-4949-8B24-5340CFB5FD22}" srcOrd="2" destOrd="0" presId="urn:microsoft.com/office/officeart/2008/layout/LinedList"/>
    <dgm:cxn modelId="{4F768145-23D8-4139-91C5-0328679576D9}" type="presParOf" srcId="{48E9255D-F105-4114-9366-4E5E573B9332}" destId="{72932F07-2F9E-4596-8061-A26E202DE5E5}" srcOrd="26" destOrd="0" presId="urn:microsoft.com/office/officeart/2008/layout/LinedList"/>
    <dgm:cxn modelId="{697E7CDD-71F4-47A3-B83D-9C72200307B2}" type="presParOf" srcId="{48E9255D-F105-4114-9366-4E5E573B9332}" destId="{2CA4FA54-FC38-4071-B3EB-32A96935AC25}" srcOrd="27" destOrd="0" presId="urn:microsoft.com/office/officeart/2008/layout/LinedList"/>
    <dgm:cxn modelId="{5FFEAAF6-C703-4236-A9F0-B19FFF73833D}" type="presParOf" srcId="{48E9255D-F105-4114-9366-4E5E573B9332}" destId="{1C88AE08-42A0-45A9-8C61-E9EBB3563424}" srcOrd="28" destOrd="0" presId="urn:microsoft.com/office/officeart/2008/layout/LinedList"/>
    <dgm:cxn modelId="{6DB3793E-9A0E-4E9E-8798-09BA41AEB713}" type="presParOf" srcId="{1C88AE08-42A0-45A9-8C61-E9EBB3563424}" destId="{72544066-347F-4487-91A5-E041763F02B6}" srcOrd="0" destOrd="0" presId="urn:microsoft.com/office/officeart/2008/layout/LinedList"/>
    <dgm:cxn modelId="{3DA2B4C8-7681-47B5-BEFF-E99C93CB39B1}" type="presParOf" srcId="{1C88AE08-42A0-45A9-8C61-E9EBB3563424}" destId="{EEE1DA4F-1586-41BE-B92C-722D6D7A5159}" srcOrd="1" destOrd="0" presId="urn:microsoft.com/office/officeart/2008/layout/LinedList"/>
    <dgm:cxn modelId="{AC97994D-CB31-4717-8324-9020A876C3C7}" type="presParOf" srcId="{1C88AE08-42A0-45A9-8C61-E9EBB3563424}" destId="{AEB460D2-7532-4A50-9D8A-1007B186A18E}" srcOrd="2" destOrd="0" presId="urn:microsoft.com/office/officeart/2008/layout/LinedList"/>
    <dgm:cxn modelId="{50F8A01A-F785-46E6-8C4A-43FE01843FDF}" type="presParOf" srcId="{48E9255D-F105-4114-9366-4E5E573B9332}" destId="{9FF08309-74F3-4007-97BD-D008323DE325}" srcOrd="29" destOrd="0" presId="urn:microsoft.com/office/officeart/2008/layout/LinedList"/>
    <dgm:cxn modelId="{E0D62667-E7E0-41CD-8C77-FE9DD906147E}" type="presParOf" srcId="{48E9255D-F105-4114-9366-4E5E573B9332}" destId="{CFE54C54-0CE1-4C55-8FE3-B0D6C06BD23C}" srcOrd="30" destOrd="0" presId="urn:microsoft.com/office/officeart/2008/layout/LinedList"/>
    <dgm:cxn modelId="{1D60AD56-CF97-4028-8C83-DD9751E33F6E}" type="presParOf" srcId="{48E9255D-F105-4114-9366-4E5E573B9332}" destId="{A115C019-23C7-40C8-BA3E-D31B9F401249}" srcOrd="31" destOrd="0" presId="urn:microsoft.com/office/officeart/2008/layout/LinedList"/>
    <dgm:cxn modelId="{16074F45-8B30-4901-98F3-33A2F5A3F18A}" type="presParOf" srcId="{A115C019-23C7-40C8-BA3E-D31B9F401249}" destId="{98EC492C-0701-4521-B651-1D7BFBF2BFBE}" srcOrd="0" destOrd="0" presId="urn:microsoft.com/office/officeart/2008/layout/LinedList"/>
    <dgm:cxn modelId="{F4855A7B-5168-448D-ABC0-4FE3554EEBE5}" type="presParOf" srcId="{A115C019-23C7-40C8-BA3E-D31B9F401249}" destId="{7486246F-811A-42A5-A432-EEF76F80FC9D}" srcOrd="1" destOrd="0" presId="urn:microsoft.com/office/officeart/2008/layout/LinedList"/>
    <dgm:cxn modelId="{C9404816-C353-4D65-9160-A8A31E3BCDC1}" type="presParOf" srcId="{A115C019-23C7-40C8-BA3E-D31B9F401249}" destId="{37A28549-6271-4D89-BADD-288CB0754E68}" srcOrd="2" destOrd="0" presId="urn:microsoft.com/office/officeart/2008/layout/LinedList"/>
    <dgm:cxn modelId="{9FB1EBDA-4712-4FFA-B977-1A5D6168FED8}" type="presParOf" srcId="{48E9255D-F105-4114-9366-4E5E573B9332}" destId="{0DC3F331-1F57-4118-9A41-838E2F3B9D5B}" srcOrd="32" destOrd="0" presId="urn:microsoft.com/office/officeart/2008/layout/LinedList"/>
    <dgm:cxn modelId="{BDE7B6B3-AFCF-46A9-9C57-CD7282FB6412}" type="presParOf" srcId="{48E9255D-F105-4114-9366-4E5E573B9332}" destId="{C3FE44C2-2920-457C-B07D-7AC2C5C1D341}" srcOrd="3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472FC-F97B-4EC4-8EB1-0CE4ECFE2FF6}">
      <dsp:nvSpPr>
        <dsp:cNvPr id="0" name=""/>
        <dsp:cNvSpPr/>
      </dsp:nvSpPr>
      <dsp:spPr>
        <a:xfrm>
          <a:off x="2841793" y="1457869"/>
          <a:ext cx="1136163" cy="816378"/>
        </a:xfrm>
        <a:custGeom>
          <a:avLst/>
          <a:gdLst/>
          <a:ahLst/>
          <a:cxnLst/>
          <a:rect l="0" t="0" r="0" b="0"/>
          <a:pathLst>
            <a:path>
              <a:moveTo>
                <a:pt x="1136163" y="0"/>
              </a:moveTo>
              <a:lnTo>
                <a:pt x="0" y="81637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F727E6AA-76D3-4EBF-A439-F60834493EDB}">
      <dsp:nvSpPr>
        <dsp:cNvPr id="0" name=""/>
        <dsp:cNvSpPr/>
      </dsp:nvSpPr>
      <dsp:spPr>
        <a:xfrm>
          <a:off x="3977956" y="1457869"/>
          <a:ext cx="2404575" cy="2379320"/>
        </a:xfrm>
        <a:custGeom>
          <a:avLst/>
          <a:gdLst/>
          <a:ahLst/>
          <a:cxnLst/>
          <a:rect l="0" t="0" r="0" b="0"/>
          <a:pathLst>
            <a:path>
              <a:moveTo>
                <a:pt x="0" y="0"/>
              </a:moveTo>
              <a:lnTo>
                <a:pt x="0" y="2140726"/>
              </a:lnTo>
              <a:lnTo>
                <a:pt x="2404575" y="2140726"/>
              </a:lnTo>
              <a:lnTo>
                <a:pt x="2404575"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67FA5-C531-4FAC-A36A-22510AC409D9}">
      <dsp:nvSpPr>
        <dsp:cNvPr id="0" name=""/>
        <dsp:cNvSpPr/>
      </dsp:nvSpPr>
      <dsp:spPr>
        <a:xfrm>
          <a:off x="1500484" y="1457869"/>
          <a:ext cx="2477472" cy="2379320"/>
        </a:xfrm>
        <a:custGeom>
          <a:avLst/>
          <a:gdLst/>
          <a:ahLst/>
          <a:cxnLst/>
          <a:rect l="0" t="0" r="0" b="0"/>
          <a:pathLst>
            <a:path>
              <a:moveTo>
                <a:pt x="2477472" y="0"/>
              </a:moveTo>
              <a:lnTo>
                <a:pt x="2477472" y="2140726"/>
              </a:lnTo>
              <a:lnTo>
                <a:pt x="0" y="2140726"/>
              </a:lnTo>
              <a:lnTo>
                <a:pt x="0"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522A1-F51E-4BEF-9917-BABEA0406BF4}">
      <dsp:nvSpPr>
        <dsp:cNvPr id="0" name=""/>
        <dsp:cNvSpPr/>
      </dsp:nvSpPr>
      <dsp:spPr>
        <a:xfrm>
          <a:off x="3932236" y="1457869"/>
          <a:ext cx="91440" cy="1705619"/>
        </a:xfrm>
        <a:custGeom>
          <a:avLst/>
          <a:gdLst/>
          <a:ahLst/>
          <a:cxnLst/>
          <a:rect l="0" t="0" r="0" b="0"/>
          <a:pathLst>
            <a:path>
              <a:moveTo>
                <a:pt x="45720" y="0"/>
              </a:moveTo>
              <a:lnTo>
                <a:pt x="45720" y="170561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2A133-C43F-482E-9421-47EC6A08F377}">
      <dsp:nvSpPr>
        <dsp:cNvPr id="0" name=""/>
        <dsp:cNvSpPr/>
      </dsp:nvSpPr>
      <dsp:spPr>
        <a:xfrm>
          <a:off x="2841793" y="32170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Arial" panose="020B0604020202020204" pitchFamily="34" charset="0"/>
            </a:rPr>
            <a:t>Sponsorclub</a:t>
          </a:r>
          <a:endParaRPr lang="de-DE" sz="1800" kern="1200" dirty="0">
            <a:latin typeface="Arial" panose="020B0604020202020204" pitchFamily="34" charset="0"/>
            <a:cs typeface="Arial" panose="020B0604020202020204" pitchFamily="34" charset="0"/>
          </a:endParaRPr>
        </a:p>
      </dsp:txBody>
      <dsp:txXfrm>
        <a:off x="2841793" y="321706"/>
        <a:ext cx="2272326" cy="1136163"/>
      </dsp:txXfrm>
    </dsp:sp>
    <dsp:sp modelId="{1D7A7E1B-95AA-4FAB-AFDF-372496B71ABE}">
      <dsp:nvSpPr>
        <dsp:cNvPr id="0" name=""/>
        <dsp:cNvSpPr/>
      </dsp:nvSpPr>
      <dsp:spPr>
        <a:xfrm>
          <a:off x="2841793" y="3163489"/>
          <a:ext cx="2272326" cy="111282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Arial" panose="020B0604020202020204" pitchFamily="34" charset="0"/>
            </a:rPr>
            <a:t>Leo-Clubvorstand</a:t>
          </a:r>
          <a:endParaRPr lang="de-DE" sz="1800" kern="1200" dirty="0">
            <a:latin typeface="Arial" panose="020B0604020202020204" pitchFamily="34" charset="0"/>
            <a:cs typeface="Arial" panose="020B0604020202020204" pitchFamily="34" charset="0"/>
          </a:endParaRPr>
        </a:p>
      </dsp:txBody>
      <dsp:txXfrm>
        <a:off x="2841793" y="3163489"/>
        <a:ext cx="2272326" cy="1112826"/>
      </dsp:txXfrm>
    </dsp:sp>
    <dsp:sp modelId="{BEB5742B-9F6B-4E1E-8392-2834C03A1E87}">
      <dsp:nvSpPr>
        <dsp:cNvPr id="0" name=""/>
        <dsp:cNvSpPr/>
      </dsp:nvSpPr>
      <dsp:spPr>
        <a:xfrm>
          <a:off x="364321"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Arial" panose="020B0604020202020204" pitchFamily="34" charset="0"/>
            </a:rPr>
            <a:t>Vorstandsausschüsse</a:t>
          </a:r>
          <a:endParaRPr lang="de-DE" sz="1800" kern="1200" dirty="0">
            <a:latin typeface="Arial" panose="020B0604020202020204" pitchFamily="34" charset="0"/>
            <a:cs typeface="Arial" panose="020B0604020202020204" pitchFamily="34" charset="0"/>
          </a:endParaRPr>
        </a:p>
      </dsp:txBody>
      <dsp:txXfrm>
        <a:off x="364321" y="3837190"/>
        <a:ext cx="2272326" cy="1136163"/>
      </dsp:txXfrm>
    </dsp:sp>
    <dsp:sp modelId="{98E994A5-422D-4851-9A12-E9B166EB9F9C}">
      <dsp:nvSpPr>
        <dsp:cNvPr id="0" name=""/>
        <dsp:cNvSpPr/>
      </dsp:nvSpPr>
      <dsp:spPr>
        <a:xfrm>
          <a:off x="5246369"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Arial" panose="020B0604020202020204" pitchFamily="34" charset="0"/>
            </a:rPr>
            <a:t>Leo-Clubmitglieder</a:t>
          </a:r>
          <a:endParaRPr lang="de-DE" sz="1800" kern="1200" dirty="0">
            <a:latin typeface="Arial" panose="020B0604020202020204" pitchFamily="34" charset="0"/>
            <a:cs typeface="Arial" panose="020B0604020202020204" pitchFamily="34" charset="0"/>
          </a:endParaRPr>
        </a:p>
      </dsp:txBody>
      <dsp:txXfrm>
        <a:off x="5246369" y="3837190"/>
        <a:ext cx="2272326" cy="1136163"/>
      </dsp:txXfrm>
    </dsp:sp>
    <dsp:sp modelId="{C3CDE7F2-206D-414E-8F84-662BEA97981F}">
      <dsp:nvSpPr>
        <dsp:cNvPr id="0" name=""/>
        <dsp:cNvSpPr/>
      </dsp:nvSpPr>
      <dsp:spPr>
        <a:xfrm>
          <a:off x="2841793" y="170616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Arial" panose="020B0604020202020204" pitchFamily="34" charset="0"/>
            </a:rPr>
            <a:t>Leo-Clubberater</a:t>
          </a:r>
          <a:endParaRPr lang="de-DE" sz="1800" kern="1200" dirty="0">
            <a:latin typeface="Arial" panose="020B0604020202020204" pitchFamily="34" charset="0"/>
            <a:cs typeface="Arial" panose="020B0604020202020204" pitchFamily="34" charset="0"/>
          </a:endParaRPr>
        </a:p>
      </dsp:txBody>
      <dsp:txXfrm>
        <a:off x="2841793" y="1706166"/>
        <a:ext cx="2272326" cy="113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71640-C858-4E9C-BBC0-F1D236822CCD}">
      <dsp:nvSpPr>
        <dsp:cNvPr id="0" name=""/>
        <dsp:cNvSpPr/>
      </dsp:nvSpPr>
      <dsp:spPr>
        <a:xfrm>
          <a:off x="86556" y="0"/>
          <a:ext cx="3607544" cy="3607544"/>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E35F-E8F1-49C9-958F-174A96B21A3B}">
      <dsp:nvSpPr>
        <dsp:cNvPr id="0" name=""/>
        <dsp:cNvSpPr/>
      </dsp:nvSpPr>
      <dsp:spPr>
        <a:xfrm>
          <a:off x="321046"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latin typeface="Arial" panose="020B0604020202020204" pitchFamily="34" charset="0"/>
            </a:rPr>
            <a:t>Alpha</a:t>
          </a:r>
          <a:endParaRPr lang="de-DE" sz="1800" b="1" kern="1200" dirty="0">
            <a:latin typeface="Arial" panose="020B0604020202020204" pitchFamily="34" charset="0"/>
            <a:cs typeface="Arial" panose="020B0604020202020204" pitchFamily="34" charset="0"/>
          </a:endParaRPr>
        </a:p>
      </dsp:txBody>
      <dsp:txXfrm>
        <a:off x="391488" y="304932"/>
        <a:ext cx="1302133" cy="1302133"/>
      </dsp:txXfrm>
    </dsp:sp>
    <dsp:sp modelId="{A8F91653-7550-49D2-B912-E8A42D25E23E}">
      <dsp:nvSpPr>
        <dsp:cNvPr id="0" name=""/>
        <dsp:cNvSpPr/>
      </dsp:nvSpPr>
      <dsp:spPr>
        <a:xfrm>
          <a:off x="2016592"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latin typeface="Arial" panose="020B0604020202020204" pitchFamily="34" charset="0"/>
            </a:rPr>
            <a:t>Omega</a:t>
          </a:r>
          <a:endParaRPr lang="de-DE" sz="1800" b="1" kern="1200" dirty="0">
            <a:latin typeface="Arial" panose="020B0604020202020204" pitchFamily="34" charset="0"/>
            <a:cs typeface="Arial" panose="020B0604020202020204" pitchFamily="34" charset="0"/>
          </a:endParaRPr>
        </a:p>
      </dsp:txBody>
      <dsp:txXfrm>
        <a:off x="2087034" y="304932"/>
        <a:ext cx="1302133" cy="1302133"/>
      </dsp:txXfrm>
    </dsp:sp>
    <dsp:sp modelId="{B97EA9AA-ED7B-4ED8-8C6C-7F3CA77E528F}">
      <dsp:nvSpPr>
        <dsp:cNvPr id="0" name=""/>
        <dsp:cNvSpPr/>
      </dsp:nvSpPr>
      <dsp:spPr>
        <a:xfrm>
          <a:off x="321046"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latin typeface="Arial" panose="020B0604020202020204" pitchFamily="34" charset="0"/>
            </a:rPr>
            <a:t>Schul-basiert</a:t>
          </a:r>
          <a:endParaRPr lang="de-DE" sz="1800" b="1" kern="1200" dirty="0">
            <a:latin typeface="Arial" panose="020B0604020202020204" pitchFamily="34" charset="0"/>
            <a:cs typeface="Arial" panose="020B0604020202020204" pitchFamily="34" charset="0"/>
          </a:endParaRPr>
        </a:p>
      </dsp:txBody>
      <dsp:txXfrm>
        <a:off x="391488" y="2000478"/>
        <a:ext cx="1302133" cy="1302133"/>
      </dsp:txXfrm>
    </dsp:sp>
    <dsp:sp modelId="{8B43DD21-7176-4C84-8B63-8F830E6A8810}">
      <dsp:nvSpPr>
        <dsp:cNvPr id="0" name=""/>
        <dsp:cNvSpPr/>
      </dsp:nvSpPr>
      <dsp:spPr>
        <a:xfrm>
          <a:off x="2016592"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dirty="0">
              <a:latin typeface="Arial" panose="020B0604020202020204" pitchFamily="34" charset="0"/>
            </a:rPr>
            <a:t>Gemein-schafts-basiert</a:t>
          </a:r>
          <a:endParaRPr lang="de-DE" sz="1600" b="1" kern="1200" dirty="0">
            <a:latin typeface="Arial" panose="020B0604020202020204" pitchFamily="34" charset="0"/>
            <a:cs typeface="Arial" panose="020B0604020202020204" pitchFamily="34" charset="0"/>
          </a:endParaRPr>
        </a:p>
      </dsp:txBody>
      <dsp:txXfrm>
        <a:off x="2087034" y="2000478"/>
        <a:ext cx="1302133" cy="130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625600" cy="5418667"/>
      </dsp:txXfrm>
    </dsp:sp>
    <dsp:sp modelId="{EBD4B6D0-88E1-447B-AF46-AC0F64EC998D}">
      <dsp:nvSpPr>
        <dsp:cNvPr id="0" name=""/>
        <dsp:cNvSpPr/>
      </dsp:nvSpPr>
      <dsp:spPr>
        <a:xfrm>
          <a:off x="1747520" y="32047"/>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sz="2800" kern="1200"/>
            <a:t>Mitglied</a:t>
          </a:r>
        </a:p>
      </dsp:txBody>
      <dsp:txXfrm>
        <a:off x="1747520" y="32047"/>
        <a:ext cx="6380480" cy="640953"/>
      </dsp:txXfrm>
    </dsp:sp>
    <dsp:sp modelId="{46BD732D-4BD0-4D10-BB1B-9B2BDC6E478C}">
      <dsp:nvSpPr>
        <dsp:cNvPr id="0" name=""/>
        <dsp:cNvSpPr/>
      </dsp:nvSpPr>
      <dsp:spPr>
        <a:xfrm>
          <a:off x="1625599" y="67300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705048"/>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sz="2800" kern="1200"/>
            <a:t>Club</a:t>
          </a:r>
          <a:endParaRPr lang="de-DE" sz="2800" kern="1200" dirty="0"/>
        </a:p>
      </dsp:txBody>
      <dsp:txXfrm>
        <a:off x="1747520" y="705048"/>
        <a:ext cx="6380480" cy="640953"/>
      </dsp:txXfrm>
    </dsp:sp>
    <dsp:sp modelId="{9F8FC87C-0540-4A9E-82F5-3F3597EF9D8A}">
      <dsp:nvSpPr>
        <dsp:cNvPr id="0" name=""/>
        <dsp:cNvSpPr/>
      </dsp:nvSpPr>
      <dsp:spPr>
        <a:xfrm>
          <a:off x="1625599" y="1346001"/>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378049"/>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sz="2800" kern="1200"/>
            <a:t>Zone</a:t>
          </a:r>
          <a:endParaRPr lang="de-DE" sz="2800" kern="1200" dirty="0"/>
        </a:p>
      </dsp:txBody>
      <dsp:txXfrm>
        <a:off x="1747520" y="1378049"/>
        <a:ext cx="6380480" cy="640953"/>
      </dsp:txXfrm>
    </dsp:sp>
    <dsp:sp modelId="{A820A355-B3CA-4927-A8AF-AA86486360FE}">
      <dsp:nvSpPr>
        <dsp:cNvPr id="0" name=""/>
        <dsp:cNvSpPr/>
      </dsp:nvSpPr>
      <dsp:spPr>
        <a:xfrm>
          <a:off x="1625599" y="201900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2051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sz="2800" kern="1200"/>
            <a:t>Region</a:t>
          </a:r>
          <a:endParaRPr lang="de-DE" sz="2800" kern="1200" dirty="0"/>
        </a:p>
      </dsp:txBody>
      <dsp:txXfrm>
        <a:off x="1747520" y="2051050"/>
        <a:ext cx="6380480" cy="640953"/>
      </dsp:txXfrm>
    </dsp:sp>
    <dsp:sp modelId="{B80BB868-5DCF-4AAE-B9B5-742C5E13EFCA}">
      <dsp:nvSpPr>
        <dsp:cNvPr id="0" name=""/>
        <dsp:cNvSpPr/>
      </dsp:nvSpPr>
      <dsp:spPr>
        <a:xfrm>
          <a:off x="1625599" y="269200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724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sz="2800" kern="1200"/>
            <a:t>Distrikt</a:t>
          </a:r>
          <a:endParaRPr lang="de-DE" sz="2800" kern="1200" dirty="0"/>
        </a:p>
      </dsp:txBody>
      <dsp:txXfrm>
        <a:off x="1747520" y="2724050"/>
        <a:ext cx="6380480" cy="640953"/>
      </dsp:txXfrm>
    </dsp:sp>
    <dsp:sp modelId="{9080B60A-B586-4E48-B325-016D06913481}">
      <dsp:nvSpPr>
        <dsp:cNvPr id="0" name=""/>
        <dsp:cNvSpPr/>
      </dsp:nvSpPr>
      <dsp:spPr>
        <a:xfrm>
          <a:off x="1625599" y="3365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3397051"/>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sz="2800" kern="1200"/>
            <a:t>Multidistrikt</a:t>
          </a:r>
          <a:endParaRPr lang="de-DE" sz="2800" kern="1200" dirty="0"/>
        </a:p>
      </dsp:txBody>
      <dsp:txXfrm>
        <a:off x="1747520" y="3397051"/>
        <a:ext cx="6380480" cy="640953"/>
      </dsp:txXfrm>
    </dsp:sp>
    <dsp:sp modelId="{B5E992E2-EB34-4A0F-A152-A7501741A299}">
      <dsp:nvSpPr>
        <dsp:cNvPr id="0" name=""/>
        <dsp:cNvSpPr/>
      </dsp:nvSpPr>
      <dsp:spPr>
        <a:xfrm>
          <a:off x="1625599" y="4038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4070052"/>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sz="2800" kern="1200"/>
            <a:t>Internationaler Vorstand</a:t>
          </a:r>
          <a:endParaRPr lang="de-DE" sz="2800" kern="1200" dirty="0"/>
        </a:p>
      </dsp:txBody>
      <dsp:txXfrm>
        <a:off x="1747520" y="4070052"/>
        <a:ext cx="6380480" cy="640953"/>
      </dsp:txXfrm>
    </dsp:sp>
    <dsp:sp modelId="{2AB9A3E1-4E11-457E-8BD4-16A9DFE2552D}">
      <dsp:nvSpPr>
        <dsp:cNvPr id="0" name=""/>
        <dsp:cNvSpPr/>
      </dsp:nvSpPr>
      <dsp:spPr>
        <a:xfrm>
          <a:off x="1625599" y="471100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743053"/>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sz="2800" kern="1200"/>
            <a:t>Internationaler Hauptsitz</a:t>
          </a:r>
          <a:endParaRPr lang="de-DE" sz="2800" kern="1200" dirty="0"/>
        </a:p>
      </dsp:txBody>
      <dsp:txXfrm>
        <a:off x="1747520" y="4743053"/>
        <a:ext cx="6380480" cy="640953"/>
      </dsp:txXfrm>
    </dsp:sp>
    <dsp:sp modelId="{FA0BB9A8-679E-46FA-8090-34C74B82A692}">
      <dsp:nvSpPr>
        <dsp:cNvPr id="0" name=""/>
        <dsp:cNvSpPr/>
      </dsp:nvSpPr>
      <dsp:spPr>
        <a:xfrm>
          <a:off x="1625599" y="538400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Mitglied</a:t>
          </a:r>
          <a:endParaRPr lang="de-DE" sz="35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Mitglied</a:t>
          </a:r>
          <a:endParaRPr lang="de-DE" sz="35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Club</a:t>
          </a:r>
          <a:endParaRPr lang="de-DE" sz="35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Mitglied</a:t>
          </a:r>
          <a:endParaRPr lang="de-DE" sz="35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Club</a:t>
          </a:r>
          <a:endParaRPr lang="de-DE" sz="35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Zone</a:t>
          </a:r>
          <a:endParaRPr lang="de-DE" sz="35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Mitglied</a:t>
          </a:r>
          <a:endParaRPr lang="de-DE" sz="35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Club</a:t>
          </a:r>
          <a:endParaRPr lang="de-DE" sz="35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Zone</a:t>
          </a:r>
          <a:endParaRPr lang="de-DE" sz="35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Region</a:t>
          </a:r>
          <a:endParaRPr lang="de-DE" sz="35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Mitglied</a:t>
          </a:r>
          <a:endParaRPr lang="de-DE" sz="35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Club</a:t>
          </a:r>
          <a:endParaRPr lang="de-DE" sz="35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Zone</a:t>
          </a:r>
          <a:endParaRPr lang="de-DE" sz="35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Region</a:t>
          </a:r>
          <a:endParaRPr lang="de-DE" sz="35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sz="3500" kern="1200"/>
            <a:t>Distrikt</a:t>
          </a:r>
          <a:endParaRPr lang="de-DE" sz="35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0" y="0"/>
        <a:ext cx="1625600" cy="6477000"/>
      </dsp:txXfrm>
    </dsp:sp>
    <dsp:sp modelId="{EBD4B6D0-88E1-447B-AF46-AC0F64EC998D}">
      <dsp:nvSpPr>
        <dsp:cNvPr id="0" name=""/>
        <dsp:cNvSpPr/>
      </dsp:nvSpPr>
      <dsp:spPr>
        <a:xfrm>
          <a:off x="1747520" y="27909"/>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latin typeface="Arial" panose="020B0604020202020204" pitchFamily="34" charset="0"/>
            </a:rPr>
            <a:t>Lions Clubs International Foundation</a:t>
          </a:r>
        </a:p>
      </dsp:txBody>
      <dsp:txXfrm>
        <a:off x="1747520" y="27909"/>
        <a:ext cx="6380480" cy="558198"/>
      </dsp:txXfrm>
    </dsp:sp>
    <dsp:sp modelId="{46BD732D-4BD0-4D10-BB1B-9B2BDC6E478C}">
      <dsp:nvSpPr>
        <dsp:cNvPr id="0" name=""/>
        <dsp:cNvSpPr/>
      </dsp:nvSpPr>
      <dsp:spPr>
        <a:xfrm>
          <a:off x="1625599" y="58610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61401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latin typeface="Arial" panose="020B0604020202020204" pitchFamily="34" charset="0"/>
            </a:rPr>
            <a:t>Hauptabteilung „Convention“</a:t>
          </a:r>
          <a:endParaRPr lang="de-DE" sz="2200" kern="1200" dirty="0">
            <a:latin typeface="Arial" panose="020B0604020202020204" pitchFamily="34" charset="0"/>
            <a:cs typeface="Arial" panose="020B0604020202020204" pitchFamily="34" charset="0"/>
          </a:endParaRPr>
        </a:p>
      </dsp:txBody>
      <dsp:txXfrm>
        <a:off x="1747520" y="614018"/>
        <a:ext cx="6380480" cy="558198"/>
      </dsp:txXfrm>
    </dsp:sp>
    <dsp:sp modelId="{9F8FC87C-0540-4A9E-82F5-3F3597EF9D8A}">
      <dsp:nvSpPr>
        <dsp:cNvPr id="0" name=""/>
        <dsp:cNvSpPr/>
      </dsp:nvSpPr>
      <dsp:spPr>
        <a:xfrm>
          <a:off x="1625599" y="117221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200126"/>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latin typeface="Arial" panose="020B0604020202020204" pitchFamily="34" charset="0"/>
            </a:rPr>
            <a:t>Hauptabteilung „Membership“ </a:t>
          </a:r>
          <a:endParaRPr lang="de-DE" sz="2200" kern="1200" dirty="0">
            <a:latin typeface="Arial" panose="020B0604020202020204" pitchFamily="34" charset="0"/>
            <a:cs typeface="Arial" panose="020B0604020202020204" pitchFamily="34" charset="0"/>
          </a:endParaRPr>
        </a:p>
      </dsp:txBody>
      <dsp:txXfrm>
        <a:off x="1747520" y="1200126"/>
        <a:ext cx="6380480" cy="558198"/>
      </dsp:txXfrm>
    </dsp:sp>
    <dsp:sp modelId="{A820A355-B3CA-4927-A8AF-AA86486360FE}">
      <dsp:nvSpPr>
        <dsp:cNvPr id="0" name=""/>
        <dsp:cNvSpPr/>
      </dsp:nvSpPr>
      <dsp:spPr>
        <a:xfrm>
          <a:off x="1625599" y="175832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178623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latin typeface="Arial" panose="020B0604020202020204" pitchFamily="34" charset="0"/>
            </a:rPr>
            <a:t>Hauptabteilung „Service Activities“</a:t>
          </a:r>
          <a:endParaRPr lang="de-DE" sz="2200" kern="1200" dirty="0">
            <a:latin typeface="Arial" panose="020B0604020202020204" pitchFamily="34" charset="0"/>
            <a:cs typeface="Arial" panose="020B0604020202020204" pitchFamily="34" charset="0"/>
          </a:endParaRPr>
        </a:p>
      </dsp:txBody>
      <dsp:txXfrm>
        <a:off x="1747520" y="1786235"/>
        <a:ext cx="6380480" cy="558198"/>
      </dsp:txXfrm>
    </dsp:sp>
    <dsp:sp modelId="{B80BB868-5DCF-4AAE-B9B5-742C5E13EFCA}">
      <dsp:nvSpPr>
        <dsp:cNvPr id="0" name=""/>
        <dsp:cNvSpPr/>
      </dsp:nvSpPr>
      <dsp:spPr>
        <a:xfrm>
          <a:off x="1625599" y="234443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372343"/>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latin typeface="Arial" panose="020B0604020202020204" pitchFamily="34" charset="0"/>
            </a:rPr>
            <a:t>Hauptabteilung „Leadership Development“</a:t>
          </a:r>
          <a:endParaRPr lang="de-DE" sz="2200" kern="1200" dirty="0">
            <a:latin typeface="Arial" panose="020B0604020202020204" pitchFamily="34" charset="0"/>
            <a:cs typeface="Arial" panose="020B0604020202020204" pitchFamily="34" charset="0"/>
          </a:endParaRPr>
        </a:p>
      </dsp:txBody>
      <dsp:txXfrm>
        <a:off x="1747520" y="2372343"/>
        <a:ext cx="6380480" cy="558198"/>
      </dsp:txXfrm>
    </dsp:sp>
    <dsp:sp modelId="{9080B60A-B586-4E48-B325-016D06913481}">
      <dsp:nvSpPr>
        <dsp:cNvPr id="0" name=""/>
        <dsp:cNvSpPr/>
      </dsp:nvSpPr>
      <dsp:spPr>
        <a:xfrm>
          <a:off x="1625599" y="293054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2958451"/>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latin typeface="Arial" panose="020B0604020202020204" pitchFamily="34" charset="0"/>
            </a:rPr>
            <a:t>Hauptabteilung „Member Operations and Support“</a:t>
          </a:r>
          <a:endParaRPr lang="de-DE" sz="2200" kern="1200" dirty="0">
            <a:latin typeface="Arial" panose="020B0604020202020204" pitchFamily="34" charset="0"/>
            <a:cs typeface="Arial" panose="020B0604020202020204" pitchFamily="34" charset="0"/>
          </a:endParaRPr>
        </a:p>
      </dsp:txBody>
      <dsp:txXfrm>
        <a:off x="1747520" y="2958451"/>
        <a:ext cx="6380480" cy="558198"/>
      </dsp:txXfrm>
    </dsp:sp>
    <dsp:sp modelId="{B5E992E2-EB34-4A0F-A152-A7501741A299}">
      <dsp:nvSpPr>
        <dsp:cNvPr id="0" name=""/>
        <dsp:cNvSpPr/>
      </dsp:nvSpPr>
      <dsp:spPr>
        <a:xfrm>
          <a:off x="1625599" y="351665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3544560"/>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latin typeface="Arial" panose="020B0604020202020204" pitchFamily="34" charset="0"/>
            </a:rPr>
            <a:t>Hauptabteilung „District and Club Administration“</a:t>
          </a:r>
          <a:endParaRPr lang="de-DE" sz="2200" kern="1200" dirty="0">
            <a:latin typeface="Arial" panose="020B0604020202020204" pitchFamily="34" charset="0"/>
            <a:cs typeface="Arial" panose="020B0604020202020204" pitchFamily="34" charset="0"/>
          </a:endParaRPr>
        </a:p>
      </dsp:txBody>
      <dsp:txXfrm>
        <a:off x="1747520" y="3544560"/>
        <a:ext cx="6380480" cy="558198"/>
      </dsp:txXfrm>
    </dsp:sp>
    <dsp:sp modelId="{2AB9A3E1-4E11-457E-8BD4-16A9DFE2552D}">
      <dsp:nvSpPr>
        <dsp:cNvPr id="0" name=""/>
        <dsp:cNvSpPr/>
      </dsp:nvSpPr>
      <dsp:spPr>
        <a:xfrm>
          <a:off x="1625599" y="410275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13066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latin typeface="Arial" panose="020B0604020202020204" pitchFamily="34" charset="0"/>
            </a:rPr>
            <a:t>Hauptabteilung „Marketing“</a:t>
          </a:r>
          <a:endParaRPr lang="de-DE" sz="2200" kern="1200" dirty="0">
            <a:latin typeface="Arial" panose="020B0604020202020204" pitchFamily="34" charset="0"/>
            <a:cs typeface="Arial" panose="020B0604020202020204" pitchFamily="34" charset="0"/>
          </a:endParaRPr>
        </a:p>
      </dsp:txBody>
      <dsp:txXfrm>
        <a:off x="1747520" y="4130668"/>
        <a:ext cx="6380480" cy="558198"/>
      </dsp:txXfrm>
    </dsp:sp>
    <dsp:sp modelId="{FA0BB9A8-679E-46FA-8090-34C74B82A692}">
      <dsp:nvSpPr>
        <dsp:cNvPr id="0" name=""/>
        <dsp:cNvSpPr/>
      </dsp:nvSpPr>
      <dsp:spPr>
        <a:xfrm>
          <a:off x="1625599" y="4688867"/>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1E7CBE-570E-494F-AE17-2045807FC175}">
      <dsp:nvSpPr>
        <dsp:cNvPr id="0" name=""/>
        <dsp:cNvSpPr/>
      </dsp:nvSpPr>
      <dsp:spPr>
        <a:xfrm>
          <a:off x="1747520" y="4716777"/>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latin typeface="Arial" panose="020B0604020202020204" pitchFamily="34" charset="0"/>
            </a:rPr>
            <a:t>Hauptabteilung „Legal“</a:t>
          </a:r>
          <a:endParaRPr lang="de-DE" sz="2200" kern="1200" dirty="0">
            <a:latin typeface="Arial" panose="020B0604020202020204" pitchFamily="34" charset="0"/>
            <a:cs typeface="Arial" panose="020B0604020202020204" pitchFamily="34" charset="0"/>
          </a:endParaRPr>
        </a:p>
      </dsp:txBody>
      <dsp:txXfrm>
        <a:off x="1747520" y="4716777"/>
        <a:ext cx="6380480" cy="558198"/>
      </dsp:txXfrm>
    </dsp:sp>
    <dsp:sp modelId="{72932F07-2F9E-4596-8061-A26E202DE5E5}">
      <dsp:nvSpPr>
        <dsp:cNvPr id="0" name=""/>
        <dsp:cNvSpPr/>
      </dsp:nvSpPr>
      <dsp:spPr>
        <a:xfrm>
          <a:off x="1625599" y="527497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EE1DA4F-1586-41BE-B92C-722D6D7A5159}">
      <dsp:nvSpPr>
        <dsp:cNvPr id="0" name=""/>
        <dsp:cNvSpPr/>
      </dsp:nvSpPr>
      <dsp:spPr>
        <a:xfrm>
          <a:off x="1747520" y="530288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latin typeface="Arial" panose="020B0604020202020204" pitchFamily="34" charset="0"/>
            </a:rPr>
            <a:t>Hauptabteilung „Information Technology“</a:t>
          </a:r>
          <a:endParaRPr lang="de-DE" sz="2200" kern="1200" dirty="0">
            <a:latin typeface="Arial" panose="020B0604020202020204" pitchFamily="34" charset="0"/>
            <a:cs typeface="Arial" panose="020B0604020202020204" pitchFamily="34" charset="0"/>
          </a:endParaRPr>
        </a:p>
      </dsp:txBody>
      <dsp:txXfrm>
        <a:off x="1747520" y="5302885"/>
        <a:ext cx="6380480" cy="558198"/>
      </dsp:txXfrm>
    </dsp:sp>
    <dsp:sp modelId="{9FF08309-74F3-4007-97BD-D008323DE325}">
      <dsp:nvSpPr>
        <dsp:cNvPr id="0" name=""/>
        <dsp:cNvSpPr/>
      </dsp:nvSpPr>
      <dsp:spPr>
        <a:xfrm>
          <a:off x="1625599" y="586108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7486246F-811A-42A5-A432-EEF76F80FC9D}">
      <dsp:nvSpPr>
        <dsp:cNvPr id="0" name=""/>
        <dsp:cNvSpPr/>
      </dsp:nvSpPr>
      <dsp:spPr>
        <a:xfrm>
          <a:off x="1747520" y="5888994"/>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latin typeface="Arial" panose="020B0604020202020204" pitchFamily="34" charset="0"/>
            </a:rPr>
            <a:t>Hauptabteilung „Finance“</a:t>
          </a:r>
          <a:endParaRPr lang="de-DE" sz="2200" kern="1200" dirty="0">
            <a:latin typeface="Arial" panose="020B0604020202020204" pitchFamily="34" charset="0"/>
            <a:cs typeface="Arial" panose="020B0604020202020204" pitchFamily="34" charset="0"/>
          </a:endParaRPr>
        </a:p>
      </dsp:txBody>
      <dsp:txXfrm>
        <a:off x="1747520" y="5888994"/>
        <a:ext cx="6380480" cy="558198"/>
      </dsp:txXfrm>
    </dsp:sp>
    <dsp:sp modelId="{0DC3F331-1F57-4118-9A41-838E2F3B9D5B}">
      <dsp:nvSpPr>
        <dsp:cNvPr id="0" name=""/>
        <dsp:cNvSpPr/>
      </dsp:nvSpPr>
      <dsp:spPr>
        <a:xfrm>
          <a:off x="1625599" y="644719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de-DE"/>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5/17/2023</a:t>
            </a:fld>
            <a:endParaRPr lang="de-DE"/>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de-DE"/>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en-US" sz="1400" dirty="0">
                <a:latin typeface="Arial" panose="020B0604020202020204" pitchFamily="34" charset="0"/>
              </a:rPr>
              <a:t>Ein klares Verständnis der Geschichte, Organisation, Hilfeleistungen und Mitgliedschaft von Lions Clubs International ist für alle Lions von Bedeutung. Wenn wir uns diese Grundlagen unserer Organisation zu eigen machen, können wir auch in den kommenden Jahren unsere Zukunft als größte Hilfsorganisation der Welt sicherstellen. </a:t>
            </a:r>
          </a:p>
          <a:p>
            <a:endParaRPr lang="de-DE" dirty="0"/>
          </a:p>
        </p:txBody>
      </p:sp>
    </p:spTree>
    <p:extLst>
      <p:ext uri="{BB962C8B-B14F-4D97-AF65-F5344CB8AC3E}">
        <p14:creationId xmlns:p14="http://schemas.microsoft.com/office/powerpoint/2010/main" val="165599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solidFill>
                  <a:srgbClr val="000000"/>
                </a:solidFill>
                <a:latin typeface="Arial" panose="020B0604020202020204" pitchFamily="34" charset="0"/>
              </a:rPr>
              <a:t>Im Jahr </a:t>
            </a:r>
            <a:r>
              <a:rPr lang="de-DE" altLang="en-US" b="1" dirty="0">
                <a:solidFill>
                  <a:srgbClr val="000000"/>
                </a:solidFill>
                <a:latin typeface="Arial" panose="020B0604020202020204" pitchFamily="34" charset="0"/>
              </a:rPr>
              <a:t>1973</a:t>
            </a:r>
            <a:r>
              <a:rPr lang="de-DE" altLang="en-US" dirty="0">
                <a:solidFill>
                  <a:srgbClr val="000000"/>
                </a:solidFill>
                <a:latin typeface="Arial" panose="020B0604020202020204" pitchFamily="34" charset="0"/>
              </a:rPr>
              <a:t> führte LCIF die Melvin Jones Fellowship ein. Diese Auszeichnung für Spenderanerkennung ist die höchste Ehre der Foundation. </a:t>
            </a:r>
          </a:p>
          <a:p>
            <a:r>
              <a:rPr lang="de-DE" dirty="0"/>
              <a:t> </a:t>
            </a:r>
          </a:p>
          <a:p>
            <a:r>
              <a:rPr lang="de-DE" altLang="en-US" dirty="0">
                <a:solidFill>
                  <a:srgbClr val="000000"/>
                </a:solidFill>
                <a:latin typeface="Arial" panose="020B0604020202020204" pitchFamily="34" charset="0"/>
              </a:rPr>
              <a:t>Die Melvin Jones Fellowship erbringt 70% der Gesamteinnahmen und bildet somit das Rückgrat von LCIF. Eine Melvin Jones Fellowship wird Personen, die 1.000 USD an LCIF spenden oder Personen, in deren Namen dieser Betrag gespendet wird, zur Anerkennung geleisteter humanitärer Hilfe verliehen.</a:t>
            </a:r>
          </a:p>
        </p:txBody>
      </p:sp>
    </p:spTree>
    <p:extLst>
      <p:ext uri="{BB962C8B-B14F-4D97-AF65-F5344CB8AC3E}">
        <p14:creationId xmlns:p14="http://schemas.microsoft.com/office/powerpoint/2010/main" val="288098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400" dirty="0">
                <a:latin typeface="Arial" panose="020B0604020202020204" pitchFamily="34" charset="0"/>
              </a:rPr>
              <a:t>Im Jahr 1973 hieß die Vereinigung ihr millionstes Mitglied willkommen.</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12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latin typeface="Arial" panose="020B0604020202020204" pitchFamily="34" charset="0"/>
              </a:rPr>
              <a:t>Ein weiterer historischer Höhepunkt von Lions Clubs International ist die Aufnahme weiblicher Mitgliedern im Jahr </a:t>
            </a:r>
            <a:r>
              <a:rPr lang="de-DE" altLang="en-US" b="1" dirty="0">
                <a:latin typeface="Arial" panose="020B0604020202020204" pitchFamily="34" charset="0"/>
              </a:rPr>
              <a:t>1987</a:t>
            </a:r>
            <a:r>
              <a:rPr lang="de-DE" altLang="en-US" dirty="0">
                <a:latin typeface="Arial" panose="020B0604020202020204" pitchFamily="34" charset="0"/>
              </a:rPr>
              <a:t>.  </a:t>
            </a:r>
          </a:p>
          <a:p>
            <a:endParaRPr lang="de-DE" altLang="en-US" dirty="0">
              <a:latin typeface="Arial" panose="020B0604020202020204" pitchFamily="34" charset="0"/>
              <a:cs typeface="Arial" panose="020B0604020202020204" pitchFamily="34" charset="0"/>
            </a:endParaRPr>
          </a:p>
          <a:p>
            <a:r>
              <a:rPr lang="de-DE" altLang="en-US" dirty="0">
                <a:latin typeface="Arial" panose="020B0604020202020204" pitchFamily="34" charset="0"/>
              </a:rPr>
              <a:t>Heute stellen Frauen das am schnellsten wachsende Segment der Vereinigung dar und bringen eine Fülle von Ideen, Energie und Talenten in unsere Organisation ein.</a:t>
            </a:r>
          </a:p>
          <a:p>
            <a:endParaRPr lang="de-DE" altLang="en-US" dirty="0">
              <a:latin typeface="Arial" panose="020B0604020202020204" pitchFamily="34" charset="0"/>
              <a:cs typeface="Arial" panose="020B0604020202020204" pitchFamily="34" charset="0"/>
            </a:endParaRPr>
          </a:p>
          <a:p>
            <a:r>
              <a:rPr lang="de-DE" altLang="en-US" dirty="0">
                <a:latin typeface="Arial" panose="020B0604020202020204" pitchFamily="34" charset="0"/>
              </a:rPr>
              <a:t>Im Jahr 2018 wählten die Lions ihre erste internationale Präsidentin, Gudrun </a:t>
            </a:r>
            <a:r>
              <a:rPr lang="de-DE" altLang="en-US" dirty="0" err="1">
                <a:latin typeface="Arial" panose="020B0604020202020204" pitchFamily="34" charset="0"/>
              </a:rPr>
              <a:t>Yngvadottir</a:t>
            </a:r>
            <a:r>
              <a:rPr lang="de-DE" altLang="en-US" dirty="0">
                <a:latin typeface="Arial" panose="020B0604020202020204" pitchFamily="34" charset="0"/>
              </a:rPr>
              <a:t>.</a:t>
            </a:r>
          </a:p>
          <a:p>
            <a:endParaRPr lang="de-DE" dirty="0"/>
          </a:p>
        </p:txBody>
      </p:sp>
    </p:spTree>
    <p:extLst>
      <p:ext uri="{BB962C8B-B14F-4D97-AF65-F5344CB8AC3E}">
        <p14:creationId xmlns:p14="http://schemas.microsoft.com/office/powerpoint/2010/main" val="257213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en-US" dirty="0">
                <a:latin typeface="Arial" panose="020B0604020202020204" pitchFamily="34" charset="0"/>
              </a:rPr>
              <a:t>Der Internationale Friedensplakatwettbewerb wurde im Jahr </a:t>
            </a:r>
            <a:r>
              <a:rPr lang="de-DE" altLang="en-US" b="1" dirty="0">
                <a:latin typeface="Arial" panose="020B0604020202020204" pitchFamily="34" charset="0"/>
              </a:rPr>
              <a:t>1988</a:t>
            </a:r>
            <a:r>
              <a:rPr lang="de-DE" altLang="en-US" dirty="0">
                <a:latin typeface="Arial" panose="020B0604020202020204" pitchFamily="34" charset="0"/>
              </a:rPr>
              <a:t> für junge Menschen auf der ganzen Welt eingeführt, damit sie ihre Vision des Friedens auf künstlerische Weise zum Ausdruck bringen. Lions Clubs auf der ganzen Welt sponsern diesen Wettbewerb jedes Jahr in ihren Gemeinschaften. </a:t>
            </a:r>
          </a:p>
          <a:p>
            <a:endParaRPr lang="de-DE" dirty="0"/>
          </a:p>
        </p:txBody>
      </p:sp>
    </p:spTree>
    <p:extLst>
      <p:ext uri="{BB962C8B-B14F-4D97-AF65-F5344CB8AC3E}">
        <p14:creationId xmlns:p14="http://schemas.microsoft.com/office/powerpoint/2010/main" val="354023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Partnerschaft zwischen dem Carter Center und der Lions Clubs International Foundation, namens SightFirst-Initiative des Lions-Carter Centers, wurde im Jahr 1999 gebildet. Der ehemalige US-Präsident Jimmy Carter kündigte im Rahmen seiner Rede auf einer Feier im Jahr 2014 die Ausweitung der Initiative an:</a:t>
            </a:r>
          </a:p>
          <a:p>
            <a:r>
              <a:rPr lang="de-DE" dirty="0"/>
              <a:t>„Die Partnerschaft mit der Lions Clubs International Foundation ist seit 20 Jahren entscheidend für die Unterstützung der Führungsrolle des Carter Centers im Kampf gegen vernachlässigte Krankheiten“, meinte Präsident Carter. „Die fortdauernde finanzielle Unterstützung der Lions wird dem Carter Center, den Lions Clubs vor Ort und anderen landesweiten Partnern helfen, vermeidbare Blindheit in einigen der am stärksten betroffenen Gemeinschaften der Welt auszumerzen.“</a:t>
            </a:r>
          </a:p>
        </p:txBody>
      </p:sp>
    </p:spTree>
    <p:extLst>
      <p:ext uri="{BB962C8B-B14F-4D97-AF65-F5344CB8AC3E}">
        <p14:creationId xmlns:p14="http://schemas.microsoft.com/office/powerpoint/2010/main" val="344504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en-US" dirty="0">
                <a:latin typeface="Arial" panose="020B0604020202020204" pitchFamily="34" charset="0"/>
              </a:rPr>
              <a:t>Im Jahr </a:t>
            </a:r>
            <a:r>
              <a:rPr lang="de-DE" altLang="en-US" b="1" dirty="0">
                <a:latin typeface="Arial" panose="020B0604020202020204" pitchFamily="34" charset="0"/>
              </a:rPr>
              <a:t>2005</a:t>
            </a:r>
            <a:r>
              <a:rPr lang="de-DE" altLang="en-US" dirty="0">
                <a:latin typeface="Arial" panose="020B0604020202020204" pitchFamily="34" charset="0"/>
              </a:rPr>
              <a:t> startete die Lions Clubs International Foundation die SightFirst II-Kampagne, die zweite groß angelegte Fundraising-Initiative zur Sehkrafterhaltung für Menschen auf der ganzen Welt. Auf der Internationalen Convention 2008 wurde angekündigt, dass die Kampagne 205 Mio. USD aufgebracht hatte. </a:t>
            </a:r>
          </a:p>
          <a:p>
            <a:endParaRPr lang="de-DE" dirty="0"/>
          </a:p>
        </p:txBody>
      </p:sp>
    </p:spTree>
    <p:extLst>
      <p:ext uri="{BB962C8B-B14F-4D97-AF65-F5344CB8AC3E}">
        <p14:creationId xmlns:p14="http://schemas.microsoft.com/office/powerpoint/2010/main" val="10992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latin typeface="Arial" panose="020B0604020202020204" pitchFamily="34" charset="0"/>
              </a:rPr>
              <a:t>Im Jahr </a:t>
            </a:r>
            <a:r>
              <a:rPr lang="de-DE" altLang="en-US" b="1" dirty="0">
                <a:latin typeface="Arial" panose="020B0604020202020204" pitchFamily="34" charset="0"/>
              </a:rPr>
              <a:t>2008</a:t>
            </a:r>
            <a:r>
              <a:rPr lang="de-DE" altLang="en-US" dirty="0">
                <a:latin typeface="Arial" panose="020B0604020202020204" pitchFamily="34" charset="0"/>
              </a:rPr>
              <a:t> verursachte ein verheerendes Erdbeben massive Schäden in der Provinz Sichuan von China. Die Lions in China reagierten rasch mit Hilfsaktionen und stellten unmittelbar und langfristig Hilfsgüter und Unterstützung für Tausende von Katastrophenopfern bereit.    </a:t>
            </a:r>
          </a:p>
          <a:p>
            <a:endParaRPr lang="de-DE" dirty="0"/>
          </a:p>
        </p:txBody>
      </p:sp>
    </p:spTree>
    <p:extLst>
      <p:ext uri="{BB962C8B-B14F-4D97-AF65-F5344CB8AC3E}">
        <p14:creationId xmlns:p14="http://schemas.microsoft.com/office/powerpoint/2010/main" val="44825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latin typeface="Arial" panose="020B0604020202020204" pitchFamily="34" charset="0"/>
              </a:rPr>
              <a:t>Am 12 Januar 2010 zerstörte ein Erdbeben mit einer Stärke von 7,0 auf der Richterskala das Land Haiti. Lions auf der ganzen Welt reagierten rasch, leisteten großzügige Spenden und stellten Hilfeleistungen und Hilfsgüter bereit. Mit der Lions-Initiative „Hope for Haiti“ wurden innerhalb von 3 Monaten über 4,2 Mio. USD an Geldspenden aufgebracht, und die Lions bemühen sich in diesem Gebiet langfristig um den Wiederaufbau und die Bereitstellung notwendiger Hilfsaktionen. </a:t>
            </a:r>
          </a:p>
          <a:p>
            <a:endParaRPr lang="de-DE" altLang="en-US"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97823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de-DE" altLang="en-US" dirty="0">
                <a:latin typeface="Arial" panose="020B0604020202020204" pitchFamily="34" charset="0"/>
              </a:rPr>
              <a:t>Die Lions engagieren sich bereits seit über 100 Jahren mit gemeinnütziger Arbeit für ihre Gemeinschaften und haben weltweit zum Wohl von Millionen Menschen beigetragen. Zur Feier unseres 100-jährigen Jubiläums baten wir Lions auf der ganzen Welt mitzuwirken, um das Ziel unserer Centennial Service Challenge, bis zum 30. Juni 2018 100 Millionen Menschen zu helfen, zu erreichen. Und wir haben unser Ziel nicht nur erreicht, sondern mehr als verdoppelt, indem wir über 246 Millionen Menschen halfen! </a:t>
            </a:r>
            <a:endParaRPr lang="de-DE" dirty="0"/>
          </a:p>
        </p:txBody>
      </p:sp>
    </p:spTree>
    <p:extLst>
      <p:ext uri="{BB962C8B-B14F-4D97-AF65-F5344CB8AC3E}">
        <p14:creationId xmlns:p14="http://schemas.microsoft.com/office/powerpoint/2010/main" val="215443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latin typeface="Arial" panose="020B0604020202020204" pitchFamily="34" charset="0"/>
              </a:rPr>
              <a:t>Im Jahr 2017/18 schlug Lions Clubs International mit seinen fünf globalen Anliegen Diabetes, Umwelt, Hungerhilfe, Kinderkrebs und Sehkrafterhaltung einen neuen Kurs ein. Die Lions werden ihre Hilfsprojekte weiterhin auf die Bedürfnisse ihrer Gemeinschaft ausrichten. Lions Clubs International wird diese fünf globalen Anliegen jedoch verstärkt unterstützen.</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72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altLang="en-US" sz="1400" dirty="0">
                <a:latin typeface="Arial" panose="020B0604020202020204" pitchFamily="34" charset="0"/>
              </a:rPr>
              <a:t>Beginnen wir zuerst mit einer Reise in die Vergangenheit, um uns einige der historischen Höhepunkte von Lions Clubs International anzusehen.</a:t>
            </a:r>
          </a:p>
        </p:txBody>
      </p:sp>
    </p:spTree>
    <p:extLst>
      <p:ext uri="{BB962C8B-B14F-4D97-AF65-F5344CB8AC3E}">
        <p14:creationId xmlns:p14="http://schemas.microsoft.com/office/powerpoint/2010/main" val="226197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latin typeface="Arial" panose="020B0604020202020204" pitchFamily="34" charset="0"/>
              </a:rPr>
              <a:t>Lions Clubs International feierte sein hundertjähriges Bestehen in Chicago, Illinois, USA, dem Gründungsort der Vereinigung. Die Lions reisten aus aller Welt an, um diesen besonderen Anlass zu feiern. </a:t>
            </a:r>
          </a:p>
          <a:p>
            <a:endParaRPr lang="de-DE"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en-US" dirty="0">
                <a:latin typeface="Arial" panose="020B0604020202020204" pitchFamily="34" charset="0"/>
              </a:rPr>
              <a:t>Diese historischen Höhepunkte stellen nur einen kleinen Teil der glanzvollen Geschichte von Lions Clubs International dar, und auch Sie sind durch Ihre Mitgliedschaft Teil dieser Geschichte geworden.</a:t>
            </a:r>
          </a:p>
          <a:p>
            <a:endParaRPr lang="de-DE" dirty="0"/>
          </a:p>
        </p:txBody>
      </p:sp>
    </p:spTree>
    <p:extLst>
      <p:ext uri="{BB962C8B-B14F-4D97-AF65-F5344CB8AC3E}">
        <p14:creationId xmlns:p14="http://schemas.microsoft.com/office/powerpoint/2010/main" val="247495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8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latin typeface="Arial" panose="020B0604020202020204" pitchFamily="34" charset="0"/>
              </a:rPr>
              <a:t>Eine weitere wichtige Voraussetzung für Ihre Lions-Tätigkeit ist das Verständnis der Organisationsstruktur von Lions Clubs International. </a:t>
            </a:r>
          </a:p>
          <a:p>
            <a:endParaRPr lang="de-DE" altLang="en-US" dirty="0">
              <a:latin typeface="Arial" panose="020B0604020202020204" pitchFamily="34" charset="0"/>
              <a:cs typeface="Arial" panose="020B0604020202020204" pitchFamily="34" charset="0"/>
            </a:endParaRPr>
          </a:p>
          <a:p>
            <a:r>
              <a:rPr lang="de-DE" altLang="en-US" dirty="0">
                <a:latin typeface="Arial" panose="020B0604020202020204" pitchFamily="34" charset="0"/>
              </a:rPr>
              <a:t>Die Organisationsstruktur von Lions Clubs International beginnt mit Ihnen, dem Mitglied, und mit Ihrem Club. Aber wie bei allen großen Organisationen gibt es auch hier eine Reihe von Ebenen, die einander unterstützen.</a:t>
            </a:r>
          </a:p>
          <a:p>
            <a:endParaRPr lang="de-DE" dirty="0"/>
          </a:p>
        </p:txBody>
      </p:sp>
    </p:spTree>
    <p:extLst>
      <p:ext uri="{BB962C8B-B14F-4D97-AF65-F5344CB8AC3E}">
        <p14:creationId xmlns:p14="http://schemas.microsoft.com/office/powerpoint/2010/main" val="2919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latin typeface="Arial" panose="020B0604020202020204" pitchFamily="34" charset="0"/>
              </a:rPr>
              <a:t>Diese konzentrischen Kreise stellen die Struktur von Lions Clubs International dar. </a:t>
            </a:r>
          </a:p>
          <a:p>
            <a:endParaRPr lang="de-DE" altLang="en-US" dirty="0">
              <a:latin typeface="Arial" panose="020B0604020202020204" pitchFamily="34" charset="0"/>
              <a:cs typeface="Arial" panose="020B0604020202020204" pitchFamily="34" charset="0"/>
            </a:endParaRPr>
          </a:p>
          <a:p>
            <a:r>
              <a:rPr lang="de-DE" altLang="en-US" dirty="0">
                <a:latin typeface="Arial" panose="020B0604020202020204" pitchFamily="34" charset="0"/>
              </a:rPr>
              <a:t>In der Mitte der Organisationsstruktur steht das Lions Club-Mitglied. Die Lions Club-Mitglieder beginnen die Hilfsdienstkette, die sich durch die gesamte Organisationsstruktur zieht. Es gibt derzeit über 1,45 Millionen Lions. </a:t>
            </a:r>
          </a:p>
          <a:p>
            <a:endParaRPr lang="de-DE" dirty="0"/>
          </a:p>
        </p:txBody>
      </p:sp>
    </p:spTree>
    <p:extLst>
      <p:ext uri="{BB962C8B-B14F-4D97-AF65-F5344CB8AC3E}">
        <p14:creationId xmlns:p14="http://schemas.microsoft.com/office/powerpoint/2010/main" val="968713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en-US" dirty="0">
                <a:latin typeface="Arial" panose="020B0604020202020204" pitchFamily="34" charset="0"/>
              </a:rPr>
              <a:t>Die Lions-Mitglieder bilden gemeinsam den Lions Club. Es gibt derzeit ca. 46.000 Clubs in der Vereinigung.  Clubmitglieder wählen Clubamtsträger für die Leitung des Clubs, um die verschiedenen Bedürfnisse ihrer Gemeinschaft zu erfüllen. </a:t>
            </a:r>
          </a:p>
          <a:p>
            <a:endParaRPr lang="de-DE" dirty="0"/>
          </a:p>
        </p:txBody>
      </p:sp>
    </p:spTree>
    <p:extLst>
      <p:ext uri="{BB962C8B-B14F-4D97-AF65-F5344CB8AC3E}">
        <p14:creationId xmlns:p14="http://schemas.microsoft.com/office/powerpoint/2010/main" val="251467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latin typeface="Arial" panose="020B0604020202020204" pitchFamily="34" charset="0"/>
              </a:rPr>
              <a:t>Zu den Clubamtsträgern zählen der Präsident, der letztjährige Präsident, die Vizepräsidenten, der Sekretär und Schatzmeister. Ebenfalls zur Clubstruktur gehören die Vorsitzenden des Global Action Teams, der Beautragte für Marketing sowie die Ausschussmitglieder. Lion Tamers (Clubmeister) und Tail Twisters (Zensoren) sind ebenfalls Lions-Funktionen. </a:t>
            </a:r>
          </a:p>
          <a:p>
            <a:r>
              <a:rPr lang="de-DE" altLang="en-US" baseline="0" dirty="0">
                <a:latin typeface="Arial" panose="020B0604020202020204" pitchFamily="34" charset="0"/>
              </a:rPr>
              <a:t>Die Lion Tamer sind für das Eigentum und die Utensilien des Clubs verantwortlich, z.B. Flaggen, Banner und Sitzungshammer</a:t>
            </a:r>
            <a:r>
              <a:rPr lang="de-DE" altLang="en-US" dirty="0">
                <a:latin typeface="Arial" panose="020B0604020202020204" pitchFamily="34" charset="0"/>
              </a:rPr>
              <a:t>. </a:t>
            </a:r>
          </a:p>
          <a:p>
            <a:r>
              <a:rPr lang="de-DE" altLang="en-US" dirty="0">
                <a:latin typeface="Arial" panose="020B0604020202020204" pitchFamily="34" charset="0"/>
              </a:rPr>
              <a:t>Einige Clubs wählen einen Tail Twister, der bei Clubtreffen für die Förderung von Harmonie, guter Kameradschaft und Enthusiasmus verantwortlich ist. </a:t>
            </a:r>
          </a:p>
          <a:p>
            <a:endParaRPr lang="de-DE" dirty="0"/>
          </a:p>
        </p:txBody>
      </p:sp>
    </p:spTree>
    <p:extLst>
      <p:ext uri="{BB962C8B-B14F-4D97-AF65-F5344CB8AC3E}">
        <p14:creationId xmlns:p14="http://schemas.microsoft.com/office/powerpoint/2010/main" val="275852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latin typeface="Arial" panose="020B0604020202020204" pitchFamily="34" charset="0"/>
              </a:rPr>
              <a:t>Der Clubpräsident spielt eine wichtige Rolle für den Erfolg und die Existenzfähigkeit des Clubs. Der Präsident ist der „Geschäftsführer“ des Clubs, leitet die Vorstandssitzung und die Clubtreffen ein, hält effektive Clubtreffen ab, ernennt ständige und Sonderausschüsse und ist aktives Mitglied des Beratungsausschusses des Distrikt-Governors in der Zone, in der sich der Club befindet.   </a:t>
            </a:r>
          </a:p>
          <a:p>
            <a:endParaRPr lang="de-DE" altLang="en-US" dirty="0">
              <a:latin typeface="Arial" panose="020B0604020202020204" pitchFamily="34" charset="0"/>
              <a:cs typeface="Arial" panose="020B0604020202020204" pitchFamily="34" charset="0"/>
            </a:endParaRPr>
          </a:p>
          <a:p>
            <a:r>
              <a:rPr lang="de-DE" altLang="en-US" dirty="0">
                <a:latin typeface="Arial" panose="020B0604020202020204" pitchFamily="34" charset="0"/>
              </a:rPr>
              <a:t>Es sollte unbedingt beachtet werden, dass die Autorität des Clubpräsidenten von den Direktiven des Clubvorstands abhängt. </a:t>
            </a:r>
          </a:p>
          <a:p>
            <a:endParaRPr lang="de-DE" dirty="0"/>
          </a:p>
          <a:p>
            <a:r>
              <a:rPr lang="de-DE" altLang="en-US" dirty="0">
                <a:latin typeface="Arial" panose="020B0604020202020204" pitchFamily="34" charset="0"/>
              </a:rPr>
              <a:t>Der Clubpräsident steht vor der Herausforderung, effiziente und unterhaltsame Treffen abzuhalten.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en-US" dirty="0">
                <a:latin typeface="Arial" panose="020B0604020202020204" pitchFamily="34" charset="0"/>
              </a:rPr>
              <a:t>Ferner hat er für die dauerhafte Einbeziehung der Mitglieder in Clubaktivitäten und Veranstaltungen zu sorgen. Die Ernennung von Mitgliedern in Ausschüsse oder andere Ämter im Club ist ein effektives Mittel zur Verstärkung der Beteiligung der Mitglieder. Ein effektiver Präsident inspiriert seine Mitglieder dazu, ihr eigenes Potenzial zu erkennen.  </a:t>
            </a:r>
          </a:p>
          <a:p>
            <a:endParaRPr lang="de-DE" dirty="0"/>
          </a:p>
        </p:txBody>
      </p:sp>
    </p:spTree>
    <p:extLst>
      <p:ext uri="{BB962C8B-B14F-4D97-AF65-F5344CB8AC3E}">
        <p14:creationId xmlns:p14="http://schemas.microsoft.com/office/powerpoint/2010/main" val="287921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latin typeface="Arial" panose="020B0604020202020204" pitchFamily="34" charset="0"/>
              </a:rPr>
              <a:t>Der nächste Ring der Lions-Struktur ist die Zone. Zonen bestehen aus 4-8 Lions Clubs innerhalb eines geografischen Gebiets. Die Clubdelegierten innerhalb der Zone können eine Zone Chairperson wählen, es ist jedoch üblicher, dass der Distrikt-Governor Lions für dieses Amt ernennt.  </a:t>
            </a:r>
          </a:p>
          <a:p>
            <a:endParaRPr lang="de-DE" altLang="en-US" dirty="0">
              <a:latin typeface="Arial" panose="020B0604020202020204" pitchFamily="34" charset="0"/>
              <a:cs typeface="Arial" panose="020B0604020202020204" pitchFamily="34" charset="0"/>
            </a:endParaRPr>
          </a:p>
          <a:p>
            <a:r>
              <a:rPr lang="de-DE" altLang="en-US" dirty="0">
                <a:latin typeface="Arial" panose="020B0604020202020204" pitchFamily="34" charset="0"/>
              </a:rPr>
              <a:t>Zone Chairpersons dienen als Berater, helfen bei der Lösung von Problemen und der Erkennung von Chancen für ihre Clubs. Sie spielen außerdem eine aktive Rolle bei der Organisation neuer Clubs.</a:t>
            </a:r>
          </a:p>
          <a:p>
            <a:endParaRPr lang="de-DE" dirty="0"/>
          </a:p>
        </p:txBody>
      </p:sp>
    </p:spTree>
    <p:extLst>
      <p:ext uri="{BB962C8B-B14F-4D97-AF65-F5344CB8AC3E}">
        <p14:creationId xmlns:p14="http://schemas.microsoft.com/office/powerpoint/2010/main" val="255535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latin typeface="Arial" panose="020B0604020202020204" pitchFamily="34" charset="0"/>
              </a:rPr>
              <a:t>Die Aktivitäten der Zone Chairperson werden auf regionaler Ebene koordiniert. Die Region Chairperson ist für die Leitung der Region verantwortlich und unterstützt die Zone Chairpersons bei ihren Bemühungen. Das Amt der Region Chairperson ist innerhalb der Organisationsstruktur freigestellt.</a:t>
            </a:r>
          </a:p>
          <a:p>
            <a:endParaRPr lang="de-DE" dirty="0"/>
          </a:p>
        </p:txBody>
      </p:sp>
    </p:spTree>
    <p:extLst>
      <p:ext uri="{BB962C8B-B14F-4D97-AF65-F5344CB8AC3E}">
        <p14:creationId xmlns:p14="http://schemas.microsoft.com/office/powerpoint/2010/main" val="286421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en-US" dirty="0">
                <a:latin typeface="Arial" panose="020B0604020202020204" pitchFamily="34" charset="0"/>
              </a:rPr>
              <a:t>Der nächste Ring in der Vereinigung ist der Distrikt. Unsere Vereinigung ist in ca. 750 Distrikte unterteilt, die jeweils von einem Distrikt-Governorteam geleitet werden. </a:t>
            </a:r>
          </a:p>
          <a:p>
            <a:endParaRPr lang="de-DE" dirty="0"/>
          </a:p>
        </p:txBody>
      </p:sp>
    </p:spTree>
    <p:extLst>
      <p:ext uri="{BB962C8B-B14F-4D97-AF65-F5344CB8AC3E}">
        <p14:creationId xmlns:p14="http://schemas.microsoft.com/office/powerpoint/2010/main" val="171383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de-DE" altLang="en-US" dirty="0">
                <a:latin typeface="Arial" panose="020B0604020202020204" pitchFamily="34" charset="0"/>
              </a:rPr>
              <a:t>Lions Clubs International begann als Traum von Melvin Jones, einem amerikanischen Geschäftsmann, der einem Club namens „Business Circle of Chicago“ angehörte.  </a:t>
            </a:r>
          </a:p>
          <a:p>
            <a:endParaRPr lang="de-DE" altLang="en-US" dirty="0">
              <a:latin typeface="Arial" panose="020B0604020202020204" pitchFamily="34" charset="0"/>
              <a:ea typeface="Helvetica" panose="020B0604020202020204" pitchFamily="34" charset="0"/>
              <a:cs typeface="Arial" panose="020B0604020202020204" pitchFamily="34" charset="0"/>
            </a:endParaRPr>
          </a:p>
          <a:p>
            <a:r>
              <a:rPr lang="de-DE" altLang="en-US" dirty="0">
                <a:latin typeface="Arial" panose="020B0604020202020204" pitchFamily="34" charset="0"/>
              </a:rPr>
              <a:t>Melvin Jones fand, dass örtliche Geschäftsclubs über rein geschäftliche Interessen hinausgehen und sich darauf konzentrieren sollten, zur Verbesserung des Gemeinwohls beizutragen. </a:t>
            </a:r>
          </a:p>
          <a:p>
            <a:endParaRPr lang="de-DE" altLang="en-US" dirty="0">
              <a:latin typeface="Arial" panose="020B0604020202020204" pitchFamily="34" charset="0"/>
              <a:ea typeface="Helvetica" panose="020B0604020202020204" pitchFamily="34" charset="0"/>
              <a:cs typeface="Arial" panose="020B0604020202020204" pitchFamily="34" charset="0"/>
            </a:endParaRPr>
          </a:p>
          <a:p>
            <a:r>
              <a:rPr lang="de-DE" altLang="en-US" dirty="0">
                <a:latin typeface="Arial" panose="020B0604020202020204" pitchFamily="34" charset="0"/>
              </a:rPr>
              <a:t>Im Jahr </a:t>
            </a:r>
            <a:r>
              <a:rPr lang="de-DE" altLang="en-US" b="1" dirty="0">
                <a:latin typeface="Arial" panose="020B0604020202020204" pitchFamily="34" charset="0"/>
              </a:rPr>
              <a:t>1917</a:t>
            </a:r>
            <a:r>
              <a:rPr lang="de-DE" altLang="en-US" dirty="0">
                <a:latin typeface="Arial" panose="020B0604020202020204" pitchFamily="34" charset="0"/>
              </a:rPr>
              <a:t> nahm er Kontakt mit Mitgliedern ähnlicher unabhängiger Organisationen seines Landes auf und lud sie zu einem Treffen ein.  Die meisten erklärten sich bereit, sich zu</a:t>
            </a:r>
            <a:r>
              <a:rPr lang="de-DE" altLang="en-US" baseline="0" dirty="0">
                <a:latin typeface="Arial" panose="020B0604020202020204" pitchFamily="34" charset="0"/>
              </a:rPr>
              <a:t> </a:t>
            </a:r>
            <a:r>
              <a:rPr lang="de-DE" altLang="en-US" dirty="0">
                <a:latin typeface="Arial" panose="020B0604020202020204" pitchFamily="34" charset="0"/>
              </a:rPr>
              <a:t>einer Vereinigung von Clubs zusammenzuschließen, und übernahmen den Namen der größten Gruppe, die in Indiana basierte Vereinigung von Lions Clubs. </a:t>
            </a:r>
          </a:p>
          <a:p>
            <a:endParaRPr lang="de-DE" altLang="en-US" dirty="0">
              <a:latin typeface="Arial" panose="020B0604020202020204" pitchFamily="34" charset="0"/>
              <a:ea typeface="Helvetica" panose="020B0604020202020204" pitchFamily="34" charset="0"/>
              <a:cs typeface="Arial" panose="020B0604020202020204" pitchFamily="34" charset="0"/>
            </a:endParaRPr>
          </a:p>
          <a:p>
            <a:r>
              <a:rPr lang="de-DE" altLang="en-US" dirty="0">
                <a:latin typeface="Arial" panose="020B0604020202020204" pitchFamily="34" charset="0"/>
              </a:rPr>
              <a:t>Der erste Kongress fand im Oktober desselben Jahres in Dallas, Texas, USA, statt. Bei diesem Anlass wurde die Satzung angenommen und der erste Präsident, Dr. W.P.  Woods, wurde gewählt. Jones wurde zum Sekretär gewählt und begann somit eine 44 Jahre lange Karriere bei der Organisation.</a:t>
            </a:r>
          </a:p>
          <a:p>
            <a:endParaRPr lang="de-DE" dirty="0"/>
          </a:p>
          <a:p>
            <a:r>
              <a:rPr lang="de-DE" altLang="en-US" dirty="0">
                <a:latin typeface="Arial" panose="020B0604020202020204" pitchFamily="34" charset="0"/>
              </a:rPr>
              <a:t>Melvin Jones erläuterte seine Gründe für das Konzept kommunaler Hilfeleistungen mit folgender Aussage: „Man kommt nicht sehr weit, bis man anfängt, etwas für andere zu tun.“</a:t>
            </a:r>
          </a:p>
          <a:p>
            <a:endParaRPr lang="de-DE" altLang="en-US" dirty="0">
              <a:latin typeface="Arial" panose="020B0604020202020204" pitchFamily="34" charset="0"/>
              <a:cs typeface="Arial" panose="020B0604020202020204" pitchFamily="34" charset="0"/>
            </a:endParaRPr>
          </a:p>
          <a:p>
            <a:r>
              <a:rPr lang="de-DE" altLang="en-US" dirty="0">
                <a:latin typeface="Arial" panose="020B0604020202020204" pitchFamily="34" charset="0"/>
              </a:rPr>
              <a:t>Lions auf der ganzen Welt haben seit über 100 Jahren die Wahrheit der Aussage von Melvin Jones unter Beweis gestellt, indem sie lokalen, nationalen und internationalen Gemeinschaften helfen.</a:t>
            </a:r>
          </a:p>
          <a:p>
            <a:endParaRPr lang="de-DE" dirty="0"/>
          </a:p>
        </p:txBody>
      </p:sp>
    </p:spTree>
    <p:extLst>
      <p:ext uri="{BB962C8B-B14F-4D97-AF65-F5344CB8AC3E}">
        <p14:creationId xmlns:p14="http://schemas.microsoft.com/office/powerpoint/2010/main" val="151635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latin typeface="Arial" panose="020B0604020202020204" pitchFamily="34" charset="0"/>
              </a:rPr>
              <a:t>Der Governor leitet das Distriktkabinett, dem der letztjährige Distrikt-Governor, der erste und zweite Vize-Distrikt-Governor, der Kabinettsekretär-Schatzmeister (oder der Kabinettsekretär und -schatzmeister), die Global Action Team-Distriktkoordinatoren und Zone und Region Chairpersons angehören. Einige Distrikte haben je nach Satzung und Zusatzbestimmungen des jeweiligen Distrikts noch weitere Mitglieder. </a:t>
            </a:r>
          </a:p>
          <a:p>
            <a:endParaRPr lang="de-DE" altLang="en-US" dirty="0">
              <a:latin typeface="Arial" panose="020B0604020202020204" pitchFamily="34" charset="0"/>
              <a:cs typeface="Arial" panose="020B0604020202020204" pitchFamily="34" charset="0"/>
            </a:endParaRPr>
          </a:p>
          <a:p>
            <a:r>
              <a:rPr lang="de-DE" altLang="en-US" dirty="0">
                <a:latin typeface="Arial" panose="020B0604020202020204" pitchFamily="34" charset="0"/>
              </a:rPr>
              <a:t>Distrikte umfassen in der Regel mindestens 35 Clubs und 1.250 vollberechtigte Lions-Mitglieder. </a:t>
            </a:r>
          </a:p>
          <a:p>
            <a:endParaRPr lang="de-DE" dirty="0"/>
          </a:p>
        </p:txBody>
      </p:sp>
    </p:spTree>
    <p:extLst>
      <p:ext uri="{BB962C8B-B14F-4D97-AF65-F5344CB8AC3E}">
        <p14:creationId xmlns:p14="http://schemas.microsoft.com/office/powerpoint/2010/main" val="3440563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Als oberster Verwaltungsamtsträger des Distrikts fallen dem Distrikt-Governor zahlreiche Aufgaben zu. </a:t>
            </a:r>
          </a:p>
          <a:p>
            <a:r>
              <a:rPr lang="de-DE" dirty="0"/>
              <a:t>Sie fungieren als Distriktbeauftragte für das "Global Action Team" und verwalten und fördernMitgliederwachstum, die Entwicklung neuer Clubs, die Entwicklung von Führungskräften und humanitäreHilfsdienstleistungen für Clubs im gesamten Distrikt.</a:t>
            </a:r>
          </a:p>
          <a:p>
            <a:r>
              <a:rPr lang="de-DE" dirty="0"/>
              <a:t>Zu seinen weiteren Aufgaben gehören u.a. die Förderung der Lions Clubs International Foundation und von Hilfsaktivitäten, der Vorsitz bei Kabinetts-, Convention- und anderen Distriktsitzungen, die Förderung der Gesundheit der Clubs im Distrikt und die Verwaltung der Distriktfinanzen.</a:t>
            </a:r>
          </a:p>
        </p:txBody>
      </p:sp>
    </p:spTree>
    <p:extLst>
      <p:ext uri="{BB962C8B-B14F-4D97-AF65-F5344CB8AC3E}">
        <p14:creationId xmlns:p14="http://schemas.microsoft.com/office/powerpoint/2010/main" val="77631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Der erste Vize-Distrikt-Governor wird viel Zeit damit verbringen, sich durch Anwendung seiner bisher erworbenen Kenntnisse auf seine Governorzeit vorzubereiten. Er wird sich auch an mehr Aufgaben, die den Distrikt-Governor involvieren, beteiligen, so z. B. an Clubbesuchen, wenn der Distrikt-Governor dies wünscht, und sich näher mit den Hilfsmitteln für die Distrikt- und Clubverwaltung vertraut machen und diese anwenden. </a:t>
            </a:r>
            <a:endParaRPr lang="de-DE" dirty="0"/>
          </a:p>
        </p:txBody>
      </p:sp>
    </p:spTree>
    <p:extLst>
      <p:ext uri="{BB962C8B-B14F-4D97-AF65-F5344CB8AC3E}">
        <p14:creationId xmlns:p14="http://schemas.microsoft.com/office/powerpoint/2010/main" val="276331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zweite Vize-Distrikt-Governor wird viel Zeit damit verbringen, sich mit den Club- und Distriktdirektiven, Verfahren und den Programmen, die sowohl dem Club als auch dem Distrikt zur Verfügung stehen, vertraut zu machen.  </a:t>
            </a:r>
          </a:p>
          <a:p>
            <a:r>
              <a:rPr lang="de-DE" dirty="0"/>
              <a:t>Er kann vom Distrikt-Governor auch gebeten werden, Treffen zu leiten oder Clubs zu besuchen.</a:t>
            </a:r>
          </a:p>
        </p:txBody>
      </p:sp>
    </p:spTree>
    <p:extLst>
      <p:ext uri="{BB962C8B-B14F-4D97-AF65-F5344CB8AC3E}">
        <p14:creationId xmlns:p14="http://schemas.microsoft.com/office/powerpoint/2010/main" val="98686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latin typeface="Arial" panose="020B0604020202020204" pitchFamily="34" charset="0"/>
              </a:rPr>
              <a:t>Der nächste Ring bei der Unterstützung der Lions-Mitglieder ist der Multidistrikt. Multidistrikte bestehen aus zwei oder mehreren Distrikten im selben, vom Internationalen Vorstand definierten Gebiet. Distrikte in Multidistrikten werden als Subdistrikte bezeichnet. </a:t>
            </a:r>
          </a:p>
          <a:p>
            <a:endParaRPr lang="de-DE" altLang="en-US" dirty="0">
              <a:latin typeface="Arial" panose="020B0604020202020204" pitchFamily="34" charset="0"/>
              <a:cs typeface="Arial" panose="020B0604020202020204" pitchFamily="34" charset="0"/>
            </a:endParaRPr>
          </a:p>
          <a:p>
            <a:r>
              <a:rPr lang="de-DE" altLang="en-US" dirty="0">
                <a:latin typeface="Arial" panose="020B0604020202020204" pitchFamily="34" charset="0"/>
              </a:rPr>
              <a:t>Einige Distrikte gehören nicht zu einem Multidistrikt. Diese unabhängigen Distrikte werden als Einzeldistrikte bezeichnet.</a:t>
            </a:r>
          </a:p>
          <a:p>
            <a:endParaRPr lang="de-DE" altLang="en-US" dirty="0">
              <a:latin typeface="Arial" panose="020B0604020202020204" pitchFamily="34" charset="0"/>
              <a:cs typeface="Arial" panose="020B0604020202020204" pitchFamily="34" charset="0"/>
            </a:endParaRPr>
          </a:p>
          <a:p>
            <a:r>
              <a:rPr lang="de-DE" altLang="en-US" dirty="0">
                <a:latin typeface="Arial" panose="020B0604020202020204" pitchFamily="34" charset="0"/>
              </a:rPr>
              <a:t>Bei den jährlichen Distrikt- und Multidistrikt-Versammlungen können Lions Amtsträger wählen, ihre besten Praktiken austauschen, ihre Führungskenntnisse auffrischen und Freundschaft und frohes Beisammensein genießen. </a:t>
            </a:r>
          </a:p>
          <a:p>
            <a:endParaRPr lang="de-DE" altLang="en-US"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3615026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de-DE" altLang="en-US" dirty="0">
                <a:latin typeface="Arial" panose="020B0604020202020204" pitchFamily="34" charset="0"/>
              </a:rPr>
              <a:t>Zur internationalen Organisation gehören der internationale Präsident, der Immediate Past International President, der erste Internationale Vizepräsident, der zweite Internationale Vizepräsident, der dritte Internationale Vizepräsident, die internationalen Direktoren, die internationalen Vorstandseinberufenen und administrativen Amtsträger, darunter der Executive Administrator sowie der Sekretär und der Schatzmeister.</a:t>
            </a:r>
          </a:p>
          <a:p>
            <a:endParaRPr lang="de-DE" altLang="en-US" dirty="0">
              <a:latin typeface="Arial" panose="020B0604020202020204" pitchFamily="34" charset="0"/>
              <a:cs typeface="Arial" panose="020B0604020202020204" pitchFamily="34" charset="0"/>
            </a:endParaRPr>
          </a:p>
          <a:p>
            <a:r>
              <a:rPr lang="de-DE" altLang="en-US" dirty="0">
                <a:latin typeface="Arial" panose="020B0604020202020204" pitchFamily="34" charset="0"/>
              </a:rPr>
              <a:t>Die internationale Organisation genehmigt einzuhaltende Direktiven und Verfahren für die Vereinigung </a:t>
            </a:r>
          </a:p>
          <a:p>
            <a:r>
              <a:rPr lang="de-DE" altLang="en-US" dirty="0">
                <a:latin typeface="Arial" panose="020B0604020202020204" pitchFamily="34" charset="0"/>
              </a:rPr>
              <a:t>sowie Programme und Initiativen, die von Mitarbeitern bei Lions Clubs International entwickelt und unterstützt werden.</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rPr>
              <a:t>Die Mitglieder des internationalen Vorstands werden aus 8 konstitutionellen Gebieten ausgewählt: </a:t>
            </a:r>
          </a:p>
          <a:p>
            <a:pPr marL="228600" indent="-228600">
              <a:buAutoNum type="arabicPeriod"/>
            </a:pPr>
            <a:r>
              <a:rPr lang="de-DE" dirty="0">
                <a:latin typeface="Arial" panose="020B0604020202020204" pitchFamily="34" charset="0"/>
              </a:rPr>
              <a:t>Vereinigte Staaten, Bermuda und die Bahamas</a:t>
            </a:r>
          </a:p>
          <a:p>
            <a:pPr marL="228600" indent="-228600">
              <a:buAutoNum type="arabicPeriod"/>
            </a:pPr>
            <a:r>
              <a:rPr lang="de-DE" dirty="0">
                <a:latin typeface="Arial" panose="020B0604020202020204" pitchFamily="34" charset="0"/>
              </a:rPr>
              <a:t>Kanada</a:t>
            </a:r>
          </a:p>
          <a:p>
            <a:pPr marL="228600" indent="-228600">
              <a:buAutoNum type="arabicPeriod"/>
            </a:pPr>
            <a:r>
              <a:rPr lang="de-DE" dirty="0">
                <a:latin typeface="Arial" panose="020B0604020202020204" pitchFamily="34" charset="0"/>
              </a:rPr>
              <a:t>Südamerika, Mittelamerika, Karibik und Mexiko</a:t>
            </a:r>
          </a:p>
          <a:p>
            <a:pPr marL="228600" indent="-228600">
              <a:buAutoNum type="arabicPeriod"/>
            </a:pPr>
            <a:r>
              <a:rPr lang="de-DE" dirty="0">
                <a:latin typeface="Arial" panose="020B0604020202020204" pitchFamily="34" charset="0"/>
              </a:rPr>
              <a:t>Europa</a:t>
            </a:r>
          </a:p>
          <a:p>
            <a:pPr marL="228600" indent="-228600">
              <a:buAutoNum type="arabicPeriod"/>
            </a:pPr>
            <a:r>
              <a:rPr lang="de-DE" dirty="0">
                <a:latin typeface="Arial" panose="020B0604020202020204" pitchFamily="34" charset="0"/>
              </a:rPr>
              <a:t>Fernost und Südostasien (OSEAL)</a:t>
            </a:r>
          </a:p>
          <a:p>
            <a:pPr marL="228600" indent="-228600">
              <a:buAutoNum type="arabicPeriod"/>
            </a:pPr>
            <a:r>
              <a:rPr lang="de-DE" dirty="0">
                <a:latin typeface="Arial" panose="020B0604020202020204" pitchFamily="34" charset="0"/>
              </a:rPr>
              <a:t>Indien, Südasien, und Nahost (ISAAME)</a:t>
            </a:r>
          </a:p>
          <a:p>
            <a:pPr marL="228600" indent="-228600">
              <a:buAutoNum type="arabicPeriod"/>
            </a:pPr>
            <a:r>
              <a:rPr lang="de-DE" dirty="0">
                <a:latin typeface="Arial" panose="020B0604020202020204" pitchFamily="34" charset="0"/>
              </a:rPr>
              <a:t>Australien, Neuseeland, Papua-Neuguinea, Indonesien und die Südpazifikinseln</a:t>
            </a:r>
          </a:p>
          <a:p>
            <a:pPr marL="228600" indent="-228600">
              <a:buAutoNum type="arabicPeriod"/>
            </a:pPr>
            <a:r>
              <a:rPr lang="de-DE" dirty="0">
                <a:latin typeface="Arial" panose="020B0604020202020204" pitchFamily="34" charset="0"/>
              </a:rPr>
              <a:t>Afrika</a:t>
            </a:r>
          </a:p>
          <a:p>
            <a:pPr marL="228600" indent="-228600">
              <a:buAutoNum type="arabicPeriod"/>
            </a:pPr>
            <a:endParaRPr lang="de-DE" dirty="0"/>
          </a:p>
          <a:p>
            <a:pPr marL="0" indent="0">
              <a:buNone/>
            </a:pPr>
            <a:endParaRPr lang="de-DE" dirty="0"/>
          </a:p>
        </p:txBody>
      </p:sp>
    </p:spTree>
    <p:extLst>
      <p:ext uri="{BB962C8B-B14F-4D97-AF65-F5344CB8AC3E}">
        <p14:creationId xmlns:p14="http://schemas.microsoft.com/office/powerpoint/2010/main" val="356839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en-US" dirty="0">
                <a:latin typeface="Arial" panose="020B0604020202020204" pitchFamily="34" charset="0"/>
              </a:rPr>
              <a:t>Die letzte Komponente der Struktur von Lions Clubs International ist der Hauptsitz von Lions Clubs International, welcher sich in Oak Brook, Illinois, USA, befindet und nahezu 300 Mitarbeiter beschäftigt, die Ressourcen und Unterstützung für die 1,45 Millionen Lions Club-Mitglieder bereitstellen. Es gibt auch zwei Regionalbüros, die Lions in den OSEAL- und ISAAME-Gebieten unterstützen.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altLang="en-US"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783825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de-DE" b="1" dirty="0">
                <a:latin typeface="Arial" panose="020B0604020202020204" pitchFamily="34" charset="0"/>
              </a:rPr>
              <a:t>Die Lions Clubs International Foundation (LCIF): </a:t>
            </a:r>
            <a:r>
              <a:rPr lang="de-DE" dirty="0">
                <a:latin typeface="Arial" panose="020B0604020202020204" pitchFamily="34" charset="0"/>
              </a:rPr>
              <a:t>LCIF unterstützt mit ihren Zuschüssen humanitäre Initiativen auf der ganzen Welt. Der Mitarbeiterstab der Foundation arbeitet in verschiedenen Abteilungen, u. a. „Humanitarian Initiatives“, „Global Health Initiatives“, „New And Emerging Initiatives“, „Lions Quest“ und mehr. </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rPr>
              <a:t>Lions Clubs International ist in Hauptabteilungen organisiert, um die Bedürfnisse von Lionsmitgliedern auf der ganzen Welt zu decken. </a:t>
            </a:r>
          </a:p>
          <a:p>
            <a:r>
              <a:rPr lang="de-DE" b="1" dirty="0">
                <a:latin typeface="Arial" panose="020B0604020202020204" pitchFamily="34" charset="0"/>
              </a:rPr>
              <a:t>Hauptabteilung „Convention“: </a:t>
            </a:r>
            <a:r>
              <a:rPr lang="de-DE" dirty="0">
                <a:latin typeface="Arial" panose="020B0604020202020204" pitchFamily="34" charset="0"/>
              </a:rPr>
              <a:t>Arbeitet direkt mit Lionsmitgliedern zusammen, um im Rahmen unserer jährlichen Conventions sämtliche Logistikbelange, darunter die Logistik für das DGE-Seminar zu handhaben. Das Personal leistet bei den Reisevorkehrungen für die Convention, bei der Anmeldung und Hotelbuchung Unterstützung. </a:t>
            </a:r>
          </a:p>
          <a:p>
            <a:r>
              <a:rPr lang="de-DE" b="1" dirty="0">
                <a:latin typeface="Arial" panose="020B0604020202020204" pitchFamily="34" charset="0"/>
              </a:rPr>
              <a:t>Hauptabteilung „Membership“: </a:t>
            </a:r>
            <a:r>
              <a:rPr lang="de-DE" dirty="0">
                <a:latin typeface="Arial" panose="020B0604020202020204" pitchFamily="34" charset="0"/>
              </a:rPr>
              <a:t>Bemüht sich darum, allen Mitgliedern eine positive Erfahrung zu bieten und verwaltet die Leo-Programme.</a:t>
            </a:r>
          </a:p>
          <a:p>
            <a:r>
              <a:rPr lang="de-DE" b="1" dirty="0">
                <a:latin typeface="Arial" panose="020B0604020202020204" pitchFamily="34" charset="0"/>
              </a:rPr>
              <a:t>Hauptabteilung „Service Activities“: </a:t>
            </a:r>
            <a:r>
              <a:rPr lang="de-DE" dirty="0">
                <a:latin typeface="Arial" panose="020B0604020202020204" pitchFamily="34" charset="0"/>
              </a:rPr>
              <a:t>Verwaltet Hilfsprogramme und -initiativen sowie Veranstaltungen für ehrenamtliches Engagement, wie z. B. Hilfsprojekte auf der Convention.</a:t>
            </a:r>
          </a:p>
          <a:p>
            <a:r>
              <a:rPr lang="de-DE" b="1" dirty="0">
                <a:latin typeface="Arial" panose="020B0604020202020204" pitchFamily="34" charset="0"/>
              </a:rPr>
              <a:t>Hauptabteilung „Leadership Development“: </a:t>
            </a:r>
            <a:r>
              <a:rPr lang="de-DE" dirty="0">
                <a:latin typeface="Arial" panose="020B0604020202020204" pitchFamily="34" charset="0"/>
              </a:rPr>
              <a:t>Kümmert sich u. a. um die Verwaltung der Seminare von Lions Clubs International, auf denen Lionsmitglieder in Führungsfähigkeiten geschult werden. Ist auch für die Verfassung und Beurteilung des Curriculums aller DGE-Schulungen, Seminare und Online-Webinare verantwortlich. </a:t>
            </a:r>
          </a:p>
          <a:p>
            <a:r>
              <a:rPr lang="de-DE" b="1" dirty="0">
                <a:latin typeface="Arial" panose="020B0604020202020204" pitchFamily="34" charset="0"/>
              </a:rPr>
              <a:t>Hauptabteilung „Membership Operations and Support“: </a:t>
            </a:r>
            <a:r>
              <a:rPr lang="de-DE" dirty="0">
                <a:latin typeface="Arial" panose="020B0604020202020204" pitchFamily="34" charset="0"/>
              </a:rPr>
              <a:t>Diese Hauptabteilung unterstützt Lionsmitglieder im Global Action Team (GLT, GMT, GST). Die Unterstützung der Mitglieder erfolgt über das </a:t>
            </a:r>
            <a:r>
              <a:rPr lang="de-DE" b="0" dirty="0">
                <a:latin typeface="Arial" panose="020B0604020202020204" pitchFamily="34" charset="0"/>
              </a:rPr>
              <a:t>„</a:t>
            </a:r>
            <a:r>
              <a:rPr lang="de-DE" dirty="0">
                <a:latin typeface="Arial" panose="020B0604020202020204" pitchFamily="34" charset="0"/>
              </a:rPr>
              <a:t>Member Service Center</a:t>
            </a:r>
            <a:r>
              <a:rPr lang="de-DE" b="0" dirty="0">
                <a:latin typeface="Arial" panose="020B0604020202020204" pitchFamily="34" charset="0"/>
              </a:rPr>
              <a:t>“</a:t>
            </a:r>
            <a:r>
              <a:rPr lang="de-DE" dirty="0">
                <a:latin typeface="Arial" panose="020B0604020202020204" pitchFamily="34" charset="0"/>
              </a:rPr>
              <a:t> und die Abteilung </a:t>
            </a:r>
            <a:r>
              <a:rPr lang="de-DE" b="0" dirty="0">
                <a:latin typeface="Arial" panose="020B0604020202020204" pitchFamily="34" charset="0"/>
              </a:rPr>
              <a:t>„</a:t>
            </a:r>
            <a:r>
              <a:rPr lang="de-DE" dirty="0">
                <a:latin typeface="Arial" panose="020B0604020202020204" pitchFamily="34" charset="0"/>
              </a:rPr>
              <a:t>Logistics Services</a:t>
            </a:r>
            <a:r>
              <a:rPr lang="de-DE" b="0" dirty="0">
                <a:latin typeface="Arial" panose="020B0604020202020204" pitchFamily="34" charset="0"/>
              </a:rPr>
              <a:t>“</a:t>
            </a:r>
            <a:r>
              <a:rPr lang="de-DE" dirty="0">
                <a:latin typeface="Arial" panose="020B0604020202020204" pitchFamily="34" charset="0"/>
              </a:rPr>
              <a:t>.</a:t>
            </a:r>
          </a:p>
          <a:p>
            <a:r>
              <a:rPr lang="de-DE" b="1" dirty="0">
                <a:latin typeface="Arial" panose="020B0604020202020204" pitchFamily="34" charset="0"/>
              </a:rPr>
              <a:t>Hauptabteilung „District and Club Administration“: </a:t>
            </a:r>
            <a:r>
              <a:rPr lang="de-DE" dirty="0">
                <a:latin typeface="Arial" panose="020B0604020202020204" pitchFamily="34" charset="0"/>
              </a:rPr>
              <a:t>Ist für Distrikt- und Clubarbeit zuständig und unterstützt Distrikte und Clubs auf der ganzen Welt (in allen offiziellen Sprachen) in verschiedenen verwaltungs- und verfahrensbezogenen Bereichen. </a:t>
            </a:r>
          </a:p>
          <a:p>
            <a:r>
              <a:rPr lang="de-DE" b="1" dirty="0">
                <a:latin typeface="Arial" panose="020B0604020202020204" pitchFamily="34" charset="0"/>
              </a:rPr>
              <a:t>Hauptabteilung „Marketing“: </a:t>
            </a:r>
            <a:r>
              <a:rPr lang="de-DE" dirty="0">
                <a:latin typeface="Arial" panose="020B0604020202020204" pitchFamily="34" charset="0"/>
              </a:rPr>
              <a:t>Verwaltet die Marke und Marketing-Strategie, strategische Kommunikationen, die öffentlichen Angelegenheiten und Interessen, sowie den elektronischen Geschäftsverkehr und die Verbrauchsgüter </a:t>
            </a:r>
            <a:br>
              <a:rPr lang="de-DE" dirty="0">
                <a:latin typeface="Arial" panose="020B0604020202020204" pitchFamily="34" charset="0"/>
              </a:rPr>
            </a:br>
            <a:r>
              <a:rPr lang="de-DE" dirty="0">
                <a:latin typeface="Arial" panose="020B0604020202020204" pitchFamily="34" charset="0"/>
              </a:rPr>
              <a:t>(z. B. Clubbedarf) von Lions Clubs International.</a:t>
            </a:r>
          </a:p>
          <a:p>
            <a:r>
              <a:rPr lang="de-DE" b="1" dirty="0">
                <a:latin typeface="Arial" panose="020B0604020202020204" pitchFamily="34" charset="0"/>
              </a:rPr>
              <a:t>Hauptabteilung „Legal“: </a:t>
            </a:r>
            <a:r>
              <a:rPr lang="de-DE" dirty="0">
                <a:latin typeface="Arial" panose="020B0604020202020204" pitchFamily="34" charset="0"/>
              </a:rPr>
              <a:t>Ist für die Rechtsgeschäfte von Lions Clubs International verantwortlich.</a:t>
            </a:r>
          </a:p>
          <a:p>
            <a:r>
              <a:rPr lang="de-DE" b="1" dirty="0">
                <a:latin typeface="Arial" panose="020B0604020202020204" pitchFamily="34" charset="0"/>
              </a:rPr>
              <a:t>Hauptabteilung „Information Technology“: </a:t>
            </a:r>
            <a:r>
              <a:rPr lang="de-DE" dirty="0">
                <a:latin typeface="Arial" panose="020B0604020202020204" pitchFamily="34" charset="0"/>
              </a:rPr>
              <a:t>Leitet und verwaltet Netzwerkdienste und ist für Produktentwicklung, </a:t>
            </a:r>
            <a:br>
              <a:rPr lang="de-DE" dirty="0">
                <a:latin typeface="Arial" panose="020B0604020202020204" pitchFamily="34" charset="0"/>
              </a:rPr>
            </a:br>
            <a:r>
              <a:rPr lang="de-DE" dirty="0">
                <a:latin typeface="Arial" panose="020B0604020202020204" pitchFamily="34" charset="0"/>
              </a:rPr>
              <a:t>-gestaltung und -verwaltung zuständig.</a:t>
            </a:r>
          </a:p>
          <a:p>
            <a:r>
              <a:rPr lang="de-DE" b="1" dirty="0">
                <a:latin typeface="Arial" panose="020B0604020202020204" pitchFamily="34" charset="0"/>
              </a:rPr>
              <a:t>Hauptabteilung „Finance“: </a:t>
            </a:r>
            <a:r>
              <a:rPr lang="de-DE" dirty="0">
                <a:latin typeface="Arial" panose="020B0604020202020204" pitchFamily="34" charset="0"/>
              </a:rPr>
              <a:t>Sorgt für die Integrität des Finanz- und Buchhaltungssystems der Vereinigung und bietet Lions auf der ganzen Welt Finanzdienste an.</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458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633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Nachdem Sie nun viel über die Geschichte und Organisationsstruktur von Lions Clubs International erfahren haben, wird es jetzt Zeit mehr darüber zu erfahren, was die Lions am besten können...helfen! </a:t>
            </a:r>
          </a:p>
          <a:p>
            <a:endParaRPr lang="de-DE" dirty="0"/>
          </a:p>
          <a:p>
            <a:r>
              <a:rPr lang="de-DE" dirty="0"/>
              <a:t>Die fünf globalen Anliegen Diabetes, Umwelt, Hungerhilfe, Kinderkrebs und Sehkraft werden von Lions Clubs International auf verschiedene Weise unterstützt. Die Lions sind jedoch nicht auf Hilfsprojekte in diesen fünf Bereichen beschränkt. Clubs können die Analyse der Club- und Gemeinschaftsbedürfnisse (unter </a:t>
            </a:r>
            <a:r>
              <a:rPr lang="de-DE" dirty="0">
                <a:hlinkClick r:id="rId3"/>
              </a:rPr>
              <a:t>www.lionsclubs.org</a:t>
            </a:r>
            <a:r>
              <a:rPr lang="de-DE" dirty="0"/>
              <a:t> erhältlich) durchführen, um zu ermitteln, welche Hilfsprojekte sie in ihrer Gemeinschaft unterstützen sollten. Auf die Bedürfnisse der Gemeinschaft ausgerichtete Hilfsprojekte ermöglichen es Lions Clubs, nachhaltige Verbesserungen für das Leben bedürftiger Menschen herbeizuführen.</a:t>
            </a:r>
          </a:p>
          <a:p>
            <a:endParaRPr lang="de-DE" dirty="0"/>
          </a:p>
          <a:p>
            <a:r>
              <a:rPr lang="de-DE" dirty="0"/>
              <a:t>„We Serve“ (Wir dienen) wurde im Jahr 1954 als offizielles Motto der Vereinigung angenommen. Die Lions Clubs helfen ihren Gemeinschaften jedoch bereits seit 1917. Von der Gründung der ersten Hornhautbank über die Einführung von Jugendprogrammen bis hin zu Katastrophenhilfe sind die Lions immer bereit zu helfen – „Wann immer du Hilfe brauchst - ein Lion ist zur Stelle!“</a:t>
            </a:r>
          </a:p>
          <a:p>
            <a:endParaRPr lang="de-DE" dirty="0"/>
          </a:p>
          <a:p>
            <a:endParaRPr lang="de-DE" dirty="0"/>
          </a:p>
          <a:p>
            <a:endParaRPr lang="de-DE" dirty="0"/>
          </a:p>
        </p:txBody>
      </p:sp>
    </p:spTree>
    <p:extLst>
      <p:ext uri="{BB962C8B-B14F-4D97-AF65-F5344CB8AC3E}">
        <p14:creationId xmlns:p14="http://schemas.microsoft.com/office/powerpoint/2010/main" val="303488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sz="1400" dirty="0">
                <a:solidFill>
                  <a:srgbClr val="000000"/>
                </a:solidFill>
                <a:latin typeface="Arial" panose="020B0604020202020204" pitchFamily="34" charset="0"/>
              </a:rPr>
              <a:t>Im Jahr 1920 wurden die Lions Clubs zu einer internationalen Vereinigung, als der erste Club in Windsor, Ontario, gegründet wurde. </a:t>
            </a:r>
          </a:p>
          <a:p>
            <a:endParaRPr lang="de-DE"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endParaRPr>
          </a:p>
          <a:p>
            <a:r>
              <a:rPr lang="de-DE" altLang="en-US" sz="1400" dirty="0">
                <a:solidFill>
                  <a:srgbClr val="000000"/>
                </a:solidFill>
                <a:latin typeface="Arial" panose="020B0604020202020204" pitchFamily="34" charset="0"/>
              </a:rPr>
              <a:t>Heute hat Lions Clubs International über 1,4 Millionen Mitglieder in über 200 Ländern und geografischen Gebieten der Welt.</a:t>
            </a:r>
            <a:endParaRPr lang="de-DE"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1122730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latin typeface="Arial" panose="020B0604020202020204" pitchFamily="34" charset="0"/>
              </a:rPr>
              <a:t>Das klare Verständnis der Geschichte, Organisation, Hilfeleistungen von Lions Clubs International ist für alle Lions von Bedeutung. Es wird nicht nur für Ihr persönliches Wachstum als Lionsmitglied hilfreich sein, sondern es Ihnen auch ermöglichen, andere über die Wichtigkeit der Lions Clubs in ihrer Gemeinschaft aufzuklären und dafür zu sorgen, dass Lions Bedürftigen weiterhin helfen können.  </a:t>
            </a:r>
          </a:p>
          <a:p>
            <a:endParaRPr lang="de-DE" dirty="0"/>
          </a:p>
        </p:txBody>
      </p:sp>
    </p:spTree>
    <p:extLst>
      <p:ext uri="{BB962C8B-B14F-4D97-AF65-F5344CB8AC3E}">
        <p14:creationId xmlns:p14="http://schemas.microsoft.com/office/powerpoint/2010/main" val="366676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altLang="en-US" dirty="0">
                <a:solidFill>
                  <a:srgbClr val="000000"/>
                </a:solidFill>
                <a:latin typeface="Arial" panose="020B0604020202020204" pitchFamily="34" charset="0"/>
              </a:rPr>
              <a:t>Helen Keller war eine amerikanische Autorin und Dozentin, die beachtliche körperliche Behinderungen überwand und eine Inspiration für andere behinderte Menschen war.</a:t>
            </a:r>
            <a:r>
              <a:rPr lang="de-DE" dirty="0"/>
              <a:t> </a:t>
            </a:r>
            <a:r>
              <a:rPr lang="de-DE" altLang="en-US" dirty="0">
                <a:solidFill>
                  <a:srgbClr val="000000"/>
                </a:solidFill>
                <a:latin typeface="Arial" panose="020B0604020202020204" pitchFamily="34" charset="0"/>
              </a:rPr>
              <a:t>Als sie 19 Monate alt war, erlitt sie eine akute Krankheit, die sie taub und blind machte. Sie überwand diese Rückschläge und erlangte einen Universitätsabschluss mit Auszeichnung.</a:t>
            </a:r>
          </a:p>
          <a:p>
            <a:endParaRPr lang="de-DE" altLang="en-US" dirty="0">
              <a:solidFill>
                <a:srgbClr val="000000"/>
              </a:solidFill>
              <a:latin typeface="Arial" panose="020B0604020202020204" pitchFamily="34" charset="0"/>
              <a:cs typeface="Arial" panose="020B0604020202020204" pitchFamily="34" charset="0"/>
            </a:endParaRPr>
          </a:p>
          <a:p>
            <a:r>
              <a:rPr lang="de-DE" altLang="en-US" dirty="0">
                <a:solidFill>
                  <a:srgbClr val="000000"/>
                </a:solidFill>
                <a:latin typeface="Arial" panose="020B0604020202020204" pitchFamily="34" charset="0"/>
              </a:rPr>
              <a:t>Im Jahr </a:t>
            </a:r>
            <a:r>
              <a:rPr lang="de-DE" altLang="en-US" b="1" dirty="0">
                <a:solidFill>
                  <a:srgbClr val="000000"/>
                </a:solidFill>
                <a:latin typeface="Arial" panose="020B0604020202020204" pitchFamily="34" charset="0"/>
              </a:rPr>
              <a:t>1925</a:t>
            </a:r>
            <a:r>
              <a:rPr lang="de-DE" altLang="en-US" dirty="0">
                <a:solidFill>
                  <a:srgbClr val="000000"/>
                </a:solidFill>
                <a:latin typeface="Arial" panose="020B0604020202020204" pitchFamily="34" charset="0"/>
              </a:rPr>
              <a:t> wurde ein früher Meilenstein in der Lions-Geschichte gesetzt, als Helen Keller bei der Internationalen Convention in Ohio, USA, zu der Vereinigung sprach.  Sie forderte die Lions auf, „Ritter der Blinden im Kreuzzug gegen die Dunkelheit“ zu werden. </a:t>
            </a:r>
          </a:p>
          <a:p>
            <a:endParaRPr lang="de-DE" altLang="en-US" dirty="0">
              <a:solidFill>
                <a:srgbClr val="000000"/>
              </a:solidFill>
              <a:latin typeface="Arial" panose="020B0604020202020204" pitchFamily="34" charset="0"/>
              <a:ea typeface="Helvetica" panose="020B0604020202020204" pitchFamily="34" charset="0"/>
              <a:cs typeface="Helvetica" panose="020B0604020202020204" pitchFamily="34" charset="0"/>
            </a:endParaRPr>
          </a:p>
          <a:p>
            <a:r>
              <a:rPr lang="de-DE" altLang="en-US" dirty="0">
                <a:solidFill>
                  <a:srgbClr val="000000"/>
                </a:solidFill>
                <a:latin typeface="Arial" panose="020B0604020202020204" pitchFamily="34" charset="0"/>
              </a:rPr>
              <a:t>Seit diesem historischen Ereignis im Jahr 1925 hat sich Lions Clubs International dazu verpflichtet, auf der ganzen Welt vermeidbare und umkehrbare Blindheit auszumerzen und Hilfe für bereits blinde oder sehbehinderte Menschen zu leisten.</a:t>
            </a:r>
            <a:endParaRPr lang="de-DE" altLang="en-US" dirty="0">
              <a:solidFill>
                <a:srgbClr val="000000"/>
              </a:solidFill>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82955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en-US" dirty="0">
                <a:latin typeface="Arial" panose="020B0604020202020204" pitchFamily="34" charset="0"/>
              </a:rPr>
              <a:t>Wie Sie wissen, lautet das Motto unserer Organisation „We Serve” (Wir helfen). Auf der International Convention im Jahr </a:t>
            </a:r>
            <a:r>
              <a:rPr lang="de-DE" altLang="en-US" b="1" dirty="0">
                <a:latin typeface="Arial" panose="020B0604020202020204" pitchFamily="34" charset="0"/>
              </a:rPr>
              <a:t>1954</a:t>
            </a:r>
            <a:r>
              <a:rPr lang="de-DE" altLang="en-US" dirty="0">
                <a:latin typeface="Arial" panose="020B0604020202020204" pitchFamily="34" charset="0"/>
              </a:rPr>
              <a:t> wurde dieses einfache Schlagwort, das vom Lion D. A. Stevenson eingereicht wurde, aus über 6.000 empfohlenen Mottos ausgewählt.</a:t>
            </a:r>
          </a:p>
          <a:p>
            <a:endParaRPr lang="de-DE" altLang="en-US" dirty="0">
              <a:latin typeface="Arial" panose="020B0604020202020204" pitchFamily="34" charset="0"/>
              <a:cs typeface="Arial" panose="020B0604020202020204" pitchFamily="34" charset="0"/>
            </a:endParaRPr>
          </a:p>
          <a:p>
            <a:r>
              <a:rPr lang="de-DE" altLang="en-US" dirty="0">
                <a:latin typeface="Arial" panose="020B0604020202020204" pitchFamily="34" charset="0"/>
              </a:rPr>
              <a:t>Es symbolisiert die Gesinnung der Lions, anderen zu helfen und den Schleier von Unwissenheit und Misstrauen, der Menschen voneinander trennt, zu entfernen.</a:t>
            </a:r>
          </a:p>
          <a:p>
            <a:endParaRPr lang="de-DE" altLang="en-US" dirty="0">
              <a:latin typeface="Arial" panose="020B0604020202020204" pitchFamily="34" charset="0"/>
              <a:cs typeface="Arial" panose="020B0604020202020204" pitchFamily="34" charset="0"/>
            </a:endParaRPr>
          </a:p>
          <a:p>
            <a:r>
              <a:rPr lang="de-DE" altLang="en-US" dirty="0">
                <a:latin typeface="Arial" panose="020B0604020202020204" pitchFamily="34" charset="0"/>
              </a:rPr>
              <a:t>Das seit fünfzig Jahren bestehende Leitmotiv des Lionismus „We Serve” (Wir helfen) wird täglich auf jedem Kontinent von Worten in die Tat umgesetzt.</a:t>
            </a:r>
          </a:p>
          <a:p>
            <a:endParaRPr lang="de-DE" dirty="0"/>
          </a:p>
        </p:txBody>
      </p:sp>
    </p:spTree>
    <p:extLst>
      <p:ext uri="{BB962C8B-B14F-4D97-AF65-F5344CB8AC3E}">
        <p14:creationId xmlns:p14="http://schemas.microsoft.com/office/powerpoint/2010/main" val="11403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de-DE" altLang="en-US" dirty="0">
                <a:latin typeface="Arial" pitchFamily="34" charset="0"/>
              </a:rPr>
              <a:t>Am 5. Dezember 1957 organisierte der LC Glenside in Pennsylvania, USA, den ersten Leo-Club. Das Konzept gemeinnütziger Clubs für junge Menschen gewann an Beliebtheit und im Oktober 1967 nahm der Vorstand von Lions Clubs International das Leo-Clubprogramm als offizielles Programm der Vereinigung an. Das Ziel des Leo-Clubprogramms, welches jungen Menschen im Alter von 12-30 Jahren offen steht, ist:</a:t>
            </a:r>
          </a:p>
          <a:p>
            <a:pPr>
              <a:defRPr/>
            </a:pPr>
            <a:endParaRPr lang="de-DE" altLang="en-US" dirty="0">
              <a:latin typeface="Arial" pitchFamily="34" charset="0"/>
              <a:cs typeface="Arial" pitchFamily="34" charset="0"/>
            </a:endParaRPr>
          </a:p>
          <a:p>
            <a:pPr>
              <a:defRPr/>
            </a:pPr>
            <a:r>
              <a:rPr lang="de-DE" altLang="en-US" dirty="0">
                <a:latin typeface="Arial" pitchFamily="34" charset="0"/>
              </a:rPr>
              <a:t>„... der Jugend der Welt die Möglichkeit zu geben, sich zu entwickeln und allein oder gemeinsam als verantwortungsbewusste Mitglieder der örtlichen, nationalen und internationalen Gemeinschaft ihren Beitrag zu leisten.“</a:t>
            </a:r>
          </a:p>
          <a:p>
            <a:pPr>
              <a:defRPr/>
            </a:pPr>
            <a:endParaRPr lang="de-DE" altLang="en-US" dirty="0">
              <a:latin typeface="Arial" pitchFamily="34" charset="0"/>
              <a:cs typeface="Arial" pitchFamily="34" charset="0"/>
            </a:endParaRPr>
          </a:p>
          <a:p>
            <a:pPr>
              <a:spcBef>
                <a:spcPts val="600"/>
              </a:spcBef>
              <a:spcAft>
                <a:spcPts val="600"/>
              </a:spcAft>
              <a:defRPr/>
            </a:pPr>
            <a:r>
              <a:rPr lang="de-DE" kern="0" dirty="0">
                <a:latin typeface="Arial" panose="020B0604020202020204" pitchFamily="34" charset="0"/>
              </a:rPr>
              <a:t>Das Wort Leo steht für Leadership, Experience, Opportunity. Leadership (Leitung), weil </a:t>
            </a:r>
            <a:r>
              <a:rPr lang="de-DE" dirty="0">
                <a:latin typeface="Arial" panose="020B0604020202020204" pitchFamily="34" charset="0"/>
              </a:rPr>
              <a:t>Leo-Mitglieder Kompetenzen in der Projektorganisation und der Motivation Gleichaltriger erwerben. </a:t>
            </a:r>
            <a:r>
              <a:rPr lang="de-DE" kern="0" dirty="0">
                <a:latin typeface="Arial" panose="020B0604020202020204" pitchFamily="34" charset="0"/>
              </a:rPr>
              <a:t>Experience (Erfahrung), weil</a:t>
            </a:r>
            <a:r>
              <a:rPr lang="de-DE" dirty="0">
                <a:latin typeface="Arial" panose="020B0604020202020204" pitchFamily="34" charset="0"/>
              </a:rPr>
              <a:t> sie entdecken, wie durch Teamarbeit und Zusammenwirken Verbesserungen in ihrer Gemeinschaft und der Welt herbeigeführt werden können.</a:t>
            </a:r>
            <a:r>
              <a:rPr lang="de-DE" kern="0" dirty="0">
                <a:latin typeface="Arial" panose="020B0604020202020204" pitchFamily="34" charset="0"/>
              </a:rPr>
              <a:t> Opportunity (Möglichkeit), weil</a:t>
            </a:r>
            <a:r>
              <a:rPr lang="de-DE" dirty="0">
                <a:latin typeface="Arial" panose="020B0604020202020204" pitchFamily="34" charset="0"/>
              </a:rPr>
              <a:t> Leos positive Eigenschaften entwickeln und Anerkennung für ihre Beiträge erhalten.</a:t>
            </a:r>
            <a:r>
              <a:rPr lang="en-US" dirty="0">
                <a:latin typeface="Arial" panose="020B0604020202020204" pitchFamily="34" charset="0"/>
              </a:rPr>
              <a:t>
</a:t>
            </a:r>
            <a:br>
              <a:rPr dirty="0"/>
            </a:br>
            <a:endParaRPr lang="de-DE" kern="0"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53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de-DE" altLang="en-US" dirty="0">
                <a:solidFill>
                  <a:srgbClr val="000000"/>
                </a:solidFill>
                <a:latin typeface="Arial" panose="020B0604020202020204" pitchFamily="34" charset="0"/>
              </a:rPr>
              <a:t>Das Leo-Clubprogramm ist heute solider als je zuvor und gemeinnützige Tätigkeit bleibt nach wie vor der Eckstein des Programms. Heute gibt es nahezu 7.000 Leo-Clubs in über 140 Ländern und geographischen Gebieten. </a:t>
            </a:r>
          </a:p>
          <a:p>
            <a:endParaRPr lang="de-DE" altLang="en-US" dirty="0">
              <a:solidFill>
                <a:srgbClr val="000000"/>
              </a:solidFill>
              <a:latin typeface="Arial" panose="020B0604020202020204" pitchFamily="34" charset="0"/>
              <a:cs typeface="Arial" panose="020B0604020202020204" pitchFamily="34" charset="0"/>
            </a:endParaRPr>
          </a:p>
          <a:p>
            <a:r>
              <a:rPr lang="de-DE" altLang="en-US" dirty="0">
                <a:solidFill>
                  <a:srgbClr val="000000"/>
                </a:solidFill>
                <a:latin typeface="Arial" panose="020B0604020202020204" pitchFamily="34" charset="0"/>
              </a:rPr>
              <a:t>Ein Leo-Club ist durch Bürgschaft an einen Lions Club angeschlossen. Die bürgenden Lions unterstützen die jungen Leo-Führungskräfte bei Hilfsprojekten, indem Sie ihnen Anleitung, Mentoring und Weiterbildung anbieten. Das Programm ist zweispurig: Alpha Leo Clubs sind für Jugendliche zwischen 12 und 18 Jahren konzipiert und ihr Schwerpunkt liegt auf der individuellen und sozialen Entwicklung von Teenagern. Omega Clubs sind für Jugendliche zwischen 18 und 30 Jahren gedacht und sind auf die persönliche und berufliche Entwicklung von Jugendlichen ausgerichtet. Leo-Clubs können entweder schul- oder gemeinschaftsbasiert sein. </a:t>
            </a:r>
          </a:p>
          <a:p>
            <a:endParaRPr lang="de-DE" altLang="en-US" dirty="0">
              <a:solidFill>
                <a:srgbClr val="000000"/>
              </a:solidFill>
              <a:latin typeface="Arial" panose="020B0604020202020204" pitchFamily="34" charset="0"/>
              <a:cs typeface="Arial" panose="020B0604020202020204" pitchFamily="34" charset="0"/>
            </a:endParaRPr>
          </a:p>
          <a:p>
            <a:r>
              <a:rPr lang="de-DE" altLang="en-US" dirty="0">
                <a:latin typeface="Arial" panose="020B0604020202020204" pitchFamily="34" charset="0"/>
              </a:rPr>
              <a:t>Die Patenschaft für einen Leo-Club bietet Lions Gelegenheit, zukünftige Führungspersönlichkeiten in ihrer Entwicklung zu unterstützen und ehrenamtliches Engagement für die Gemeinschaft zu fördern. Durch ihr Engagement für einen Leo-Club können die Lions dessen Mitglieder motivieren und inspirieren und sogar die Wahrnehmung des Patenclubs in der Öffentlichkeit stärken und dadurch potenzielle Mitglieder gewinnen, z. B. junge Berufstätige, Studenten, Eltern und Familien. Leo-Clubs bieten den Lions die Möglichkeit, die Jugendlichen und jungen Erwachsenen von heute positiv zu beeinflussen, damit diese bessere Weltbürger werden und Führungsfähigkeiten für ihr späteres Leben erwerben können. </a:t>
            </a:r>
          </a:p>
          <a:p>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6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altLang="en-US" sz="1310" baseline="0" dirty="0">
                <a:latin typeface="Arial" panose="020B0604020202020204" pitchFamily="34" charset="0"/>
              </a:rPr>
              <a:t>Die Lions Clubs International Foundation wurde im Jahr </a:t>
            </a:r>
            <a:r>
              <a:rPr lang="de-DE" altLang="en-US" sz="1310" b="1" baseline="0" dirty="0">
                <a:latin typeface="Arial" panose="020B0604020202020204" pitchFamily="34" charset="0"/>
              </a:rPr>
              <a:t>1968</a:t>
            </a:r>
            <a:r>
              <a:rPr lang="de-DE" altLang="en-US" sz="1310" baseline="0" dirty="0">
                <a:latin typeface="Arial" panose="020B0604020202020204" pitchFamily="34" charset="0"/>
              </a:rPr>
              <a:t> zur Finanzierung großangelegter humanitärer Lions-Projekte in Bereichen wie Sehkrafterhaltung, Jugend, Unterstützung von Menschen mit Behinderungen, Förderung der Gesundheit und Katastrophenhilfe gegründet. </a:t>
            </a:r>
          </a:p>
          <a:p>
            <a:endParaRPr lang="de-DE" altLang="en-US" sz="1310" baseline="0" dirty="0">
              <a:latin typeface="Arial" panose="020B0604020202020204" pitchFamily="34" charset="0"/>
              <a:cs typeface="Arial" panose="020B0604020202020204" pitchFamily="34" charset="0"/>
            </a:endParaRPr>
          </a:p>
          <a:p>
            <a:r>
              <a:rPr lang="de-DE" altLang="en-US" sz="1310" baseline="0" dirty="0">
                <a:solidFill>
                  <a:srgbClr val="000000"/>
                </a:solidFill>
                <a:latin typeface="Arial" panose="020B0604020202020204" pitchFamily="34" charset="0"/>
              </a:rPr>
              <a:t>Seit ihrer Gründung im Jahr 1968 hat LCIF Zuschüsse von insgesamt über einer Milliarde USD zur weltweiten Verbesserung von Menschenleben gewährt. Jeder an LCIF gespendete Dollar fließt in einen Zuschuss. </a:t>
            </a:r>
          </a:p>
          <a:p>
            <a:endParaRPr lang="de-DE" dirty="0"/>
          </a:p>
        </p:txBody>
      </p:sp>
    </p:spTree>
    <p:extLst>
      <p:ext uri="{BB962C8B-B14F-4D97-AF65-F5344CB8AC3E}">
        <p14:creationId xmlns:p14="http://schemas.microsoft.com/office/powerpoint/2010/main" val="537032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ustDataLst>
      <p:tags r:id="rId1"/>
    </p:custDataLst>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dirty="0">
                <a:ln>
                  <a:noFill/>
                </a:ln>
                <a:solidFill>
                  <a:schemeClr val="bg1"/>
                </a:solidFill>
                <a:effectLst/>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dirty="0">
                <a:ln>
                  <a:noFill/>
                </a:ln>
                <a:solidFill>
                  <a:schemeClr val="bg1"/>
                </a:solidFill>
                <a:effectLst/>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dirty="0">
                <a:ln>
                  <a:noFill/>
                </a:ln>
                <a:solidFill>
                  <a:schemeClr val="bg1"/>
                </a:solidFill>
                <a:effectLst/>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dirty="0">
                <a:ln>
                  <a:noFill/>
                </a:ln>
                <a:solidFill>
                  <a:schemeClr val="bg1"/>
                </a:solidFill>
                <a:effectLst/>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96" b="70323"/>
          <a:stretch/>
        </p:blipFill>
        <p:spPr>
          <a:xfrm>
            <a:off x="-1" y="0"/>
            <a:ext cx="12189522" cy="1676401"/>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1676400"/>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t>    </a:t>
            </a:r>
          </a:p>
        </p:txBody>
      </p:sp>
    </p:spTree>
    <p:custDataLst>
      <p:tags r:id="rId1"/>
    </p:custDataLst>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t>    </a:t>
            </a:r>
          </a:p>
        </p:txBody>
      </p:sp>
    </p:spTree>
    <p:custDataLst>
      <p:tags r:id="rId1"/>
    </p:custDataLst>
    <p:extLst>
      <p:ext uri="{BB962C8B-B14F-4D97-AF65-F5344CB8AC3E}">
        <p14:creationId xmlns:p14="http://schemas.microsoft.com/office/powerpoint/2010/main" val="70022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de-DE"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de-DE"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de-DE"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de-DE"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de-DE" sz="9600" b="1" dirty="0">
                <a:solidFill>
                  <a:srgbClr val="FBC608"/>
                </a:solidFill>
                <a:latin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de-DE" sz="9600" b="1" dirty="0">
                <a:solidFill>
                  <a:srgbClr val="FBC608"/>
                </a:solidFill>
                <a:latin typeface="Open sans"/>
              </a:rPr>
              <a:t>”</a:t>
            </a:r>
          </a:p>
        </p:txBody>
      </p:sp>
    </p:spTree>
    <p:custDataLst>
      <p:tags r:id="rId1"/>
    </p:custDataLst>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de-DE"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de-DE"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20305338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custDataLst>
      <p:tags r:id="rId1"/>
    </p:custDataLst>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63451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Tree>
    <p:custDataLst>
      <p:tags r:id="rId1"/>
    </p:custDataLst>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custDataLst>
      <p:tags r:id="rId1"/>
    </p:custDataLst>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de-DE" sz="40000" dirty="0">
                <a:solidFill>
                  <a:srgbClr val="FFFFFF"/>
                </a:solidFill>
                <a:latin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de-DE"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683341" y="144172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7848600" y="3158910"/>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
        <p:nvSpPr>
          <p:cNvPr id="12" name="Oval 11">
            <a:extLst>
              <a:ext uri="{FF2B5EF4-FFF2-40B4-BE49-F238E27FC236}">
                <a16:creationId xmlns:a16="http://schemas.microsoft.com/office/drawing/2014/main" id="{0F68A244-CECA-F041-AD70-910F56A47209}"/>
              </a:ext>
            </a:extLst>
          </p:cNvPr>
          <p:cNvSpPr/>
          <p:nvPr userDrawn="1"/>
        </p:nvSpPr>
        <p:spPr bwMode="auto">
          <a:xfrm>
            <a:off x="8802506" y="1280042"/>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de-DE" sz="1000" dirty="0">
              <a:solidFill>
                <a:srgbClr val="00338D"/>
              </a:solidFill>
            </a:endParaRPr>
          </a:p>
        </p:txBody>
      </p:sp>
    </p:spTree>
    <p:custDataLst>
      <p:tags r:id="rId19"/>
    </p:custDataLst>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3"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de-DE"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84" r:id="rId3"/>
    <p:sldLayoutId id="2147483865" r:id="rId4"/>
    <p:sldLayoutId id="2147483866" r:id="rId5"/>
    <p:sldLayoutId id="2147483885"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21.tif"/></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4.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9.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50.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7.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DE6AD-BF70-D44E-9534-F05E5A5D6647}"/>
              </a:ext>
            </a:extLst>
          </p:cNvPr>
          <p:cNvSpPr>
            <a:spLocks noGrp="1"/>
          </p:cNvSpPr>
          <p:nvPr>
            <p:ph type="body" sz="quarter" idx="12"/>
          </p:nvPr>
        </p:nvSpPr>
        <p:spPr>
          <a:xfrm>
            <a:off x="761999" y="1600200"/>
            <a:ext cx="6209629" cy="2133600"/>
          </a:xfrm>
        </p:spPr>
        <p:txBody>
          <a:bodyPr/>
          <a:lstStyle/>
          <a:p>
            <a:r>
              <a:rPr lang="de-DE" sz="7200" dirty="0"/>
              <a:t>ALLES ÜBER LIONS</a:t>
            </a:r>
          </a:p>
        </p:txBody>
      </p:sp>
      <p:sp>
        <p:nvSpPr>
          <p:cNvPr id="3" name="Text Placeholder 2"/>
          <p:cNvSpPr>
            <a:spLocks noGrp="1"/>
          </p:cNvSpPr>
          <p:nvPr>
            <p:ph type="body" sz="quarter" idx="13"/>
          </p:nvPr>
        </p:nvSpPr>
        <p:spPr>
          <a:xfrm>
            <a:off x="990600" y="4416160"/>
            <a:ext cx="3886200" cy="1066800"/>
          </a:xfrm>
        </p:spPr>
        <p:txBody>
          <a:bodyPr/>
          <a:lstStyle/>
          <a:p>
            <a:r>
              <a:rPr lang="de-DE" sz="3600" dirty="0"/>
              <a:t>Geschichte</a:t>
            </a:r>
          </a:p>
          <a:p>
            <a:r>
              <a:rPr lang="de-DE" sz="3600" dirty="0"/>
              <a:t>Organisation</a:t>
            </a:r>
          </a:p>
          <a:p>
            <a:r>
              <a:rPr lang="de-DE" sz="3600" dirty="0"/>
              <a:t>Hilfeleistungen</a:t>
            </a:r>
          </a:p>
        </p:txBody>
      </p:sp>
      <p:sp>
        <p:nvSpPr>
          <p:cNvPr id="4" name="Rectangle 3"/>
          <p:cNvSpPr/>
          <p:nvPr/>
        </p:nvSpPr>
        <p:spPr>
          <a:xfrm>
            <a:off x="1216741" y="4038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86295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599" y="0"/>
            <a:ext cx="8686801" cy="6858000"/>
          </a:xfrm>
          <a:prstGeom prst="rect">
            <a:avLst/>
          </a:prstGeom>
        </p:spPr>
      </p:pic>
      <p:sp>
        <p:nvSpPr>
          <p:cNvPr id="4" name="TextBox 3"/>
          <p:cNvSpPr txBox="1"/>
          <p:nvPr/>
        </p:nvSpPr>
        <p:spPr>
          <a:xfrm>
            <a:off x="6082369" y="1628507"/>
            <a:ext cx="6109631" cy="3600986"/>
          </a:xfrm>
          <a:prstGeom prst="rect">
            <a:avLst/>
          </a:prstGeom>
          <a:noFill/>
        </p:spPr>
        <p:txBody>
          <a:bodyPr wrap="square" rtlCol="0">
            <a:spAutoFit/>
          </a:bodyPr>
          <a:lstStyle/>
          <a:p>
            <a:pPr algn="ctr"/>
            <a:r>
              <a:rPr lang="de-DE" sz="6600" b="1" dirty="0">
                <a:solidFill>
                  <a:srgbClr val="0A5496"/>
                </a:solidFill>
                <a:latin typeface="Arial" charset="0"/>
              </a:rPr>
              <a:t>Einführung der Melvin Jones </a:t>
            </a:r>
          </a:p>
          <a:p>
            <a:pPr algn="ctr"/>
            <a:r>
              <a:rPr lang="de-DE" sz="6600" b="1" dirty="0">
                <a:solidFill>
                  <a:srgbClr val="0A5496"/>
                </a:solidFill>
                <a:latin typeface="Arial" charset="0"/>
              </a:rPr>
              <a:t>Fellowship</a:t>
            </a:r>
            <a:endParaRPr lang="de-DE" sz="6600" dirty="0">
              <a:solidFill>
                <a:schemeClr val="accent6">
                  <a:lumMod val="50000"/>
                  <a:lumOff val="50000"/>
                </a:schemeClr>
              </a:solidFill>
              <a:latin typeface="Arial" charset="0"/>
              <a:ea typeface="Arial" charset="0"/>
              <a:cs typeface="Arial" charset="0"/>
            </a:endParaRPr>
          </a:p>
          <a:p>
            <a:endParaRPr lang="de-DE" sz="3000" dirty="0">
              <a:solidFill>
                <a:schemeClr val="accent6">
                  <a:lumMod val="50000"/>
                  <a:lumOff val="50000"/>
                </a:schemeClr>
              </a:solidFill>
            </a:endParaRPr>
          </a:p>
        </p:txBody>
      </p:sp>
      <p:cxnSp>
        <p:nvCxnSpPr>
          <p:cNvPr id="8" name="Straight Connector 7"/>
          <p:cNvCxnSpPr/>
          <p:nvPr/>
        </p:nvCxnSpPr>
        <p:spPr bwMode="auto">
          <a:xfrm>
            <a:off x="6019800" y="1219200"/>
            <a:ext cx="0" cy="4800600"/>
          </a:xfrm>
          <a:prstGeom prst="line">
            <a:avLst/>
          </a:prstGeom>
          <a:solidFill>
            <a:srgbClr val="FFFFFF"/>
          </a:solidFill>
          <a:ln w="47625" cap="flat" cmpd="sng" algn="ctr">
            <a:solidFill>
              <a:schemeClr val="accent6">
                <a:lumMod val="50000"/>
                <a:lumOff val="50000"/>
                <a:alpha val="50000"/>
              </a:schemeClr>
            </a:solidFill>
            <a:prstDash val="sysDot"/>
            <a:round/>
            <a:headEnd type="none" w="med" len="med"/>
            <a:tailEnd type="none" w="med" len="med"/>
          </a:ln>
          <a:effectLst/>
        </p:spPr>
      </p:cxnSp>
      <p:sp>
        <p:nvSpPr>
          <p:cNvPr id="9" name="TextBox 8"/>
          <p:cNvSpPr txBox="1"/>
          <p:nvPr/>
        </p:nvSpPr>
        <p:spPr>
          <a:xfrm>
            <a:off x="0" y="2097867"/>
            <a:ext cx="5957232" cy="2662267"/>
          </a:xfrm>
          <a:prstGeom prst="rect">
            <a:avLst/>
          </a:prstGeom>
          <a:noFill/>
        </p:spPr>
        <p:txBody>
          <a:bodyPr wrap="square" rtlCol="0">
            <a:spAutoFit/>
          </a:bodyPr>
          <a:lstStyle/>
          <a:p>
            <a:pPr algn="ctr"/>
            <a:r>
              <a:rPr lang="de-DE" sz="16700" b="1" dirty="0">
                <a:solidFill>
                  <a:srgbClr val="F0C300"/>
                </a:solidFill>
                <a:latin typeface="Arial" charset="0"/>
              </a:rPr>
              <a:t>1973</a:t>
            </a:r>
            <a:endParaRPr lang="de-DE" sz="20000" b="1" dirty="0">
              <a:solidFill>
                <a:srgbClr val="F0C30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852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8598" y="0"/>
            <a:ext cx="11726202" cy="6858000"/>
          </a:xfrm>
          <a:prstGeom prst="rect">
            <a:avLst/>
          </a:prstGeom>
        </p:spPr>
      </p:pic>
      <p:sp>
        <p:nvSpPr>
          <p:cNvPr id="3" name="Title 1"/>
          <p:cNvSpPr txBox="1">
            <a:spLocks/>
          </p:cNvSpPr>
          <p:nvPr/>
        </p:nvSpPr>
        <p:spPr>
          <a:xfrm>
            <a:off x="8597" y="1661463"/>
            <a:ext cx="12174807" cy="1157937"/>
          </a:xfrm>
          <a:prstGeom prst="rect">
            <a:avLst/>
          </a:prstGeom>
        </p:spPr>
        <p:txBody>
          <a:bodyPr anchor="b"/>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4800" b="1" kern="0" dirty="0">
                <a:solidFill>
                  <a:schemeClr val="tx2"/>
                </a:solidFill>
                <a:latin typeface="Arial" charset="0"/>
              </a:rPr>
              <a:t>Lions Clubs International heißt unser </a:t>
            </a:r>
            <a:endParaRPr lang="de-DE" sz="4800" b="1" kern="0" dirty="0">
              <a:solidFill>
                <a:schemeClr val="tx2"/>
              </a:solidFill>
              <a:latin typeface="Arial" charset="0"/>
              <a:ea typeface="Arial" charset="0"/>
              <a:cs typeface="Arial" charset="0"/>
            </a:endParaRPr>
          </a:p>
        </p:txBody>
      </p:sp>
      <p:sp>
        <p:nvSpPr>
          <p:cNvPr id="5" name="Rectangle 4"/>
          <p:cNvSpPr/>
          <p:nvPr/>
        </p:nvSpPr>
        <p:spPr>
          <a:xfrm>
            <a:off x="5294670" y="313363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Box 6"/>
          <p:cNvSpPr txBox="1"/>
          <p:nvPr/>
        </p:nvSpPr>
        <p:spPr>
          <a:xfrm>
            <a:off x="8597" y="3206396"/>
            <a:ext cx="12183403" cy="2554545"/>
          </a:xfrm>
          <a:prstGeom prst="rect">
            <a:avLst/>
          </a:prstGeom>
          <a:noFill/>
        </p:spPr>
        <p:txBody>
          <a:bodyPr wrap="square" rtlCol="0">
            <a:spAutoFit/>
          </a:bodyPr>
          <a:lstStyle/>
          <a:p>
            <a:pPr algn="ctr"/>
            <a:r>
              <a:rPr lang="de-DE" sz="8000" b="1" dirty="0">
                <a:solidFill>
                  <a:srgbClr val="F0C300"/>
                </a:solidFill>
                <a:latin typeface="Arial" charset="0"/>
              </a:rPr>
              <a:t>millionstes Mitglied willkommen</a:t>
            </a:r>
            <a:endParaRPr lang="de-DE" sz="8000" b="1" dirty="0">
              <a:solidFill>
                <a:srgbClr val="F0C300"/>
              </a:solidFill>
              <a:latin typeface="Arial" charset="0"/>
              <a:ea typeface="Arial" charset="0"/>
              <a:cs typeface="Arial" charset="0"/>
            </a:endParaRPr>
          </a:p>
        </p:txBody>
      </p:sp>
      <p:sp>
        <p:nvSpPr>
          <p:cNvPr id="8" name="Text Placeholder 5"/>
          <p:cNvSpPr txBox="1">
            <a:spLocks/>
          </p:cNvSpPr>
          <p:nvPr/>
        </p:nvSpPr>
        <p:spPr>
          <a:xfrm>
            <a:off x="4495801"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9600" b="1" u="sng" kern="0" dirty="0">
                <a:solidFill>
                  <a:schemeClr val="tx2"/>
                </a:solidFill>
              </a:rPr>
              <a:t>1973</a:t>
            </a:r>
            <a:endParaRPr lang="de-DE" sz="9600" b="1" kern="0" dirty="0">
              <a:solidFill>
                <a:schemeClr val="tx2"/>
              </a:solidFill>
            </a:endParaRPr>
          </a:p>
        </p:txBody>
      </p:sp>
    </p:spTree>
    <p:custDataLst>
      <p:tags r:id="rId1"/>
    </p:custDataLst>
    <p:extLst>
      <p:ext uri="{BB962C8B-B14F-4D97-AF65-F5344CB8AC3E}">
        <p14:creationId xmlns:p14="http://schemas.microsoft.com/office/powerpoint/2010/main" val="36657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228600" y="2667000"/>
            <a:ext cx="10058400" cy="304799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13800" b="1" kern="0" dirty="0">
                <a:solidFill>
                  <a:schemeClr val="bg2"/>
                </a:solidFill>
                <a:latin typeface="Arial" charset="0"/>
              </a:rPr>
              <a:t>Frauen</a:t>
            </a:r>
            <a:r>
              <a:rPr lang="de-DE"/>
              <a:t> </a:t>
            </a:r>
          </a:p>
          <a:p>
            <a:pPr algn="l"/>
            <a:r>
              <a:rPr lang="en-US" sz="6600" b="1" kern="0" dirty="0">
                <a:solidFill>
                  <a:schemeClr val="bg1"/>
                </a:solidFill>
                <a:latin typeface="Arial" charset="0"/>
              </a:rPr>
              <a:t>		</a:t>
            </a:r>
            <a:r>
              <a:rPr lang="de-DE" sz="6600" b="1" kern="0" dirty="0">
                <a:solidFill>
                  <a:schemeClr val="bg1"/>
                </a:solidFill>
                <a:latin typeface="Arial" charset="0"/>
              </a:rPr>
              <a:t>werden Lions!</a:t>
            </a:r>
            <a:endParaRPr lang="de-DE" sz="6600" b="1" kern="0" dirty="0">
              <a:solidFill>
                <a:schemeClr val="bg1"/>
              </a:solidFill>
              <a:latin typeface="Arial" charset="0"/>
              <a:ea typeface="Arial" charset="0"/>
              <a:cs typeface="Arial" charset="0"/>
            </a:endParaRPr>
          </a:p>
        </p:txBody>
      </p:sp>
      <p:sp>
        <p:nvSpPr>
          <p:cNvPr id="9" name="Text Placeholder 1"/>
          <p:cNvSpPr txBox="1">
            <a:spLocks/>
          </p:cNvSpPr>
          <p:nvPr/>
        </p:nvSpPr>
        <p:spPr>
          <a:xfrm>
            <a:off x="76200" y="58478"/>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11500" b="1" u="sng" kern="0" dirty="0">
                <a:solidFill>
                  <a:schemeClr val="bg1"/>
                </a:solidFill>
              </a:rPr>
              <a:t>1987</a:t>
            </a:r>
            <a:endParaRPr lang="de-DE" sz="11500" b="1" kern="0" dirty="0">
              <a:solidFill>
                <a:schemeClr val="bg1"/>
              </a:solidFill>
            </a:endParaRPr>
          </a:p>
        </p:txBody>
      </p:sp>
    </p:spTree>
    <p:custDataLst>
      <p:tags r:id="rId1"/>
    </p:custDataLst>
    <p:extLst>
      <p:ext uri="{BB962C8B-B14F-4D97-AF65-F5344CB8AC3E}">
        <p14:creationId xmlns:p14="http://schemas.microsoft.com/office/powerpoint/2010/main" val="173498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685800" y="2555358"/>
            <a:ext cx="5943600" cy="1711842"/>
          </a:xfrm>
        </p:spPr>
        <p:txBody>
          <a:bodyPr/>
          <a:lstStyle/>
          <a:p>
            <a:r>
              <a:rPr lang="de-DE" sz="5400" dirty="0">
                <a:solidFill>
                  <a:schemeClr val="tx2"/>
                </a:solidFill>
              </a:rPr>
              <a:t>Der erste internationale Friedensplakat-wettbewerb</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91400" y="1036646"/>
            <a:ext cx="4114800" cy="3530065"/>
          </a:xfrm>
        </p:spPr>
      </p:pic>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7734300" y="5105400"/>
            <a:ext cx="3429000" cy="1295400"/>
          </a:xfrm>
        </p:spPr>
        <p:txBody>
          <a:bodyPr/>
          <a:lstStyle/>
          <a:p>
            <a:pPr algn="ctr"/>
            <a:r>
              <a:rPr lang="de-DE" dirty="0">
                <a:solidFill>
                  <a:schemeClr val="tx1"/>
                </a:solidFill>
              </a:rPr>
              <a:t>„Frieden hilft uns zu wachsen“</a:t>
            </a:r>
          </a:p>
          <a:p>
            <a:pPr algn="ctr"/>
            <a:r>
              <a:rPr lang="de-DE" dirty="0">
                <a:solidFill>
                  <a:schemeClr val="tx1"/>
                </a:solidFill>
              </a:rPr>
              <a:t>Mustapha El Tawokji</a:t>
            </a:r>
          </a:p>
          <a:p>
            <a:pPr algn="ctr"/>
            <a:r>
              <a:rPr lang="de-DE" dirty="0">
                <a:solidFill>
                  <a:schemeClr val="tx1"/>
                </a:solidFill>
              </a:rPr>
              <a:t>Libanon</a:t>
            </a:r>
          </a:p>
          <a:p>
            <a:pPr algn="ctr"/>
            <a:r>
              <a:rPr lang="de-DE" dirty="0">
                <a:solidFill>
                  <a:schemeClr val="tx1"/>
                </a:solidFill>
              </a:rPr>
              <a:t>Gewinner im Jahr 1988/89 </a:t>
            </a:r>
          </a:p>
        </p:txBody>
      </p:sp>
      <p:sp>
        <p:nvSpPr>
          <p:cNvPr id="6" name="TextBox 5"/>
          <p:cNvSpPr txBox="1"/>
          <p:nvPr/>
        </p:nvSpPr>
        <p:spPr>
          <a:xfrm>
            <a:off x="0" y="1"/>
            <a:ext cx="4191000" cy="1585049"/>
          </a:xfrm>
          <a:prstGeom prst="rect">
            <a:avLst/>
          </a:prstGeom>
          <a:noFill/>
        </p:spPr>
        <p:txBody>
          <a:bodyPr wrap="square" rtlCol="0">
            <a:spAutoFit/>
          </a:bodyPr>
          <a:lstStyle/>
          <a:p>
            <a:pPr>
              <a:spcBef>
                <a:spcPct val="20000"/>
              </a:spcBef>
            </a:pPr>
            <a:r>
              <a:rPr lang="de-DE" sz="9600" b="1" u="sng" kern="0" dirty="0">
                <a:solidFill>
                  <a:schemeClr val="tx2"/>
                </a:solidFill>
              </a:rPr>
              <a:t>1988</a:t>
            </a:r>
          </a:p>
        </p:txBody>
      </p:sp>
    </p:spTree>
    <p:custDataLst>
      <p:tags r:id="rId1"/>
    </p:custDataLst>
    <p:extLst>
      <p:ext uri="{BB962C8B-B14F-4D97-AF65-F5344CB8AC3E}">
        <p14:creationId xmlns:p14="http://schemas.microsoft.com/office/powerpoint/2010/main" val="374620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45A75-8294-374F-BE4D-C7A60DCE724C}"/>
              </a:ext>
            </a:extLst>
          </p:cNvPr>
          <p:cNvSpPr>
            <a:spLocks noGrp="1"/>
          </p:cNvSpPr>
          <p:nvPr>
            <p:ph type="body" sz="quarter" idx="12"/>
          </p:nvPr>
        </p:nvSpPr>
        <p:spPr>
          <a:xfrm>
            <a:off x="685800" y="2057400"/>
            <a:ext cx="5562600" cy="1530037"/>
          </a:xfrm>
        </p:spPr>
        <p:txBody>
          <a:bodyPr/>
          <a:lstStyle/>
          <a:p>
            <a:r>
              <a:rPr lang="de-DE" sz="4800" dirty="0">
                <a:solidFill>
                  <a:schemeClr val="tx2"/>
                </a:solidFill>
              </a:rPr>
              <a:t>LCIF schließt sich mit dem Carter Center zusammen</a:t>
            </a:r>
          </a:p>
        </p:txBody>
      </p:sp>
      <p:sp>
        <p:nvSpPr>
          <p:cNvPr id="3" name="Text Placeholder 2">
            <a:extLst>
              <a:ext uri="{FF2B5EF4-FFF2-40B4-BE49-F238E27FC236}">
                <a16:creationId xmlns:a16="http://schemas.microsoft.com/office/drawing/2014/main" id="{80AE8AC4-40CB-E945-9800-7E5BDD6F5E08}"/>
              </a:ext>
            </a:extLst>
          </p:cNvPr>
          <p:cNvSpPr>
            <a:spLocks noGrp="1"/>
          </p:cNvSpPr>
          <p:nvPr>
            <p:ph type="body" sz="quarter" idx="13"/>
          </p:nvPr>
        </p:nvSpPr>
        <p:spPr>
          <a:xfrm>
            <a:off x="1510085" y="4324205"/>
            <a:ext cx="6240544" cy="1447800"/>
          </a:xfrm>
        </p:spPr>
        <p:txBody>
          <a:bodyPr/>
          <a:lstStyle/>
          <a:p>
            <a:pPr marL="0" indent="0">
              <a:buNone/>
            </a:pPr>
            <a:r>
              <a:rPr lang="de-DE" sz="3600" dirty="0"/>
              <a:t>um Flussblindheit  </a:t>
            </a:r>
            <a:r>
              <a:rPr lang="en-US" sz="3600" dirty="0"/>
              <a:t>	</a:t>
            </a:r>
          </a:p>
          <a:p>
            <a:pPr marL="0" indent="0">
              <a:buNone/>
            </a:pPr>
            <a:r>
              <a:rPr lang="de-DE" sz="3600" dirty="0"/>
              <a:t>in Afrika und Lateinamerika zu bekämpfen</a:t>
            </a:r>
          </a:p>
        </p:txBody>
      </p:sp>
      <p:sp>
        <p:nvSpPr>
          <p:cNvPr id="11" name="TextBox 10"/>
          <p:cNvSpPr txBox="1"/>
          <p:nvPr/>
        </p:nvSpPr>
        <p:spPr>
          <a:xfrm>
            <a:off x="8077200" y="5133201"/>
            <a:ext cx="3429000" cy="461665"/>
          </a:xfrm>
          <a:prstGeom prst="rect">
            <a:avLst/>
          </a:prstGeom>
          <a:noFill/>
        </p:spPr>
        <p:txBody>
          <a:bodyPr wrap="square" rtlCol="0">
            <a:spAutoFit/>
          </a:bodyPr>
          <a:lstStyle/>
          <a:p>
            <a:r>
              <a:rPr lang="de-DE" altLang="en-US" sz="1200" dirty="0">
                <a:solidFill>
                  <a:schemeClr val="bg1"/>
                </a:solidFill>
                <a:latin typeface="Lato" panose="020F0502020204030203" pitchFamily="34" charset="0"/>
              </a:rPr>
              <a:t>Foto mit freundlicher Genehmigung von: </a:t>
            </a:r>
          </a:p>
          <a:p>
            <a:r>
              <a:rPr lang="de-DE" altLang="en-US" sz="1200" dirty="0">
                <a:solidFill>
                  <a:schemeClr val="bg1"/>
                </a:solidFill>
                <a:latin typeface="Lato" panose="020F0502020204030203" pitchFamily="34" charset="0"/>
              </a:rPr>
              <a:t>Carter Center/L. Gubb.</a:t>
            </a:r>
            <a:endParaRPr lang="de-DE" altLang="en-US" sz="1200" dirty="0">
              <a:solidFill>
                <a:schemeClr val="bg1"/>
              </a:solidFill>
            </a:endParaRPr>
          </a:p>
        </p:txBody>
      </p:sp>
      <p:sp>
        <p:nvSpPr>
          <p:cNvPr id="12"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9600" b="1" u="sng" kern="0" dirty="0">
                <a:solidFill>
                  <a:srgbClr val="F0C300"/>
                </a:solidFill>
              </a:rPr>
              <a:t>1999</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308" t="10108" r="16582" b="19470"/>
          <a:stretch/>
        </p:blipFill>
        <p:spPr>
          <a:xfrm>
            <a:off x="7772400" y="2302239"/>
            <a:ext cx="3962400" cy="2745866"/>
          </a:xfrm>
          <a:prstGeom prst="rect">
            <a:avLst/>
          </a:prstGeom>
        </p:spPr>
      </p:pic>
    </p:spTree>
    <p:custDataLst>
      <p:tags r:id="rId1"/>
    </p:custDataLst>
    <p:extLst>
      <p:ext uri="{BB962C8B-B14F-4D97-AF65-F5344CB8AC3E}">
        <p14:creationId xmlns:p14="http://schemas.microsoft.com/office/powerpoint/2010/main" val="203796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2971800" y="5181600"/>
            <a:ext cx="1450259"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33400" y="22098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endParaRPr lang="en-US" sz="6600" kern="0" dirty="0">
              <a:solidFill>
                <a:schemeClr val="tx2"/>
              </a:solidFill>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0" y="2486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9600" b="1" u="sng" kern="0" dirty="0">
                <a:solidFill>
                  <a:srgbClr val="F0C300"/>
                </a:solidFill>
              </a:rPr>
              <a:t>2005</a:t>
            </a:r>
            <a:endParaRPr lang="de-DE" sz="9600" b="1" kern="0" dirty="0">
              <a:solidFill>
                <a:srgbClr val="F0C300"/>
              </a:solidFill>
            </a:endParaRPr>
          </a:p>
        </p:txBody>
      </p:sp>
      <p:sp>
        <p:nvSpPr>
          <p:cNvPr id="3" name="Text Placeholder 2"/>
          <p:cNvSpPr>
            <a:spLocks noGrp="1"/>
          </p:cNvSpPr>
          <p:nvPr>
            <p:ph type="body" sz="quarter" idx="12"/>
          </p:nvPr>
        </p:nvSpPr>
        <p:spPr>
          <a:xfrm>
            <a:off x="304800" y="3155984"/>
            <a:ext cx="6781800" cy="463516"/>
          </a:xfrm>
        </p:spPr>
        <p:txBody>
          <a:bodyPr/>
          <a:lstStyle/>
          <a:p>
            <a:pPr lvl="0" algn="ctr">
              <a:spcBef>
                <a:spcPct val="0"/>
              </a:spcBef>
            </a:pPr>
            <a:endParaRPr lang="de-DE" sz="6600" dirty="0">
              <a:solidFill>
                <a:srgbClr val="002F87"/>
              </a:solidFill>
              <a:latin typeface="Arial" charset="0"/>
              <a:ea typeface="Arial" charset="0"/>
              <a:cs typeface="Arial" charset="0"/>
            </a:endParaRPr>
          </a:p>
          <a:p>
            <a:pPr lvl="0" algn="ctr">
              <a:spcBef>
                <a:spcPct val="0"/>
              </a:spcBef>
            </a:pPr>
            <a:r>
              <a:rPr lang="de-DE" sz="6600" dirty="0">
                <a:solidFill>
                  <a:srgbClr val="002F87"/>
                </a:solidFill>
                <a:latin typeface="Arial" charset="0"/>
              </a:rPr>
              <a:t>Die SightFirst II- Kampagne startet</a:t>
            </a:r>
          </a:p>
          <a:p>
            <a:endParaRPr lang="de-DE"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161" r="13684"/>
          <a:stretch/>
        </p:blipFill>
        <p:spPr>
          <a:xfrm>
            <a:off x="7543800" y="2057400"/>
            <a:ext cx="3886200" cy="2903750"/>
          </a:xfrm>
          <a:prstGeom prst="rect">
            <a:avLst/>
          </a:prstGeom>
        </p:spPr>
      </p:pic>
    </p:spTree>
    <p:custDataLst>
      <p:tags r:id="rId1"/>
    </p:custDataLst>
    <p:extLst>
      <p:ext uri="{BB962C8B-B14F-4D97-AF65-F5344CB8AC3E}">
        <p14:creationId xmlns:p14="http://schemas.microsoft.com/office/powerpoint/2010/main" val="231284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8229600" y="5715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943600" y="20574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de-DE" sz="6600" kern="0" dirty="0">
                <a:solidFill>
                  <a:schemeClr val="tx2"/>
                </a:solidFill>
                <a:latin typeface="Arial" charset="0"/>
              </a:rPr>
              <a:t>Lions leisten Erdbebenhilfe für China</a:t>
            </a:r>
            <a:endParaRPr lang="de-DE" sz="6600" kern="0" dirty="0">
              <a:solidFill>
                <a:schemeClr val="tx2"/>
              </a:solidFill>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1466608" y="495601"/>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9600" b="1" u="sng" kern="0" dirty="0">
                <a:solidFill>
                  <a:srgbClr val="F0C300"/>
                </a:solidFill>
              </a:rPr>
              <a:t>2008</a:t>
            </a:r>
            <a:endParaRPr lang="de-DE" sz="9600" b="1" kern="0" dirty="0">
              <a:solidFill>
                <a:srgbClr val="F0C300"/>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775" t="4040" r="7737" b="9343"/>
          <a:stretch/>
        </p:blipFill>
        <p:spPr>
          <a:xfrm>
            <a:off x="514108" y="2207443"/>
            <a:ext cx="5105400" cy="3733800"/>
          </a:xfrm>
          <a:prstGeom prst="rect">
            <a:avLst/>
          </a:prstGeom>
        </p:spPr>
      </p:pic>
    </p:spTree>
    <p:custDataLst>
      <p:tags r:id="rId1"/>
    </p:custDataLst>
    <p:extLst>
      <p:ext uri="{BB962C8B-B14F-4D97-AF65-F5344CB8AC3E}">
        <p14:creationId xmlns:p14="http://schemas.microsoft.com/office/powerpoint/2010/main" val="226288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2402958"/>
            <a:ext cx="5943600" cy="1711842"/>
          </a:xfrm>
        </p:spPr>
        <p:txBody>
          <a:bodyPr/>
          <a:lstStyle/>
          <a:p>
            <a:r>
              <a:rPr lang="de-DE" sz="5400" dirty="0">
                <a:solidFill>
                  <a:schemeClr val="tx2"/>
                </a:solidFill>
              </a:rPr>
              <a:t>Lions leisten nach dem Erdbeben in Haiti Notfallhilfe</a:t>
            </a:r>
          </a:p>
        </p:txBody>
      </p:sp>
      <p:pic>
        <p:nvPicPr>
          <p:cNvPr id="5" name="Picture Placeholder 4"/>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037"/>
          <a:stretch/>
        </p:blipFill>
        <p:spPr>
          <a:xfrm>
            <a:off x="7162800" y="1689079"/>
            <a:ext cx="4648200" cy="2753283"/>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9600" b="1" u="sng" kern="0" dirty="0">
                <a:solidFill>
                  <a:schemeClr val="tx2"/>
                </a:solidFill>
              </a:rPr>
              <a:t>2010</a:t>
            </a:r>
            <a:endParaRPr lang="de-DE" sz="9600" b="1" kern="0" dirty="0">
              <a:solidFill>
                <a:schemeClr val="tx2"/>
              </a:solidFill>
            </a:endParaRPr>
          </a:p>
        </p:txBody>
      </p:sp>
      <p:sp>
        <p:nvSpPr>
          <p:cNvPr id="7" name="TextBox 6"/>
          <p:cNvSpPr txBox="1"/>
          <p:nvPr/>
        </p:nvSpPr>
        <p:spPr>
          <a:xfrm>
            <a:off x="2425866" y="5105400"/>
            <a:ext cx="8699334" cy="1446550"/>
          </a:xfrm>
          <a:prstGeom prst="rect">
            <a:avLst/>
          </a:prstGeom>
          <a:noFill/>
        </p:spPr>
        <p:txBody>
          <a:bodyPr wrap="square" rtlCol="0">
            <a:spAutoFit/>
          </a:bodyPr>
          <a:lstStyle/>
          <a:p>
            <a:pPr algn="ctr"/>
            <a:r>
              <a:rPr lang="de-DE" sz="4400" dirty="0"/>
              <a:t>Mit</a:t>
            </a:r>
            <a:r>
              <a:rPr lang="de-DE" dirty="0"/>
              <a:t> </a:t>
            </a:r>
            <a:r>
              <a:rPr lang="de-DE" sz="4400" dirty="0">
                <a:solidFill>
                  <a:srgbClr val="56565A"/>
                </a:solidFill>
              </a:rPr>
              <a:t>Lions „Hope for Haiti“ wurden</a:t>
            </a:r>
            <a:r>
              <a:rPr lang="de-DE" sz="4400" dirty="0">
                <a:solidFill>
                  <a:schemeClr val="tx2"/>
                </a:solidFill>
              </a:rPr>
              <a:t> 4,2 Mio. USD aufgebracht</a:t>
            </a:r>
          </a:p>
        </p:txBody>
      </p:sp>
    </p:spTree>
    <p:custDataLst>
      <p:tags r:id="rId1"/>
    </p:custDataLst>
    <p:extLst>
      <p:ext uri="{BB962C8B-B14F-4D97-AF65-F5344CB8AC3E}">
        <p14:creationId xmlns:p14="http://schemas.microsoft.com/office/powerpoint/2010/main" val="18706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1752600"/>
            <a:ext cx="5943600" cy="1711842"/>
          </a:xfrm>
        </p:spPr>
        <p:txBody>
          <a:bodyPr/>
          <a:lstStyle/>
          <a:p>
            <a:r>
              <a:rPr lang="de-DE" sz="4800" dirty="0">
                <a:solidFill>
                  <a:schemeClr val="tx2"/>
                </a:solidFill>
              </a:rPr>
              <a:t>Centennial Service Challenge</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627577" y="895928"/>
            <a:ext cx="4511703" cy="3722371"/>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6705600"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9600" b="1" kern="0" dirty="0">
                <a:solidFill>
                  <a:schemeClr val="tx2"/>
                </a:solidFill>
              </a:rPr>
              <a:t>2014 - 2018</a:t>
            </a:r>
          </a:p>
        </p:txBody>
      </p:sp>
      <p:sp>
        <p:nvSpPr>
          <p:cNvPr id="7" name="TextBox 6"/>
          <p:cNvSpPr txBox="1"/>
          <p:nvPr/>
        </p:nvSpPr>
        <p:spPr>
          <a:xfrm>
            <a:off x="228600" y="4876800"/>
            <a:ext cx="9362580" cy="1446550"/>
          </a:xfrm>
          <a:prstGeom prst="rect">
            <a:avLst/>
          </a:prstGeom>
          <a:noFill/>
        </p:spPr>
        <p:txBody>
          <a:bodyPr wrap="square" rtlCol="0">
            <a:spAutoFit/>
          </a:bodyPr>
          <a:lstStyle/>
          <a:p>
            <a:pPr algn="ctr"/>
            <a:r>
              <a:rPr lang="de-DE" sz="4400" dirty="0">
                <a:solidFill>
                  <a:srgbClr val="56565A"/>
                </a:solidFill>
              </a:rPr>
              <a:t>246.000.000 Menschen geholfen -</a:t>
            </a:r>
          </a:p>
          <a:p>
            <a:pPr algn="ctr"/>
            <a:r>
              <a:rPr lang="de-DE" sz="4400" dirty="0">
                <a:solidFill>
                  <a:schemeClr val="tx2"/>
                </a:solidFill>
              </a:rPr>
              <a:t>über das Doppelte unseres Ziels!</a:t>
            </a:r>
          </a:p>
        </p:txBody>
      </p:sp>
    </p:spTree>
    <p:custDataLst>
      <p:tags r:id="rId1"/>
    </p:custDataLst>
    <p:extLst>
      <p:ext uri="{BB962C8B-B14F-4D97-AF65-F5344CB8AC3E}">
        <p14:creationId xmlns:p14="http://schemas.microsoft.com/office/powerpoint/2010/main" val="239185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de-DE" sz="9600" u="sng" dirty="0">
                <a:solidFill>
                  <a:schemeClr val="tx2"/>
                </a:solidFill>
              </a:rPr>
              <a:t>2017</a:t>
            </a:r>
            <a:endParaRPr lang="de-DE" sz="9600" dirty="0">
              <a:solidFill>
                <a:schemeClr val="tx2"/>
              </a:solidFill>
            </a:endParaRP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1"/>
          </p:nvPr>
        </p:nvSpPr>
        <p:spPr>
          <a:xfrm>
            <a:off x="4648200" y="152400"/>
            <a:ext cx="7543800" cy="6248326"/>
          </a:xfrm>
        </p:spPr>
        <p:txBody>
          <a:bodyPr/>
          <a:lstStyle/>
          <a:p>
            <a:pPr algn="ctr"/>
            <a:r>
              <a:rPr lang="de-DE" sz="2800" dirty="0"/>
              <a:t>Lions Clubs International kündigt unsere </a:t>
            </a:r>
          </a:p>
          <a:p>
            <a:pPr algn="ctr"/>
            <a:r>
              <a:rPr lang="de-DE" sz="6600" dirty="0"/>
              <a:t>globalen Anliegen </a:t>
            </a:r>
            <a:r>
              <a:rPr lang="de-DE" sz="2800" dirty="0"/>
              <a:t>an</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113" y="4457700"/>
            <a:ext cx="2056906" cy="2057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489" y="2416772"/>
            <a:ext cx="2057400" cy="2057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973" y="2422007"/>
            <a:ext cx="2014959" cy="205678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016" y="2286000"/>
            <a:ext cx="2274479" cy="20574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2879" y="4457700"/>
            <a:ext cx="2056907" cy="2057400"/>
          </a:xfrm>
          <a:prstGeom prst="rect">
            <a:avLst/>
          </a:prstGeom>
        </p:spPr>
      </p:pic>
    </p:spTree>
    <p:custDataLst>
      <p:tags r:id="rId1"/>
    </p:custDataLst>
    <p:extLst>
      <p:ext uri="{BB962C8B-B14F-4D97-AF65-F5344CB8AC3E}">
        <p14:creationId xmlns:p14="http://schemas.microsoft.com/office/powerpoint/2010/main" val="379810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52400" y="3124200"/>
            <a:ext cx="11887200" cy="445043"/>
          </a:xfrm>
        </p:spPr>
        <p:txBody>
          <a:bodyPr/>
          <a:lstStyle/>
          <a:p>
            <a:r>
              <a:rPr lang="de-DE" sz="6000" dirty="0"/>
              <a:t>Historische Höhepunkte</a:t>
            </a:r>
          </a:p>
        </p:txBody>
      </p:sp>
    </p:spTree>
    <p:custDataLst>
      <p:tags r:id="rId1"/>
    </p:custDataLst>
    <p:extLst>
      <p:ext uri="{BB962C8B-B14F-4D97-AF65-F5344CB8AC3E}">
        <p14:creationId xmlns:p14="http://schemas.microsoft.com/office/powerpoint/2010/main" val="158083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9" name="Text Placeholder 1"/>
          <p:cNvSpPr txBox="1">
            <a:spLocks/>
          </p:cNvSpPr>
          <p:nvPr/>
        </p:nvSpPr>
        <p:spPr>
          <a:xfrm>
            <a:off x="76200" y="0"/>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11500" b="1" u="sng" kern="0" dirty="0">
                <a:solidFill>
                  <a:srgbClr val="F0C300"/>
                </a:solidFill>
              </a:rPr>
              <a:t>2017</a:t>
            </a:r>
            <a:endParaRPr lang="de-DE" sz="11500" b="1" kern="0" dirty="0">
              <a:solidFill>
                <a:srgbClr val="F0C300"/>
              </a:solidFill>
            </a:endParaRPr>
          </a:p>
        </p:txBody>
      </p:sp>
      <p:sp>
        <p:nvSpPr>
          <p:cNvPr id="5" name="Text Placeholder 4"/>
          <p:cNvSpPr>
            <a:spLocks noGrp="1"/>
          </p:cNvSpPr>
          <p:nvPr>
            <p:ph type="body" sz="quarter" idx="12"/>
          </p:nvPr>
        </p:nvSpPr>
        <p:spPr>
          <a:xfrm>
            <a:off x="58132" y="1752600"/>
            <a:ext cx="9144000" cy="3962400"/>
          </a:xfrm>
        </p:spPr>
        <p:txBody>
          <a:bodyPr/>
          <a:lstStyle/>
          <a:p>
            <a:r>
              <a:rPr lang="de-DE" sz="10500" dirty="0"/>
              <a:t>Centennial-Feier!</a:t>
            </a:r>
          </a:p>
        </p:txBody>
      </p:sp>
    </p:spTree>
    <p:custDataLst>
      <p:tags r:id="rId1"/>
    </p:custDataLst>
    <p:extLst>
      <p:ext uri="{BB962C8B-B14F-4D97-AF65-F5344CB8AC3E}">
        <p14:creationId xmlns:p14="http://schemas.microsoft.com/office/powerpoint/2010/main" val="417816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3206478"/>
            <a:ext cx="8534399" cy="445043"/>
          </a:xfrm>
        </p:spPr>
        <p:txBody>
          <a:bodyPr/>
          <a:lstStyle/>
          <a:p>
            <a:r>
              <a:rPr lang="de-DE" sz="6000" dirty="0"/>
              <a:t>Organisationsstruktur</a:t>
            </a:r>
          </a:p>
        </p:txBody>
      </p:sp>
    </p:spTree>
    <p:custDataLst>
      <p:tags r:id="rId1"/>
    </p:custDataLst>
    <p:extLst>
      <p:ext uri="{BB962C8B-B14F-4D97-AF65-F5344CB8AC3E}">
        <p14:creationId xmlns:p14="http://schemas.microsoft.com/office/powerpoint/2010/main" val="111671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495800" cy="1595966"/>
          </a:xfrm>
        </p:spPr>
        <p:txBody>
          <a:bodyPr/>
          <a:lstStyle/>
          <a:p>
            <a:r>
              <a:rPr lang="de-DE" sz="4800" dirty="0">
                <a:solidFill>
                  <a:srgbClr val="082E87"/>
                </a:solidFill>
              </a:rPr>
              <a:t>Die Organisations-struktur von Lions Clubs International</a:t>
            </a:r>
          </a:p>
        </p:txBody>
      </p:sp>
      <p:graphicFrame>
        <p:nvGraphicFramePr>
          <p:cNvPr id="4" name="Diagram 3"/>
          <p:cNvGraphicFramePr/>
          <p:nvPr>
            <p:extLst>
              <p:ext uri="{D42A27DB-BD31-4B8C-83A1-F6EECF244321}">
                <p14:modId xmlns:p14="http://schemas.microsoft.com/office/powerpoint/2010/main" val="1826233279"/>
              </p:ext>
            </p:extLst>
          </p:nvPr>
        </p:nvGraphicFramePr>
        <p:xfrm>
          <a:off x="3581400" y="71966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9165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495800" cy="1595966"/>
          </a:xfrm>
        </p:spPr>
        <p:txBody>
          <a:bodyPr/>
          <a:lstStyle/>
          <a:p>
            <a:r>
              <a:rPr lang="de-DE" sz="4800" dirty="0">
                <a:solidFill>
                  <a:srgbClr val="082E87"/>
                </a:solidFill>
              </a:rPr>
              <a:t>Lokale Organisations- struktur</a:t>
            </a:r>
          </a:p>
        </p:txBody>
      </p:sp>
      <p:graphicFrame>
        <p:nvGraphicFramePr>
          <p:cNvPr id="16" name="Diagram 15"/>
          <p:cNvGraphicFramePr/>
          <p:nvPr>
            <p:extLst>
              <p:ext uri="{D42A27DB-BD31-4B8C-83A1-F6EECF244321}">
                <p14:modId xmlns:p14="http://schemas.microsoft.com/office/powerpoint/2010/main" val="301249048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2352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495800" cy="1595966"/>
          </a:xfrm>
        </p:spPr>
        <p:txBody>
          <a:bodyPr/>
          <a:lstStyle/>
          <a:p>
            <a:r>
              <a:rPr lang="de-DE" sz="4800" dirty="0">
                <a:solidFill>
                  <a:srgbClr val="082E87"/>
                </a:solidFill>
              </a:rPr>
              <a:t>Lokale Organisations- struktur</a:t>
            </a:r>
          </a:p>
        </p:txBody>
      </p:sp>
      <p:graphicFrame>
        <p:nvGraphicFramePr>
          <p:cNvPr id="16" name="Diagram 15"/>
          <p:cNvGraphicFramePr/>
          <p:nvPr>
            <p:extLst>
              <p:ext uri="{D42A27DB-BD31-4B8C-83A1-F6EECF244321}">
                <p14:modId xmlns:p14="http://schemas.microsoft.com/office/powerpoint/2010/main" val="428302360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956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1F2D3F-721C-5DEA-D8DE-F5C3F1143BA1}"/>
              </a:ext>
            </a:extLst>
          </p:cNvPr>
          <p:cNvPicPr>
            <a:picLocks noChangeAspect="1"/>
          </p:cNvPicPr>
          <p:nvPr/>
        </p:nvPicPr>
        <p:blipFill>
          <a:blip r:embed="rId4"/>
          <a:stretch>
            <a:fillRect/>
          </a:stretch>
        </p:blipFill>
        <p:spPr>
          <a:xfrm>
            <a:off x="1446100" y="270"/>
            <a:ext cx="9299799" cy="6857730"/>
          </a:xfrm>
          <a:prstGeom prst="rect">
            <a:avLst/>
          </a:prstGeom>
        </p:spPr>
      </p:pic>
    </p:spTree>
    <p:custDataLst>
      <p:tags r:id="rId1"/>
    </p:custDataLst>
    <p:extLst>
      <p:ext uri="{BB962C8B-B14F-4D97-AF65-F5344CB8AC3E}">
        <p14:creationId xmlns:p14="http://schemas.microsoft.com/office/powerpoint/2010/main" val="85395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4800" kern="0" dirty="0">
                <a:solidFill>
                  <a:schemeClr val="tx2"/>
                </a:solidFill>
              </a:rPr>
              <a:t>Clubpräsident</a:t>
            </a:r>
          </a:p>
        </p:txBody>
      </p:sp>
      <p:sp>
        <p:nvSpPr>
          <p:cNvPr id="7" name="TextBox 6"/>
          <p:cNvSpPr txBox="1"/>
          <p:nvPr/>
        </p:nvSpPr>
        <p:spPr>
          <a:xfrm>
            <a:off x="304800" y="1905000"/>
            <a:ext cx="5029200" cy="5016758"/>
          </a:xfrm>
          <a:prstGeom prst="rect">
            <a:avLst/>
          </a:prstGeom>
          <a:noFill/>
        </p:spPr>
        <p:txBody>
          <a:bodyPr wrap="square" rtlCol="0">
            <a:spAutoFit/>
          </a:bodyPr>
          <a:lstStyle/>
          <a:p>
            <a:r>
              <a:rPr lang="de-DE" sz="3200" dirty="0">
                <a:solidFill>
                  <a:schemeClr val="tx2"/>
                </a:solidFill>
              </a:rPr>
              <a:t>Aufgaben</a:t>
            </a:r>
            <a:endParaRPr lang="de-DE" sz="2800" dirty="0">
              <a:solidFill>
                <a:schemeClr val="tx2"/>
              </a:solidFill>
            </a:endParaRPr>
          </a:p>
          <a:p>
            <a:endParaRPr lang="de-DE" sz="2800" dirty="0"/>
          </a:p>
          <a:p>
            <a:pPr marL="457200" indent="-457200">
              <a:buFont typeface="Wingdings" panose="05000000000000000000" pitchFamily="2" charset="2"/>
              <a:buChar char="§"/>
            </a:pPr>
            <a:r>
              <a:rPr lang="de-DE" sz="2600" dirty="0"/>
              <a:t>Geschäftsführender Clubamtsträger</a:t>
            </a:r>
          </a:p>
          <a:p>
            <a:pPr marL="457200" indent="-457200">
              <a:buFont typeface="Wingdings" panose="05000000000000000000" pitchFamily="2" charset="2"/>
              <a:buChar char="§"/>
            </a:pPr>
            <a:r>
              <a:rPr lang="de-DE" sz="2600" dirty="0"/>
              <a:t>Vorsitzender bei Vorstandssitzungen und Clubtreffen.</a:t>
            </a:r>
          </a:p>
          <a:p>
            <a:pPr marL="457200" indent="-457200">
              <a:buFont typeface="Wingdings" panose="05000000000000000000" pitchFamily="2" charset="2"/>
              <a:buChar char="§"/>
            </a:pPr>
            <a:r>
              <a:rPr lang="de-DE" sz="2600" dirty="0"/>
              <a:t>Ernennt ständige/ Sonderausschüsse</a:t>
            </a:r>
          </a:p>
          <a:p>
            <a:pPr marL="457200" indent="-457200">
              <a:buFont typeface="Wingdings" panose="05000000000000000000" pitchFamily="2" charset="2"/>
              <a:buChar char="§"/>
            </a:pPr>
            <a:r>
              <a:rPr lang="de-DE" sz="2600" dirty="0"/>
              <a:t>Aktives Mitglied des Beratungsausschusses des Distrikt-Governors</a:t>
            </a:r>
          </a:p>
        </p:txBody>
      </p:sp>
      <p:sp>
        <p:nvSpPr>
          <p:cNvPr id="8" name="TextBox 7"/>
          <p:cNvSpPr txBox="1"/>
          <p:nvPr/>
        </p:nvSpPr>
        <p:spPr>
          <a:xfrm>
            <a:off x="6858000" y="1905000"/>
            <a:ext cx="5029200" cy="4616648"/>
          </a:xfrm>
          <a:prstGeom prst="rect">
            <a:avLst/>
          </a:prstGeom>
          <a:noFill/>
        </p:spPr>
        <p:txBody>
          <a:bodyPr wrap="square" rtlCol="0">
            <a:spAutoFit/>
          </a:bodyPr>
          <a:lstStyle/>
          <a:p>
            <a:r>
              <a:rPr lang="de-DE" sz="3200" dirty="0">
                <a:solidFill>
                  <a:schemeClr val="tx2"/>
                </a:solidFill>
              </a:rPr>
              <a:t>Herausforderungen</a:t>
            </a:r>
            <a:endParaRPr lang="de-DE" sz="2800" dirty="0">
              <a:solidFill>
                <a:schemeClr val="tx2"/>
              </a:solidFill>
            </a:endParaRPr>
          </a:p>
          <a:p>
            <a:endParaRPr lang="de-DE" sz="2800" dirty="0"/>
          </a:p>
          <a:p>
            <a:pPr marL="457200" indent="-457200">
              <a:buFont typeface="Wingdings" panose="05000000000000000000" pitchFamily="2" charset="2"/>
              <a:buChar char="§"/>
            </a:pPr>
            <a:r>
              <a:rPr lang="de-DE" sz="2600" dirty="0"/>
              <a:t>Mitglieder zu Höchstleistungen zu inspirieren</a:t>
            </a:r>
          </a:p>
          <a:p>
            <a:pPr marL="457200" indent="-457200">
              <a:buFont typeface="Wingdings" panose="05000000000000000000" pitchFamily="2" charset="2"/>
              <a:buChar char="§"/>
            </a:pPr>
            <a:r>
              <a:rPr lang="de-DE" sz="2600" dirty="0"/>
              <a:t>Für die dauerhafte Einbeziehung und Zufriedenheit der Mitglieder zu sorgen</a:t>
            </a:r>
          </a:p>
          <a:p>
            <a:pPr marL="457200" indent="-457200">
              <a:buFont typeface="Wingdings" panose="05000000000000000000" pitchFamily="2" charset="2"/>
              <a:buChar char="§"/>
            </a:pPr>
            <a:r>
              <a:rPr lang="de-DE" sz="2600" dirty="0"/>
              <a:t>Effiziente und unterhaltsame Treffen abzuhalten</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300093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572000" cy="1595966"/>
          </a:xfrm>
        </p:spPr>
        <p:txBody>
          <a:bodyPr/>
          <a:lstStyle/>
          <a:p>
            <a:r>
              <a:rPr lang="de-DE" sz="4800" dirty="0">
                <a:solidFill>
                  <a:srgbClr val="082E87"/>
                </a:solidFill>
              </a:rPr>
              <a:t>Lokale Organisations-struktur</a:t>
            </a:r>
          </a:p>
        </p:txBody>
      </p:sp>
      <p:graphicFrame>
        <p:nvGraphicFramePr>
          <p:cNvPr id="16" name="Diagram 15"/>
          <p:cNvGraphicFramePr/>
          <p:nvPr>
            <p:extLst>
              <p:ext uri="{D42A27DB-BD31-4B8C-83A1-F6EECF244321}">
                <p14:modId xmlns:p14="http://schemas.microsoft.com/office/powerpoint/2010/main" val="2370727184"/>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7676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152400" y="2667000"/>
            <a:ext cx="4724400" cy="1595966"/>
          </a:xfrm>
        </p:spPr>
        <p:txBody>
          <a:bodyPr/>
          <a:lstStyle/>
          <a:p>
            <a:r>
              <a:rPr lang="de-DE" sz="4800" dirty="0">
                <a:solidFill>
                  <a:srgbClr val="082E87"/>
                </a:solidFill>
              </a:rPr>
              <a:t>Lokale Organisations-struktur</a:t>
            </a:r>
          </a:p>
        </p:txBody>
      </p:sp>
      <p:graphicFrame>
        <p:nvGraphicFramePr>
          <p:cNvPr id="16" name="Diagram 15"/>
          <p:cNvGraphicFramePr/>
          <p:nvPr>
            <p:extLst>
              <p:ext uri="{D42A27DB-BD31-4B8C-83A1-F6EECF244321}">
                <p14:modId xmlns:p14="http://schemas.microsoft.com/office/powerpoint/2010/main" val="257213949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923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495800" cy="1595966"/>
          </a:xfrm>
        </p:spPr>
        <p:txBody>
          <a:bodyPr/>
          <a:lstStyle/>
          <a:p>
            <a:r>
              <a:rPr lang="de-DE" sz="4800" dirty="0">
                <a:solidFill>
                  <a:srgbClr val="082E87"/>
                </a:solidFill>
              </a:rPr>
              <a:t>Lokale Organisations- struktur</a:t>
            </a:r>
          </a:p>
        </p:txBody>
      </p:sp>
      <p:graphicFrame>
        <p:nvGraphicFramePr>
          <p:cNvPr id="16" name="Diagram 15"/>
          <p:cNvGraphicFramePr/>
          <p:nvPr>
            <p:extLst>
              <p:ext uri="{D42A27DB-BD31-4B8C-83A1-F6EECF244321}">
                <p14:modId xmlns:p14="http://schemas.microsoft.com/office/powerpoint/2010/main" val="403107351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8973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998" y="0"/>
            <a:ext cx="3418002" cy="1711842"/>
          </a:xfrm>
        </p:spPr>
        <p:txBody>
          <a:bodyPr/>
          <a:lstStyle/>
          <a:p>
            <a:r>
              <a:rPr lang="de-DE" sz="9600" dirty="0">
                <a:solidFill>
                  <a:schemeClr val="tx2"/>
                </a:solidFill>
              </a:rPr>
              <a:t>1917</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620" t="3077" r="5694" b="12308"/>
          <a:stretch/>
        </p:blipFill>
        <p:spPr>
          <a:xfrm>
            <a:off x="7620000" y="998220"/>
            <a:ext cx="4039990" cy="4937760"/>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55921"/>
            <a:ext cx="3632462" cy="1295400"/>
          </a:xfrm>
        </p:spPr>
        <p:txBody>
          <a:bodyPr/>
          <a:lstStyle/>
          <a:p>
            <a:r>
              <a:rPr lang="de-DE" sz="2400" dirty="0">
                <a:solidFill>
                  <a:schemeClr val="tx1"/>
                </a:solidFill>
              </a:rPr>
              <a:t>Melvin Jones gründete die Vereinigung der Lions Clubs</a:t>
            </a:r>
          </a:p>
        </p:txBody>
      </p:sp>
      <p:sp>
        <p:nvSpPr>
          <p:cNvPr id="10" name="Text Placeholder 7"/>
          <p:cNvSpPr txBox="1">
            <a:spLocks/>
          </p:cNvSpPr>
          <p:nvPr/>
        </p:nvSpPr>
        <p:spPr>
          <a:xfrm>
            <a:off x="914400" y="2667000"/>
            <a:ext cx="60960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6000" i="1" kern="0" dirty="0">
                <a:solidFill>
                  <a:srgbClr val="082E87"/>
                </a:solidFill>
                <a:latin typeface="Times New Roman" panose="02020603050405020304" pitchFamily="18" charset="0"/>
              </a:rPr>
              <a:t>„</a:t>
            </a:r>
            <a:r>
              <a:rPr lang="de-DE" sz="4000" i="1" kern="0" dirty="0">
                <a:solidFill>
                  <a:srgbClr val="082E87"/>
                </a:solidFill>
                <a:latin typeface="Times New Roman" panose="02020603050405020304" pitchFamily="18" charset="0"/>
              </a:rPr>
              <a:t>Man kommt nicht sehr weit, bis man anfängt, etwas für andere zu tun.“</a:t>
            </a:r>
          </a:p>
          <a:p>
            <a:r>
              <a:rPr lang="en-US" sz="2800" kern="0" dirty="0">
                <a:solidFill>
                  <a:srgbClr val="082E87"/>
                </a:solidFill>
              </a:rPr>
              <a:t>			</a:t>
            </a:r>
            <a:r>
              <a:rPr lang="de-DE" sz="2800" kern="0" dirty="0">
                <a:solidFill>
                  <a:srgbClr val="082E87"/>
                </a:solidFill>
              </a:rPr>
              <a:t>- Melvin Jones</a:t>
            </a:r>
          </a:p>
        </p:txBody>
      </p:sp>
    </p:spTree>
    <p:custDataLst>
      <p:tags r:id="rId1"/>
    </p:custDataLst>
    <p:extLst>
      <p:ext uri="{BB962C8B-B14F-4D97-AF65-F5344CB8AC3E}">
        <p14:creationId xmlns:p14="http://schemas.microsoft.com/office/powerpoint/2010/main" val="26064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4F7101B-F22B-9DBF-5200-5A5CF810FEEE}"/>
              </a:ext>
            </a:extLst>
          </p:cNvPr>
          <p:cNvPicPr>
            <a:picLocks noChangeAspect="1"/>
          </p:cNvPicPr>
          <p:nvPr/>
        </p:nvPicPr>
        <p:blipFill>
          <a:blip r:embed="rId4"/>
          <a:stretch>
            <a:fillRect/>
          </a:stretch>
        </p:blipFill>
        <p:spPr>
          <a:xfrm>
            <a:off x="12469" y="0"/>
            <a:ext cx="11584591" cy="6858000"/>
          </a:xfrm>
          <a:prstGeom prst="rect">
            <a:avLst/>
          </a:prstGeom>
        </p:spPr>
      </p:pic>
    </p:spTree>
    <p:custDataLst>
      <p:tags r:id="rId1"/>
    </p:custDataLst>
    <p:extLst>
      <p:ext uri="{BB962C8B-B14F-4D97-AF65-F5344CB8AC3E}">
        <p14:creationId xmlns:p14="http://schemas.microsoft.com/office/powerpoint/2010/main" val="306590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4800" kern="0" dirty="0">
                <a:solidFill>
                  <a:schemeClr val="tx2"/>
                </a:solidFill>
              </a:rPr>
              <a:t>Distrikt-Governor</a:t>
            </a:r>
          </a:p>
        </p:txBody>
      </p:sp>
      <p:sp>
        <p:nvSpPr>
          <p:cNvPr id="7" name="TextBox 6"/>
          <p:cNvSpPr txBox="1"/>
          <p:nvPr/>
        </p:nvSpPr>
        <p:spPr>
          <a:xfrm>
            <a:off x="381001" y="1320730"/>
            <a:ext cx="5596742" cy="4216539"/>
          </a:xfrm>
          <a:prstGeom prst="rect">
            <a:avLst/>
          </a:prstGeom>
          <a:noFill/>
        </p:spPr>
        <p:txBody>
          <a:bodyPr wrap="square" rtlCol="0">
            <a:spAutoFit/>
          </a:bodyPr>
          <a:lstStyle/>
          <a:p>
            <a:r>
              <a:rPr lang="de-DE" sz="3200" dirty="0">
                <a:solidFill>
                  <a:schemeClr val="tx2"/>
                </a:solidFill>
              </a:rPr>
              <a:t>Aufgaben</a:t>
            </a:r>
            <a:endParaRPr lang="de-DE" sz="2800" dirty="0">
              <a:solidFill>
                <a:schemeClr val="tx2"/>
              </a:solidFill>
            </a:endParaRPr>
          </a:p>
          <a:p>
            <a:endParaRPr lang="de-DE" sz="2800" dirty="0">
              <a:solidFill>
                <a:schemeClr val="tx2"/>
              </a:solidFill>
            </a:endParaRPr>
          </a:p>
          <a:p>
            <a:pPr marL="457200" indent="-457200">
              <a:buFont typeface="Wingdings" panose="05000000000000000000" pitchFamily="2" charset="2"/>
              <a:buChar char="§"/>
            </a:pPr>
            <a:r>
              <a:rPr lang="de-DE" sz="2600" dirty="0"/>
              <a:t>Fungiert als Distriktvorsitzender des Global Action Teams.</a:t>
            </a:r>
          </a:p>
          <a:p>
            <a:pPr marL="457200" indent="-457200">
              <a:buFont typeface="Wingdings" panose="05000000000000000000" pitchFamily="2" charset="2"/>
              <a:buChar char="§"/>
            </a:pPr>
            <a:r>
              <a:rPr lang="de-DE" sz="2600" dirty="0"/>
              <a:t>Verwaltet und fördert das Mitgliederwachstum, die Entwicklung neuer Clubs, die Entwicklung von Führungskräften und den humanitären Hilfsdienst.</a:t>
            </a:r>
          </a:p>
          <a:p>
            <a:pPr marL="457200" indent="-457200">
              <a:buFont typeface="Wingdings" panose="05000000000000000000" pitchFamily="2" charset="2"/>
              <a:buChar char="§"/>
            </a:pPr>
            <a:r>
              <a:rPr lang="de-DE" sz="2600" dirty="0"/>
              <a:t>Fördert LCIF und Hilfsaktivitäten </a:t>
            </a:r>
          </a:p>
        </p:txBody>
      </p:sp>
      <p:sp>
        <p:nvSpPr>
          <p:cNvPr id="8" name="TextBox 7"/>
          <p:cNvSpPr txBox="1"/>
          <p:nvPr/>
        </p:nvSpPr>
        <p:spPr>
          <a:xfrm>
            <a:off x="6781800" y="2107579"/>
            <a:ext cx="5189913" cy="3693319"/>
          </a:xfrm>
          <a:prstGeom prst="rect">
            <a:avLst/>
          </a:prstGeom>
          <a:noFill/>
        </p:spPr>
        <p:txBody>
          <a:bodyPr wrap="square" rtlCol="0">
            <a:spAutoFit/>
          </a:bodyPr>
          <a:lstStyle/>
          <a:p>
            <a:pPr marL="457200" indent="-457200">
              <a:buFont typeface="Wingdings" panose="05000000000000000000" pitchFamily="2" charset="2"/>
              <a:buChar char="§"/>
            </a:pPr>
            <a:r>
              <a:rPr lang="de-DE" sz="2600" dirty="0"/>
              <a:t>Vorsitz über das Kabinett, die Convention und andere Distrikttreffen</a:t>
            </a:r>
          </a:p>
          <a:p>
            <a:pPr marL="457200" indent="-457200">
              <a:buFont typeface="Wingdings" panose="05000000000000000000" pitchFamily="2" charset="2"/>
              <a:buChar char="§"/>
            </a:pPr>
            <a:r>
              <a:rPr lang="de-DE" sz="2600" dirty="0"/>
              <a:t>Förderung von Harmonie unter den bstehenden Lions Clubs</a:t>
            </a:r>
          </a:p>
          <a:p>
            <a:pPr marL="457200" indent="-457200">
              <a:buFont typeface="Wingdings" panose="05000000000000000000" pitchFamily="2" charset="2"/>
              <a:buChar char="§"/>
            </a:pPr>
            <a:r>
              <a:rPr lang="de-DE" sz="2600" dirty="0"/>
              <a:t>Wahrnehmung anderer, vom internationalen Vorstand geforderter Funktionen und Handlungen</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29283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104394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4800" kern="0" dirty="0">
                <a:solidFill>
                  <a:schemeClr val="tx2"/>
                </a:solidFill>
              </a:rPr>
              <a:t>Erster Vize-Distrikt-Governor</a:t>
            </a:r>
          </a:p>
        </p:txBody>
      </p:sp>
      <p:sp>
        <p:nvSpPr>
          <p:cNvPr id="7" name="TextBox 6"/>
          <p:cNvSpPr txBox="1"/>
          <p:nvPr/>
        </p:nvSpPr>
        <p:spPr>
          <a:xfrm>
            <a:off x="685800" y="1905000"/>
            <a:ext cx="8839200" cy="3416320"/>
          </a:xfrm>
          <a:prstGeom prst="rect">
            <a:avLst/>
          </a:prstGeom>
          <a:noFill/>
        </p:spPr>
        <p:txBody>
          <a:bodyPr wrap="square" rtlCol="0">
            <a:spAutoFit/>
          </a:bodyPr>
          <a:lstStyle/>
          <a:p>
            <a:r>
              <a:rPr lang="de-DE" sz="3200" dirty="0">
                <a:solidFill>
                  <a:schemeClr val="tx2"/>
                </a:solidFill>
              </a:rPr>
              <a:t>Aufgaben</a:t>
            </a:r>
            <a:endParaRPr lang="de-DE" sz="2800" dirty="0">
              <a:solidFill>
                <a:schemeClr val="tx2"/>
              </a:solidFill>
            </a:endParaRPr>
          </a:p>
          <a:p>
            <a:endParaRPr lang="de-DE" sz="2800" dirty="0">
              <a:solidFill>
                <a:schemeClr val="tx2"/>
              </a:solidFill>
            </a:endParaRPr>
          </a:p>
          <a:p>
            <a:pPr marL="457200" indent="-457200">
              <a:buFont typeface="Wingdings" panose="05000000000000000000" pitchFamily="2" charset="2"/>
              <a:buChar char="§"/>
            </a:pPr>
            <a:r>
              <a:rPr lang="de-DE" sz="2600" dirty="0"/>
              <a:t>Bereitet sich auf das Amt des Distrikt-Governors vor</a:t>
            </a:r>
          </a:p>
          <a:p>
            <a:pPr marL="457200" indent="-457200">
              <a:buFont typeface="Wingdings" panose="05000000000000000000" pitchFamily="2" charset="2"/>
              <a:buChar char="§"/>
            </a:pPr>
            <a:r>
              <a:rPr lang="de-DE" sz="2600" dirty="0"/>
              <a:t>Fördert den Zweck dieser Vereinigung</a:t>
            </a:r>
          </a:p>
          <a:p>
            <a:pPr marL="457200" indent="-457200">
              <a:buFont typeface="Wingdings" panose="05000000000000000000" pitchFamily="2" charset="2"/>
              <a:buChar char="§"/>
            </a:pPr>
            <a:r>
              <a:rPr lang="de-DE" sz="2600" dirty="0"/>
              <a:t>Nimmt an den Kabinettssitzungen teil</a:t>
            </a:r>
          </a:p>
          <a:p>
            <a:pPr marL="457200" indent="-457200">
              <a:buFont typeface="Wingdings" panose="05000000000000000000" pitchFamily="2" charset="2"/>
              <a:buChar char="§"/>
            </a:pPr>
            <a:r>
              <a:rPr lang="de-DE" sz="2600" dirty="0"/>
              <a:t>Ermittelt Stärken und Schwächen der Clubs im Distrikt</a:t>
            </a:r>
          </a:p>
          <a:p>
            <a:pPr marL="457200" indent="-457200">
              <a:buFont typeface="Wingdings" panose="05000000000000000000" pitchFamily="2" charset="2"/>
              <a:buChar char="§"/>
            </a:pPr>
            <a:r>
              <a:rPr lang="de-DE" sz="2600" dirty="0"/>
              <a:t>Beteiligt sich an der Planung des Distriktbudgets</a:t>
            </a:r>
          </a:p>
          <a:p>
            <a:pPr marL="457200" indent="-457200">
              <a:buFont typeface="Wingdings" panose="05000000000000000000" pitchFamily="2" charset="2"/>
              <a:buChar char="§"/>
            </a:pPr>
            <a:r>
              <a:rPr lang="de-DE" sz="2600" dirty="0"/>
              <a:t>Hilft bei der Planung der Distriktversammlung</a:t>
            </a:r>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228270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90678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4800" kern="0" dirty="0">
                <a:solidFill>
                  <a:schemeClr val="tx2"/>
                </a:solidFill>
              </a:rPr>
              <a:t>Zweiter Vize-Distrikt-Governor</a:t>
            </a:r>
          </a:p>
        </p:txBody>
      </p:sp>
      <p:sp>
        <p:nvSpPr>
          <p:cNvPr id="7" name="TextBox 6"/>
          <p:cNvSpPr txBox="1"/>
          <p:nvPr/>
        </p:nvSpPr>
        <p:spPr>
          <a:xfrm>
            <a:off x="685800" y="1905000"/>
            <a:ext cx="8839200" cy="4216539"/>
          </a:xfrm>
          <a:prstGeom prst="rect">
            <a:avLst/>
          </a:prstGeom>
          <a:noFill/>
        </p:spPr>
        <p:txBody>
          <a:bodyPr wrap="square" rtlCol="0">
            <a:spAutoFit/>
          </a:bodyPr>
          <a:lstStyle/>
          <a:p>
            <a:r>
              <a:rPr lang="de-DE" sz="3200" dirty="0">
                <a:solidFill>
                  <a:schemeClr val="tx2"/>
                </a:solidFill>
              </a:rPr>
              <a:t>Aufgaben</a:t>
            </a:r>
            <a:endParaRPr lang="de-DE" sz="2800" dirty="0">
              <a:solidFill>
                <a:schemeClr val="tx2"/>
              </a:solidFill>
            </a:endParaRPr>
          </a:p>
          <a:p>
            <a:endParaRPr lang="de-DE" sz="2800" dirty="0">
              <a:solidFill>
                <a:schemeClr val="tx2"/>
              </a:solidFill>
            </a:endParaRPr>
          </a:p>
          <a:p>
            <a:pPr marL="457200" indent="-457200">
              <a:buFont typeface="Wingdings" panose="05000000000000000000" pitchFamily="2" charset="2"/>
              <a:buChar char="§"/>
            </a:pPr>
            <a:r>
              <a:rPr lang="de-DE" sz="2600" dirty="0"/>
              <a:t>Mitwirkung bei der Distriktverwaltung</a:t>
            </a:r>
          </a:p>
          <a:p>
            <a:pPr marL="457200" indent="-457200">
              <a:buFont typeface="Wingdings" panose="05000000000000000000" pitchFamily="2" charset="2"/>
              <a:buChar char="§"/>
            </a:pPr>
            <a:endParaRPr lang="de-DE" sz="2600" dirty="0"/>
          </a:p>
          <a:p>
            <a:pPr marL="457200" indent="-457200">
              <a:buFont typeface="Wingdings" panose="05000000000000000000" pitchFamily="2" charset="2"/>
              <a:buChar char="§"/>
            </a:pPr>
            <a:r>
              <a:rPr lang="de-DE" sz="2600" dirty="0"/>
              <a:t>Aneignung eines besseren Verständnisses der Club- und Distriktdirektiven, Verfahren und verfügbaren Programme</a:t>
            </a:r>
          </a:p>
          <a:p>
            <a:pPr marL="457200" indent="-457200">
              <a:buFont typeface="Wingdings" panose="05000000000000000000" pitchFamily="2" charset="2"/>
              <a:buChar char="§"/>
            </a:pPr>
            <a:endParaRPr lang="de-DE" sz="2600" dirty="0"/>
          </a:p>
          <a:p>
            <a:pPr marL="457200" indent="-457200">
              <a:buFont typeface="Wingdings" panose="05000000000000000000" pitchFamily="2" charset="2"/>
              <a:buChar char="§"/>
            </a:pPr>
            <a:r>
              <a:rPr lang="de-DE" sz="2600" dirty="0"/>
              <a:t>Agieren als Vertreter von Lions Clubs International und, wo angebracht, als Vertreter des Distrikt-Governors</a:t>
            </a:r>
          </a:p>
          <a:p>
            <a:pPr marL="457200" indent="-457200">
              <a:buFont typeface="Wingdings" panose="05000000000000000000" pitchFamily="2" charset="2"/>
              <a:buChar char="§"/>
            </a:pPr>
            <a:endParaRPr lang="de-DE" sz="2600" dirty="0"/>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57153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de-DE" sz="4800" b="1" kern="0" dirty="0">
                <a:solidFill>
                  <a:srgbClr val="FFFFFF"/>
                </a:solidFill>
                <a:latin typeface="Arial" charset="0"/>
              </a:rPr>
              <a:t>Lokale Organisationsstruktur</a:t>
            </a:r>
            <a:endParaRPr lang="de-DE" sz="4800" b="1" kern="0" dirty="0">
              <a:solidFill>
                <a:srgbClr val="FFFFFF"/>
              </a:solidFill>
              <a:latin typeface="Arial" charset="0"/>
              <a:ea typeface="Arial" charset="0"/>
              <a:cs typeface="Arial" charset="0"/>
            </a:endParaRPr>
          </a:p>
        </p:txBody>
      </p:sp>
      <p:sp>
        <p:nvSpPr>
          <p:cNvPr id="3" name="Rectangle 2">
            <a:extLst>
              <a:ext uri="{FF2B5EF4-FFF2-40B4-BE49-F238E27FC236}">
                <a16:creationId xmlns:a16="http://schemas.microsoft.com/office/drawing/2014/main" id="{A2EDEDFF-F07C-C444-8635-21BF9097F07B}"/>
              </a:ext>
            </a:extLst>
          </p:cNvPr>
          <p:cNvSpPr/>
          <p:nvPr/>
        </p:nvSpPr>
        <p:spPr>
          <a:xfrm>
            <a:off x="622128" y="310782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499621" y="2269629"/>
            <a:ext cx="3414014" cy="87291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de-DE" sz="3200" kern="0" dirty="0">
                <a:solidFill>
                  <a:srgbClr val="0A5496"/>
                </a:solidFill>
                <a:latin typeface="Arial" charset="0"/>
              </a:rPr>
              <a:t>Multidistrikt</a:t>
            </a:r>
            <a:endParaRPr lang="de-DE" sz="3200" kern="0" dirty="0">
              <a:solidFill>
                <a:srgbClr val="0A5496"/>
              </a:solidFill>
              <a:latin typeface="Arial" charset="0"/>
              <a:ea typeface="Arial" charset="0"/>
              <a:cs typeface="Arial" charset="0"/>
            </a:endParaRPr>
          </a:p>
        </p:txBody>
      </p:sp>
      <p:sp>
        <p:nvSpPr>
          <p:cNvPr id="9" name="TextBox 8"/>
          <p:cNvSpPr txBox="1"/>
          <p:nvPr/>
        </p:nvSpPr>
        <p:spPr>
          <a:xfrm>
            <a:off x="533400" y="3488829"/>
            <a:ext cx="8077200" cy="1692771"/>
          </a:xfrm>
          <a:prstGeom prst="rect">
            <a:avLst/>
          </a:prstGeom>
          <a:noFill/>
        </p:spPr>
        <p:txBody>
          <a:bodyPr wrap="square" rtlCol="0">
            <a:spAutoFit/>
          </a:bodyPr>
          <a:lstStyle/>
          <a:p>
            <a:pPr marL="457200" indent="-457200">
              <a:buFont typeface="Wingdings" panose="05000000000000000000" pitchFamily="2" charset="2"/>
              <a:buChar char="§"/>
            </a:pPr>
            <a:r>
              <a:rPr lang="de-DE" sz="2600" dirty="0"/>
              <a:t>Zwei oder mehr Distrikte</a:t>
            </a:r>
          </a:p>
          <a:p>
            <a:pPr marL="457200" indent="-457200">
              <a:buFont typeface="Wingdings" panose="05000000000000000000" pitchFamily="2" charset="2"/>
              <a:buChar char="§"/>
            </a:pPr>
            <a:endParaRPr lang="de-DE" sz="2600" dirty="0"/>
          </a:p>
          <a:p>
            <a:pPr marL="457200" indent="-457200">
              <a:buFont typeface="Wingdings" panose="05000000000000000000" pitchFamily="2" charset="2"/>
              <a:buChar char="§"/>
            </a:pPr>
            <a:r>
              <a:rPr lang="de-DE" sz="2600" dirty="0"/>
              <a:t>Auf Distrikt- und Multidistriktversammlungen gewählte Amtsträger</a:t>
            </a:r>
          </a:p>
        </p:txBody>
      </p:sp>
    </p:spTree>
    <p:custDataLst>
      <p:tags r:id="rId1"/>
    </p:custDataLst>
    <p:extLst>
      <p:ext uri="{BB962C8B-B14F-4D97-AF65-F5344CB8AC3E}">
        <p14:creationId xmlns:p14="http://schemas.microsoft.com/office/powerpoint/2010/main" val="124299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32657" y="0"/>
            <a:ext cx="12189518" cy="1569660"/>
          </a:xfrm>
          <a:prstGeom prst="rect">
            <a:avLst/>
          </a:prstGeom>
          <a:noFill/>
        </p:spPr>
        <p:txBody>
          <a:bodyPr wrap="square" rtlCol="0">
            <a:spAutoFit/>
          </a:bodyPr>
          <a:lstStyle/>
          <a:p>
            <a:pPr algn="ctr"/>
            <a:r>
              <a:rPr lang="de-DE" sz="4800" b="1" kern="0" dirty="0">
                <a:solidFill>
                  <a:srgbClr val="FFFFFF"/>
                </a:solidFill>
                <a:latin typeface="Arial" charset="0"/>
              </a:rPr>
              <a:t>Organisationsstruktur von </a:t>
            </a:r>
            <a:br>
              <a:rPr lang="de-DE" sz="4800" b="1" kern="0" dirty="0">
                <a:solidFill>
                  <a:srgbClr val="FFFFFF"/>
                </a:solidFill>
                <a:latin typeface="Arial" charset="0"/>
              </a:rPr>
            </a:br>
            <a:r>
              <a:rPr lang="de-DE" sz="4800" b="1" kern="0" dirty="0">
                <a:solidFill>
                  <a:srgbClr val="FFFFFF"/>
                </a:solidFill>
                <a:latin typeface="Arial" charset="0"/>
              </a:rPr>
              <a:t>Lions Clubs International</a:t>
            </a:r>
            <a:endParaRPr lang="de-DE" sz="4800" b="1" kern="0" dirty="0">
              <a:solidFill>
                <a:srgbClr val="FFFFFF"/>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A2EDEDFF-F07C-C444-8635-21BF9097F07B}"/>
              </a:ext>
            </a:extLst>
          </p:cNvPr>
          <p:cNvSpPr/>
          <p:nvPr/>
        </p:nvSpPr>
        <p:spPr>
          <a:xfrm>
            <a:off x="515955" y="2743200"/>
            <a:ext cx="1715367"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7" name="Title 1">
            <a:extLst>
              <a:ext uri="{FF2B5EF4-FFF2-40B4-BE49-F238E27FC236}">
                <a16:creationId xmlns:a16="http://schemas.microsoft.com/office/drawing/2014/main" id="{0B0FCDB9-A522-E34C-A1D0-ECA2F25E12DD}"/>
              </a:ext>
            </a:extLst>
          </p:cNvPr>
          <p:cNvSpPr txBox="1">
            <a:spLocks/>
          </p:cNvSpPr>
          <p:nvPr/>
        </p:nvSpPr>
        <p:spPr>
          <a:xfrm>
            <a:off x="380999" y="1905000"/>
            <a:ext cx="7463015" cy="95746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de-DE" sz="3200" kern="0" dirty="0">
                <a:solidFill>
                  <a:srgbClr val="0A5496"/>
                </a:solidFill>
                <a:latin typeface="Arial" charset="0"/>
              </a:rPr>
              <a:t>Internationaler Vorstand</a:t>
            </a:r>
            <a:endParaRPr lang="de-DE" sz="3200" kern="0" dirty="0">
              <a:solidFill>
                <a:srgbClr val="0A5496"/>
              </a:solidFill>
              <a:latin typeface="Arial" charset="0"/>
              <a:ea typeface="Arial" charset="0"/>
              <a:cs typeface="Arial" charset="0"/>
            </a:endParaRPr>
          </a:p>
        </p:txBody>
      </p:sp>
      <p:sp>
        <p:nvSpPr>
          <p:cNvPr id="10" name="TextBox 9"/>
          <p:cNvSpPr txBox="1"/>
          <p:nvPr/>
        </p:nvSpPr>
        <p:spPr>
          <a:xfrm>
            <a:off x="381000" y="3124200"/>
            <a:ext cx="5029200" cy="2893100"/>
          </a:xfrm>
          <a:prstGeom prst="rect">
            <a:avLst/>
          </a:prstGeom>
          <a:noFill/>
        </p:spPr>
        <p:txBody>
          <a:bodyPr wrap="square" rtlCol="0">
            <a:spAutoFit/>
          </a:bodyPr>
          <a:lstStyle/>
          <a:p>
            <a:pPr marL="457200" indent="-457200">
              <a:buFont typeface="Wingdings" panose="05000000000000000000" pitchFamily="2" charset="2"/>
              <a:buChar char="§"/>
            </a:pPr>
            <a:r>
              <a:rPr lang="de-DE" sz="2600" dirty="0"/>
              <a:t>Internationaler Präsident</a:t>
            </a:r>
          </a:p>
          <a:p>
            <a:pPr marL="457200" indent="-457200">
              <a:buFont typeface="Wingdings" panose="05000000000000000000" pitchFamily="2" charset="2"/>
              <a:buChar char="§"/>
            </a:pPr>
            <a:r>
              <a:rPr lang="de-DE" sz="2600" dirty="0"/>
              <a:t>Immediate Past International President</a:t>
            </a:r>
          </a:p>
          <a:p>
            <a:pPr marL="457200" indent="-457200">
              <a:buFont typeface="Wingdings" panose="05000000000000000000" pitchFamily="2" charset="2"/>
              <a:buChar char="§"/>
            </a:pPr>
            <a:r>
              <a:rPr lang="de-DE" sz="2600" dirty="0"/>
              <a:t>Erster Internationaler Vizepräsident</a:t>
            </a:r>
          </a:p>
          <a:p>
            <a:pPr marL="457200" indent="-457200">
              <a:buFont typeface="Wingdings" panose="05000000000000000000" pitchFamily="2" charset="2"/>
              <a:buChar char="§"/>
            </a:pPr>
            <a:r>
              <a:rPr lang="de-DE" sz="2600" dirty="0"/>
              <a:t>Zweiter Internationaler Vizepräsident</a:t>
            </a:r>
          </a:p>
        </p:txBody>
      </p:sp>
      <p:sp>
        <p:nvSpPr>
          <p:cNvPr id="3" name="TextBox 2"/>
          <p:cNvSpPr txBox="1"/>
          <p:nvPr/>
        </p:nvSpPr>
        <p:spPr>
          <a:xfrm>
            <a:off x="7010400" y="31242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de-DE" sz="2600" dirty="0"/>
              <a:t>Dritter Internationaler Vizepräsident</a:t>
            </a:r>
          </a:p>
          <a:p>
            <a:pPr marL="457200" indent="-457200">
              <a:buFont typeface="Wingdings" panose="05000000000000000000" pitchFamily="2" charset="2"/>
              <a:buChar char="§"/>
            </a:pPr>
            <a:r>
              <a:rPr lang="de-DE" sz="2600" dirty="0"/>
              <a:t>Internationale Direktoren</a:t>
            </a:r>
          </a:p>
          <a:p>
            <a:pPr marL="457200" indent="-457200">
              <a:buFont typeface="Wingdings" panose="05000000000000000000" pitchFamily="2" charset="2"/>
              <a:buChar char="§"/>
            </a:pPr>
            <a:r>
              <a:rPr lang="de-DE" sz="2600" dirty="0"/>
              <a:t>Internationale Vorstandseinberufene</a:t>
            </a:r>
          </a:p>
          <a:p>
            <a:pPr marL="457200" indent="-457200">
              <a:buFont typeface="Wingdings" panose="05000000000000000000" pitchFamily="2" charset="2"/>
              <a:buChar char="§"/>
            </a:pPr>
            <a:r>
              <a:rPr lang="de-DE" sz="2600" dirty="0"/>
              <a:t>Administrative Amtsträger von Lions Clubs International</a:t>
            </a:r>
          </a:p>
          <a:p>
            <a:endParaRPr lang="de-DE" sz="2600" dirty="0"/>
          </a:p>
        </p:txBody>
      </p:sp>
    </p:spTree>
    <p:custDataLst>
      <p:tags r:id="rId1"/>
    </p:custDataLst>
    <p:extLst>
      <p:ext uri="{BB962C8B-B14F-4D97-AF65-F5344CB8AC3E}">
        <p14:creationId xmlns:p14="http://schemas.microsoft.com/office/powerpoint/2010/main" val="132657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85801" y="0"/>
            <a:ext cx="5943600" cy="1711842"/>
          </a:xfrm>
        </p:spPr>
        <p:txBody>
          <a:bodyPr/>
          <a:lstStyle/>
          <a:p>
            <a:r>
              <a:rPr lang="de-DE"/>
              <a:t>Mitarbeiterstab des Internationalen Hauptsitzes</a:t>
            </a:r>
            <a:endParaRPr lang="de-DE" dirty="0"/>
          </a:p>
        </p:txBody>
      </p:sp>
      <p:pic>
        <p:nvPicPr>
          <p:cNvPr id="8" name="Picture Placeholder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6589" r="6589"/>
          <a:stretch>
            <a:fillRect/>
          </a:stretch>
        </p:blipFill>
        <p:spPr/>
      </p:pic>
      <p:sp>
        <p:nvSpPr>
          <p:cNvPr id="7" name="Text Placeholder 6"/>
          <p:cNvSpPr>
            <a:spLocks noGrp="1"/>
          </p:cNvSpPr>
          <p:nvPr>
            <p:ph type="body" sz="quarter" idx="14"/>
          </p:nvPr>
        </p:nvSpPr>
        <p:spPr>
          <a:xfrm>
            <a:off x="685800" y="2438400"/>
            <a:ext cx="6172200" cy="1295400"/>
          </a:xfrm>
        </p:spPr>
        <p:txBody>
          <a:bodyPr/>
          <a:lstStyle/>
          <a:p>
            <a:pPr marL="285750" indent="-285750">
              <a:buFont typeface="Wingdings" panose="05000000000000000000" pitchFamily="2" charset="2"/>
              <a:buChar char="§"/>
            </a:pPr>
            <a:r>
              <a:rPr lang="de-DE" sz="2800" dirty="0">
                <a:solidFill>
                  <a:schemeClr val="tx1"/>
                </a:solidFill>
              </a:rPr>
              <a:t>Regionalbüros</a:t>
            </a:r>
          </a:p>
          <a:p>
            <a:pPr marL="804849" lvl="1" indent="-285750">
              <a:buFont typeface="Wingdings" panose="05000000000000000000" pitchFamily="2" charset="2"/>
              <a:buChar char="§"/>
            </a:pPr>
            <a:r>
              <a:rPr lang="de-DE" sz="2800" dirty="0">
                <a:solidFill>
                  <a:schemeClr val="tx1"/>
                </a:solidFill>
              </a:rPr>
              <a:t>OSEAL (Constitutional Area 5)</a:t>
            </a:r>
          </a:p>
          <a:p>
            <a:pPr marL="804849" lvl="1" indent="-285750">
              <a:buFont typeface="Wingdings" panose="05000000000000000000" pitchFamily="2" charset="2"/>
              <a:buChar char="§"/>
            </a:pPr>
            <a:r>
              <a:rPr lang="de-DE" sz="2800" dirty="0">
                <a:solidFill>
                  <a:schemeClr val="tx1"/>
                </a:solidFill>
              </a:rPr>
              <a:t>ISAAME (Constitutional Area 6)</a:t>
            </a:r>
          </a:p>
          <a:p>
            <a:pPr marL="285750" indent="-285750">
              <a:buFont typeface="Wingdings" panose="05000000000000000000" pitchFamily="2" charset="2"/>
              <a:buChar char="§"/>
            </a:pPr>
            <a:r>
              <a:rPr lang="de-DE" sz="2800" dirty="0">
                <a:solidFill>
                  <a:schemeClr val="tx1"/>
                </a:solidFill>
              </a:rPr>
              <a:t>Der gesamte Mitarbeiterstab unterstützt Lions auf aller Welt</a:t>
            </a:r>
          </a:p>
        </p:txBody>
      </p:sp>
    </p:spTree>
    <p:custDataLst>
      <p:tags r:id="rId1"/>
    </p:custDataLst>
    <p:extLst>
      <p:ext uri="{BB962C8B-B14F-4D97-AF65-F5344CB8AC3E}">
        <p14:creationId xmlns:p14="http://schemas.microsoft.com/office/powerpoint/2010/main" val="15524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133600"/>
            <a:ext cx="4267200" cy="2169583"/>
          </a:xfrm>
        </p:spPr>
        <p:txBody>
          <a:bodyPr/>
          <a:lstStyle/>
          <a:p>
            <a:r>
              <a:rPr lang="de-DE" sz="4600" dirty="0">
                <a:solidFill>
                  <a:srgbClr val="082E87"/>
                </a:solidFill>
              </a:rPr>
              <a:t>Internationaler Hauptsitz</a:t>
            </a:r>
          </a:p>
        </p:txBody>
      </p:sp>
      <p:graphicFrame>
        <p:nvGraphicFramePr>
          <p:cNvPr id="4" name="Diagram 3"/>
          <p:cNvGraphicFramePr/>
          <p:nvPr>
            <p:extLst>
              <p:ext uri="{D42A27DB-BD31-4B8C-83A1-F6EECF244321}">
                <p14:modId xmlns:p14="http://schemas.microsoft.com/office/powerpoint/2010/main" val="982105616"/>
              </p:ext>
            </p:extLst>
          </p:nvPr>
        </p:nvGraphicFramePr>
        <p:xfrm>
          <a:off x="3429000" y="152401"/>
          <a:ext cx="81280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96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de-DE" sz="6000" dirty="0"/>
              <a:t>Hilfeleistungen</a:t>
            </a:r>
          </a:p>
        </p:txBody>
      </p:sp>
    </p:spTree>
    <p:custDataLst>
      <p:tags r:id="rId1"/>
    </p:custDataLst>
    <p:extLst>
      <p:ext uri="{BB962C8B-B14F-4D97-AF65-F5344CB8AC3E}">
        <p14:creationId xmlns:p14="http://schemas.microsoft.com/office/powerpoint/2010/main" val="346882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76200" y="304800"/>
            <a:ext cx="5334000" cy="1015663"/>
          </a:xfrm>
          <a:prstGeom prst="rect">
            <a:avLst/>
          </a:prstGeom>
          <a:noFill/>
        </p:spPr>
        <p:txBody>
          <a:bodyPr wrap="square" rtlCol="0">
            <a:spAutoFit/>
          </a:bodyPr>
          <a:lstStyle/>
          <a:p>
            <a:r>
              <a:rPr lang="de-DE" sz="6000" b="1" kern="0" dirty="0">
                <a:solidFill>
                  <a:schemeClr val="tx2"/>
                </a:solidFill>
                <a:latin typeface="Arial" charset="0"/>
              </a:rPr>
              <a:t>„We Serve“</a:t>
            </a:r>
            <a:endParaRPr lang="de-DE" sz="6000" b="1" kern="0" dirty="0">
              <a:solidFill>
                <a:schemeClr val="tx2"/>
              </a:solidFill>
              <a:latin typeface="Arial" charset="0"/>
              <a:ea typeface="Arial" charset="0"/>
              <a:cs typeface="Arial" charset="0"/>
            </a:endParaRPr>
          </a:p>
        </p:txBody>
      </p:sp>
      <p:sp>
        <p:nvSpPr>
          <p:cNvPr id="3" name="Rectangle 2">
            <a:extLst>
              <a:ext uri="{FF2B5EF4-FFF2-40B4-BE49-F238E27FC236}">
                <a16:creationId xmlns:a16="http://schemas.microsoft.com/office/drawing/2014/main" id="{A2EDEDFF-F07C-C444-8635-21BF9097F07B}"/>
              </a:ext>
            </a:extLst>
          </p:cNvPr>
          <p:cNvSpPr/>
          <p:nvPr/>
        </p:nvSpPr>
        <p:spPr>
          <a:xfrm>
            <a:off x="700786" y="14015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700786" y="2364175"/>
            <a:ext cx="11488731"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endParaRPr lang="en-US" sz="3200" kern="0" dirty="0">
              <a:solidFill>
                <a:srgbClr val="0A5496"/>
              </a:solidFill>
              <a:latin typeface="Arial" charset="0"/>
              <a:ea typeface="Arial" charset="0"/>
              <a:cs typeface="Arial" charset="0"/>
            </a:endParaRPr>
          </a:p>
        </p:txBody>
      </p:sp>
      <p:sp>
        <p:nvSpPr>
          <p:cNvPr id="5" name="Content Placeholder 1">
            <a:extLst>
              <a:ext uri="{FF2B5EF4-FFF2-40B4-BE49-F238E27FC236}">
                <a16:creationId xmlns:a16="http://schemas.microsoft.com/office/drawing/2014/main" id="{2D92102E-F46E-7B45-A212-234259ABCFE2}"/>
              </a:ext>
            </a:extLst>
          </p:cNvPr>
          <p:cNvSpPr txBox="1">
            <a:spLocks/>
          </p:cNvSpPr>
          <p:nvPr/>
        </p:nvSpPr>
        <p:spPr>
          <a:xfrm>
            <a:off x="700786" y="1828800"/>
            <a:ext cx="10729213" cy="3004431"/>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457200" indent="-457200">
              <a:spcBef>
                <a:spcPct val="0"/>
              </a:spcBef>
              <a:buFont typeface="Wingdings" panose="05000000000000000000" pitchFamily="2" charset="2"/>
              <a:buChar char="§"/>
            </a:pPr>
            <a:r>
              <a:rPr lang="de-DE" sz="3200" dirty="0">
                <a:latin typeface="Arial" pitchFamily="34" charset="0"/>
              </a:rPr>
              <a:t>Fünf globale Anliegen </a:t>
            </a:r>
          </a:p>
          <a:p>
            <a:pPr marL="952559" lvl="1" indent="0">
              <a:spcBef>
                <a:spcPct val="0"/>
              </a:spcBef>
              <a:buNone/>
            </a:pPr>
            <a:endParaRPr lang="de-DE" sz="1000" dirty="0">
              <a:latin typeface="Arial" pitchFamily="34" charset="0"/>
              <a:ea typeface="ヒラギノ角ゴ Pro W3" pitchFamily="125" charset="-128"/>
            </a:endParaRPr>
          </a:p>
          <a:p>
            <a:pPr marL="952559" lvl="1" indent="0">
              <a:spcBef>
                <a:spcPct val="0"/>
              </a:spcBef>
              <a:buNone/>
            </a:pPr>
            <a:endParaRPr lang="de-DE" sz="1000" dirty="0">
              <a:latin typeface="Arial" pitchFamily="34" charset="0"/>
              <a:ea typeface="ヒラギノ角ゴ Pro W3" pitchFamily="125" charset="-128"/>
            </a:endParaRPr>
          </a:p>
          <a:p>
            <a:pPr marL="952559" lvl="1" indent="0">
              <a:spcBef>
                <a:spcPct val="0"/>
              </a:spcBef>
              <a:buNone/>
            </a:pPr>
            <a:endParaRPr lang="de-DE" sz="1000" dirty="0">
              <a:latin typeface="Arial" pitchFamily="34" charset="0"/>
              <a:ea typeface="ヒラギノ角ゴ Pro W3" pitchFamily="125" charset="-128"/>
            </a:endParaRPr>
          </a:p>
          <a:p>
            <a:pPr marL="952559" lvl="1" indent="0">
              <a:spcBef>
                <a:spcPct val="0"/>
              </a:spcBef>
              <a:buNone/>
            </a:pPr>
            <a:endParaRPr lang="de-DE" sz="1000" dirty="0">
              <a:latin typeface="Arial" pitchFamily="34" charset="0"/>
              <a:ea typeface="ヒラギノ角ゴ Pro W3" pitchFamily="125" charset="-128"/>
            </a:endParaRPr>
          </a:p>
          <a:p>
            <a:pPr marL="952559" lvl="1" indent="0">
              <a:spcBef>
                <a:spcPct val="0"/>
              </a:spcBef>
              <a:buNone/>
            </a:pPr>
            <a:endParaRPr lang="de-DE" sz="1000" dirty="0">
              <a:latin typeface="Arial" pitchFamily="34" charset="0"/>
              <a:ea typeface="ヒラギノ角ゴ Pro W3" pitchFamily="125" charset="-128"/>
            </a:endParaRPr>
          </a:p>
          <a:p>
            <a:pPr marL="952559" lvl="1" indent="0">
              <a:spcBef>
                <a:spcPct val="0"/>
              </a:spcBef>
              <a:buNone/>
            </a:pPr>
            <a:endParaRPr lang="de-DE" sz="1000" dirty="0">
              <a:latin typeface="Arial" pitchFamily="34" charset="0"/>
              <a:ea typeface="ヒラギノ角ゴ Pro W3" pitchFamily="125" charset="-128"/>
            </a:endParaRPr>
          </a:p>
          <a:p>
            <a:pPr marL="952559" lvl="1" indent="0">
              <a:spcBef>
                <a:spcPct val="0"/>
              </a:spcBef>
              <a:buNone/>
            </a:pPr>
            <a:endParaRPr lang="de-DE" sz="1000" dirty="0">
              <a:latin typeface="Arial" pitchFamily="34" charset="0"/>
              <a:ea typeface="ヒラギノ角ゴ Pro W3" pitchFamily="125" charset="-128"/>
            </a:endParaRPr>
          </a:p>
          <a:p>
            <a:pPr marL="952559" lvl="1" indent="0">
              <a:spcBef>
                <a:spcPct val="0"/>
              </a:spcBef>
              <a:buNone/>
            </a:pPr>
            <a:endParaRPr lang="de-DE" sz="1000" dirty="0">
              <a:latin typeface="Arial" pitchFamily="34" charset="0"/>
              <a:ea typeface="ヒラギノ角ゴ Pro W3" pitchFamily="125" charset="-128"/>
            </a:endParaRPr>
          </a:p>
          <a:p>
            <a:pPr marL="952559" lvl="1" indent="0">
              <a:spcBef>
                <a:spcPct val="0"/>
              </a:spcBef>
              <a:buNone/>
            </a:pPr>
            <a:endParaRPr lang="de-DE" sz="1000" dirty="0">
              <a:latin typeface="Arial" pitchFamily="34" charset="0"/>
              <a:ea typeface="ヒラギノ角ゴ Pro W3" pitchFamily="125" charset="-128"/>
            </a:endParaRPr>
          </a:p>
          <a:p>
            <a:pPr marL="952559" lvl="1" indent="0">
              <a:spcBef>
                <a:spcPct val="0"/>
              </a:spcBef>
              <a:buNone/>
            </a:pPr>
            <a:endParaRPr lang="de-DE" sz="1000" dirty="0">
              <a:latin typeface="Arial" pitchFamily="34" charset="0"/>
              <a:ea typeface="ヒラギノ角ゴ Pro W3" pitchFamily="125" charset="-128"/>
            </a:endParaRPr>
          </a:p>
          <a:p>
            <a:pPr marL="952559" lvl="1" indent="0">
              <a:spcBef>
                <a:spcPct val="0"/>
              </a:spcBef>
              <a:buNone/>
            </a:pPr>
            <a:endParaRPr lang="de-DE" sz="1000" dirty="0">
              <a:latin typeface="Arial" pitchFamily="34" charset="0"/>
              <a:ea typeface="ヒラギノ角ゴ Pro W3" pitchFamily="125" charset="-128"/>
            </a:endParaRPr>
          </a:p>
          <a:p>
            <a:pPr marL="952559" lvl="1" indent="0">
              <a:spcBef>
                <a:spcPct val="0"/>
              </a:spcBef>
              <a:buNone/>
            </a:pPr>
            <a:endParaRPr lang="de-DE" sz="1000" dirty="0">
              <a:latin typeface="Arial" pitchFamily="34" charset="0"/>
              <a:ea typeface="ヒラギノ角ゴ Pro W3" pitchFamily="125" charset="-128"/>
            </a:endParaRPr>
          </a:p>
          <a:p>
            <a:pPr marL="952559" lvl="1" indent="0">
              <a:spcBef>
                <a:spcPct val="0"/>
              </a:spcBef>
              <a:buNone/>
            </a:pPr>
            <a:endParaRPr lang="de-DE" sz="1000" dirty="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de-DE" sz="3200" dirty="0">
                <a:latin typeface="Arial" pitchFamily="34" charset="0"/>
              </a:rPr>
              <a:t>Analyse der Club- und Gemeinschaftsbedürfnisse</a:t>
            </a:r>
            <a:br>
              <a:rPr dirty="0"/>
            </a:br>
            <a:endParaRPr lang="de-DE" sz="3200" dirty="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de-DE" sz="3200" dirty="0">
                <a:latin typeface="Arial" pitchFamily="34" charset="0"/>
              </a:rPr>
              <a:t>„Wann immer du Hilfe brauchst - ein Lion ist zur Stelle!“</a:t>
            </a:r>
            <a:br>
              <a:rPr dirty="0"/>
            </a:br>
            <a:r>
              <a:rPr lang="en-US" dirty="0"/>
              <a:t>	</a:t>
            </a:r>
          </a:p>
        </p:txBody>
      </p:sp>
      <p:graphicFrame>
        <p:nvGraphicFramePr>
          <p:cNvPr id="16" name="Table 15"/>
          <p:cNvGraphicFramePr>
            <a:graphicFrameLocks noGrp="1"/>
          </p:cNvGraphicFramePr>
          <p:nvPr>
            <p:extLst>
              <p:ext uri="{D42A27DB-BD31-4B8C-83A1-F6EECF244321}">
                <p14:modId xmlns:p14="http://schemas.microsoft.com/office/powerpoint/2010/main" val="2570936025"/>
              </p:ext>
            </p:extLst>
          </p:nvPr>
        </p:nvGraphicFramePr>
        <p:xfrm>
          <a:off x="1425915" y="2553775"/>
          <a:ext cx="8819008" cy="1554480"/>
        </p:xfrm>
        <a:graphic>
          <a:graphicData uri="http://schemas.openxmlformats.org/drawingml/2006/table">
            <a:tbl>
              <a:tblPr firstRow="1" bandRow="1">
                <a:tableStyleId>{2D5ABB26-0587-4C30-8999-92F81FD0307C}</a:tableStyleId>
              </a:tblPr>
              <a:tblGrid>
                <a:gridCol w="4409504">
                  <a:extLst>
                    <a:ext uri="{9D8B030D-6E8A-4147-A177-3AD203B41FA5}">
                      <a16:colId xmlns:a16="http://schemas.microsoft.com/office/drawing/2014/main" val="20000"/>
                    </a:ext>
                  </a:extLst>
                </a:gridCol>
                <a:gridCol w="4409504">
                  <a:extLst>
                    <a:ext uri="{9D8B030D-6E8A-4147-A177-3AD203B41FA5}">
                      <a16:colId xmlns:a16="http://schemas.microsoft.com/office/drawing/2014/main" val="20001"/>
                    </a:ext>
                  </a:extLst>
                </a:gridCol>
              </a:tblGrid>
              <a:tr h="370840">
                <a:tc>
                  <a:txBody>
                    <a:bodyPr/>
                    <a:lstStyle/>
                    <a:p>
                      <a:pPr marL="457200" indent="-457200">
                        <a:buFont typeface="Wingdings" panose="05000000000000000000" pitchFamily="2" charset="2"/>
                        <a:buChar char="§"/>
                      </a:pPr>
                      <a:r>
                        <a:rPr lang="de-DE" sz="2800" b="0" dirty="0">
                          <a:latin typeface="Arial" panose="020B0604020202020204" pitchFamily="34" charset="0"/>
                        </a:rPr>
                        <a:t>Diabetes</a:t>
                      </a:r>
                      <a:endParaRPr lang="de-DE" sz="2800" b="0" dirty="0">
                        <a:latin typeface="Arial" panose="020B0604020202020204" pitchFamily="34" charset="0"/>
                        <a:cs typeface="Arial" panose="020B0604020202020204" pitchFamily="34" charset="0"/>
                      </a:endParaRPr>
                    </a:p>
                  </a:txBody>
                  <a:tcPr/>
                </a:tc>
                <a:tc>
                  <a:txBody>
                    <a:bodyPr/>
                    <a:lstStyle/>
                    <a:p>
                      <a:pPr marL="457200" indent="-457200">
                        <a:buFont typeface="Wingdings" panose="05000000000000000000" pitchFamily="2" charset="2"/>
                        <a:buChar char="§"/>
                      </a:pPr>
                      <a:r>
                        <a:rPr lang="de-DE" sz="2800" b="0" dirty="0">
                          <a:latin typeface="Arial" panose="020B0604020202020204" pitchFamily="34" charset="0"/>
                        </a:rPr>
                        <a:t>Kinderkrebs</a:t>
                      </a:r>
                      <a:endParaRPr lang="de-DE"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marL="457200" indent="-457200">
                        <a:buFont typeface="Wingdings" panose="05000000000000000000" pitchFamily="2" charset="2"/>
                        <a:buChar char="§"/>
                      </a:pPr>
                      <a:r>
                        <a:rPr lang="de-DE" sz="2800" b="0" dirty="0">
                          <a:latin typeface="Arial" panose="020B0604020202020204" pitchFamily="34" charset="0"/>
                        </a:rPr>
                        <a:t>Umwelt </a:t>
                      </a:r>
                      <a:endParaRPr lang="de-DE" sz="2800" b="0" dirty="0">
                        <a:latin typeface="Arial" panose="020B0604020202020204" pitchFamily="34" charset="0"/>
                        <a:cs typeface="Arial" panose="020B0604020202020204" pitchFamily="34" charset="0"/>
                      </a:endParaRPr>
                    </a:p>
                  </a:txBody>
                  <a:tcPr/>
                </a:tc>
                <a:tc>
                  <a:txBody>
                    <a:bodyPr/>
                    <a:lstStyle/>
                    <a:p>
                      <a:pPr marL="457200" indent="-457200">
                        <a:buFont typeface="Wingdings" panose="05000000000000000000" pitchFamily="2" charset="2"/>
                        <a:buChar char="§"/>
                      </a:pPr>
                      <a:r>
                        <a:rPr lang="de-DE" sz="2800" b="0" dirty="0">
                          <a:latin typeface="Arial" panose="020B0604020202020204" pitchFamily="34" charset="0"/>
                        </a:rPr>
                        <a:t>Sehkraft</a:t>
                      </a:r>
                      <a:endParaRPr lang="de-DE"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marL="457200" indent="-457200">
                        <a:buFont typeface="Wingdings" panose="05000000000000000000" pitchFamily="2" charset="2"/>
                        <a:buChar char="§"/>
                      </a:pPr>
                      <a:r>
                        <a:rPr lang="de-DE" sz="2800" b="0" dirty="0">
                          <a:latin typeface="Arial" panose="020B0604020202020204" pitchFamily="34" charset="0"/>
                        </a:rPr>
                        <a:t>Hungerhilfe</a:t>
                      </a:r>
                      <a:endParaRPr lang="de-DE" sz="2800" b="0" dirty="0">
                        <a:latin typeface="Arial" panose="020B0604020202020204" pitchFamily="34" charset="0"/>
                        <a:cs typeface="Arial" panose="020B0604020202020204" pitchFamily="34" charset="0"/>
                      </a:endParaRPr>
                    </a:p>
                  </a:txBody>
                  <a:tcPr/>
                </a:tc>
                <a:tc>
                  <a:txBody>
                    <a:bodyPr/>
                    <a:lstStyle/>
                    <a:p>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7210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0"/>
            <a:ext cx="5943600" cy="1711842"/>
          </a:xfrm>
        </p:spPr>
        <p:txBody>
          <a:bodyPr/>
          <a:lstStyle/>
          <a:p>
            <a:r>
              <a:rPr lang="de-DE" sz="9600" dirty="0">
                <a:solidFill>
                  <a:schemeClr val="tx2"/>
                </a:solidFill>
              </a:rPr>
              <a:t>1920</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358" r="15358"/>
          <a:stretch>
            <a:fillRect/>
          </a:stretch>
        </p:blipFill>
        <p:spPr>
          <a:xfrm>
            <a:off x="6237767" y="1219200"/>
            <a:ext cx="5954233" cy="4572000"/>
          </a:xfrm>
        </p:spPr>
      </p:pic>
      <p:sp>
        <p:nvSpPr>
          <p:cNvPr id="4" name="Text Placeholder 3"/>
          <p:cNvSpPr>
            <a:spLocks noGrp="1"/>
          </p:cNvSpPr>
          <p:nvPr>
            <p:ph type="body" sz="quarter" idx="14"/>
          </p:nvPr>
        </p:nvSpPr>
        <p:spPr>
          <a:xfrm>
            <a:off x="848833" y="2743200"/>
            <a:ext cx="5704367" cy="1295400"/>
          </a:xfrm>
        </p:spPr>
        <p:txBody>
          <a:bodyPr/>
          <a:lstStyle/>
          <a:p>
            <a:r>
              <a:rPr lang="de-DE" sz="6000" dirty="0">
                <a:solidFill>
                  <a:schemeClr val="tx2"/>
                </a:solidFill>
              </a:rPr>
              <a:t>Erste Clubgründung in Kanada</a:t>
            </a:r>
          </a:p>
        </p:txBody>
      </p:sp>
    </p:spTree>
    <p:custDataLst>
      <p:tags r:id="rId1"/>
    </p:custDataLst>
    <p:extLst>
      <p:ext uri="{BB962C8B-B14F-4D97-AF65-F5344CB8AC3E}">
        <p14:creationId xmlns:p14="http://schemas.microsoft.com/office/powerpoint/2010/main" val="124726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de-DE" sz="6000" dirty="0"/>
              <a:t>Alles über Lions</a:t>
            </a:r>
          </a:p>
        </p:txBody>
      </p:sp>
      <p:sp>
        <p:nvSpPr>
          <p:cNvPr id="3" name="Text Placeholder 2"/>
          <p:cNvSpPr>
            <a:spLocks noGrp="1"/>
          </p:cNvSpPr>
          <p:nvPr>
            <p:ph type="body" sz="quarter" idx="13"/>
          </p:nvPr>
        </p:nvSpPr>
        <p:spPr/>
        <p:txBody>
          <a:bodyPr/>
          <a:lstStyle/>
          <a:p>
            <a:r>
              <a:rPr lang="de-DE" sz="3600" dirty="0"/>
              <a:t>Geschichte</a:t>
            </a:r>
          </a:p>
          <a:p>
            <a:r>
              <a:rPr lang="de-DE" sz="3600" dirty="0"/>
              <a:t>Organisationsstruktur</a:t>
            </a:r>
          </a:p>
          <a:p>
            <a:r>
              <a:rPr lang="de-DE" sz="3600" dirty="0"/>
              <a:t>Hilfeleistungen</a:t>
            </a:r>
          </a:p>
        </p:txBody>
      </p:sp>
    </p:spTree>
    <p:custDataLst>
      <p:tags r:id="rId1"/>
    </p:custDataLst>
    <p:extLst>
      <p:ext uri="{BB962C8B-B14F-4D97-AF65-F5344CB8AC3E}">
        <p14:creationId xmlns:p14="http://schemas.microsoft.com/office/powerpoint/2010/main" val="163006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0" y="0"/>
            <a:ext cx="3276599" cy="1711842"/>
          </a:xfrm>
        </p:spPr>
        <p:txBody>
          <a:bodyPr/>
          <a:lstStyle/>
          <a:p>
            <a:r>
              <a:rPr lang="de-DE" sz="9600" dirty="0">
                <a:solidFill>
                  <a:schemeClr val="tx2"/>
                </a:solidFill>
              </a:rPr>
              <a:t>1925</a:t>
            </a:r>
          </a:p>
        </p:txBody>
      </p:sp>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76418" y="838200"/>
            <a:ext cx="4023514" cy="4956048"/>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38200"/>
            <a:ext cx="3352801" cy="1295400"/>
          </a:xfrm>
        </p:spPr>
        <p:txBody>
          <a:bodyPr/>
          <a:lstStyle/>
          <a:p>
            <a:r>
              <a:rPr lang="de-DE" sz="2800" dirty="0">
                <a:solidFill>
                  <a:schemeClr val="tx1"/>
                </a:solidFill>
              </a:rPr>
              <a:t>Helen Keller forderte die Lions heraus</a:t>
            </a:r>
          </a:p>
        </p:txBody>
      </p:sp>
      <p:sp>
        <p:nvSpPr>
          <p:cNvPr id="10" name="Text Placeholder 7"/>
          <p:cNvSpPr txBox="1">
            <a:spLocks/>
          </p:cNvSpPr>
          <p:nvPr/>
        </p:nvSpPr>
        <p:spPr>
          <a:xfrm>
            <a:off x="838200" y="2667000"/>
            <a:ext cx="5791200" cy="28956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600" b="1" kern="0" dirty="0">
                <a:solidFill>
                  <a:schemeClr val="tx2"/>
                </a:solidFill>
              </a:rPr>
              <a:t>Die Lions wurden </a:t>
            </a:r>
            <a:r>
              <a:rPr lang="de-DE" sz="6600" i="1" kern="0" dirty="0">
                <a:solidFill>
                  <a:schemeClr val="tx2"/>
                </a:solidFill>
                <a:latin typeface="Times New Roman" panose="02020603050405020304" pitchFamily="18" charset="0"/>
              </a:rPr>
              <a:t>„</a:t>
            </a:r>
            <a:r>
              <a:rPr lang="de-DE" sz="4800" i="1" kern="0" dirty="0">
                <a:solidFill>
                  <a:schemeClr val="tx2"/>
                </a:solidFill>
                <a:latin typeface="Times New Roman" panose="02020603050405020304" pitchFamily="18" charset="0"/>
              </a:rPr>
              <a:t>Ritter der Blinden im Kampf gegen die Dunkelheit.</a:t>
            </a:r>
            <a:r>
              <a:rPr lang="de-DE" sz="4400" i="1" kern="0" dirty="0">
                <a:solidFill>
                  <a:schemeClr val="tx2"/>
                </a:solidFill>
                <a:latin typeface="Times New Roman" panose="02020603050405020304" pitchFamily="18" charset="0"/>
              </a:rPr>
              <a:t>“</a:t>
            </a:r>
          </a:p>
        </p:txBody>
      </p:sp>
    </p:spTree>
    <p:custDataLst>
      <p:tags r:id="rId1"/>
    </p:custDataLst>
    <p:extLst>
      <p:ext uri="{BB962C8B-B14F-4D97-AF65-F5344CB8AC3E}">
        <p14:creationId xmlns:p14="http://schemas.microsoft.com/office/powerpoint/2010/main" val="383439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838200" y="3200400"/>
            <a:ext cx="9753599" cy="1905000"/>
          </a:xfrm>
        </p:spPr>
        <p:txBody>
          <a:bodyPr/>
          <a:lstStyle/>
          <a:p>
            <a:pPr>
              <a:spcBef>
                <a:spcPts val="0"/>
              </a:spcBef>
            </a:pPr>
            <a:r>
              <a:rPr lang="de-DE" sz="10000" dirty="0">
                <a:latin typeface="+mn-lt"/>
              </a:rPr>
              <a:t>„</a:t>
            </a:r>
            <a:r>
              <a:rPr lang="de-DE" sz="10000" dirty="0" err="1">
                <a:latin typeface="+mn-lt"/>
              </a:rPr>
              <a:t>We</a:t>
            </a:r>
            <a:r>
              <a:rPr lang="de-DE" sz="10000" dirty="0">
                <a:latin typeface="+mn-lt"/>
              </a:rPr>
              <a:t> Serve” </a:t>
            </a:r>
          </a:p>
          <a:p>
            <a:pPr>
              <a:spcBef>
                <a:spcPts val="0"/>
              </a:spcBef>
            </a:pPr>
            <a:r>
              <a:rPr lang="de-DE" sz="10000" dirty="0">
                <a:latin typeface="+mn-lt"/>
              </a:rPr>
              <a:t>(Wir helfen)</a:t>
            </a:r>
          </a:p>
        </p:txBody>
      </p:sp>
      <p:sp>
        <p:nvSpPr>
          <p:cNvPr id="3"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9600" b="1" kern="0" dirty="0">
                <a:solidFill>
                  <a:schemeClr val="bg1"/>
                </a:solidFill>
              </a:rPr>
              <a:t>1954</a:t>
            </a:r>
          </a:p>
        </p:txBody>
      </p:sp>
      <p:sp>
        <p:nvSpPr>
          <p:cNvPr id="4" name="Text Placeholder 7"/>
          <p:cNvSpPr txBox="1">
            <a:spLocks/>
          </p:cNvSpPr>
          <p:nvPr/>
        </p:nvSpPr>
        <p:spPr>
          <a:xfrm>
            <a:off x="6096000" y="5715000"/>
            <a:ext cx="6106888" cy="1600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2800" kern="0" dirty="0">
                <a:solidFill>
                  <a:schemeClr val="bg1"/>
                </a:solidFill>
              </a:rPr>
              <a:t>Wird als offizielles Motto von Lions Clubs International festgelegt</a:t>
            </a:r>
          </a:p>
        </p:txBody>
      </p:sp>
    </p:spTree>
    <p:custDataLst>
      <p:tags r:id="rId1"/>
    </p:custDataLst>
    <p:extLst>
      <p:ext uri="{BB962C8B-B14F-4D97-AF65-F5344CB8AC3E}">
        <p14:creationId xmlns:p14="http://schemas.microsoft.com/office/powerpoint/2010/main" val="253560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83771" y="1940097"/>
            <a:ext cx="6019800" cy="26852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6600" b="1" kern="0" dirty="0">
                <a:solidFill>
                  <a:schemeClr val="tx2"/>
                </a:solidFill>
                <a:latin typeface="Arial" charset="0"/>
              </a:rPr>
              <a:t>Der erste Leo-Club wird gegründet</a:t>
            </a:r>
            <a:endParaRPr lang="de-DE" sz="6600" b="1" kern="0" dirty="0">
              <a:solidFill>
                <a:schemeClr val="tx2"/>
              </a:solidFill>
              <a:latin typeface="Arial" charset="0"/>
              <a:ea typeface="Arial" charset="0"/>
              <a:cs typeface="Arial"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257300"/>
            <a:ext cx="3901965" cy="3771900"/>
          </a:xfrm>
          <a:prstGeom prst="rect">
            <a:avLst/>
          </a:prstGeom>
        </p:spPr>
      </p:pic>
      <p:sp>
        <p:nvSpPr>
          <p:cNvPr id="7" name="Text Placeholder 2"/>
          <p:cNvSpPr txBox="1">
            <a:spLocks/>
          </p:cNvSpPr>
          <p:nvPr/>
        </p:nvSpPr>
        <p:spPr>
          <a:xfrm>
            <a:off x="1712143" y="4604088"/>
            <a:ext cx="4343400" cy="515113"/>
          </a:xfrm>
          <a:prstGeom prst="rect">
            <a:avLst/>
          </a:prstGeom>
        </p:spPr>
        <p:txBody>
          <a:bodyPr>
            <a:norm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r">
              <a:buNone/>
            </a:pPr>
            <a:r>
              <a:rPr lang="de-DE" sz="2400" kern="0" dirty="0">
                <a:solidFill>
                  <a:schemeClr val="accent6">
                    <a:lumMod val="50000"/>
                    <a:lumOff val="50000"/>
                  </a:schemeClr>
                </a:solidFill>
                <a:latin typeface="Arial" charset="0"/>
              </a:rPr>
              <a:t>Pennsylvania, USA</a:t>
            </a:r>
            <a:endParaRPr lang="de-DE" sz="2400" kern="0" dirty="0">
              <a:solidFill>
                <a:schemeClr val="accent6">
                  <a:lumMod val="50000"/>
                  <a:lumOff val="50000"/>
                </a:schemeClr>
              </a:solidFill>
              <a:latin typeface="Arial" charset="0"/>
              <a:ea typeface="Arial" charset="0"/>
              <a:cs typeface="Arial" charset="0"/>
            </a:endParaRPr>
          </a:p>
        </p:txBody>
      </p:sp>
      <p:sp>
        <p:nvSpPr>
          <p:cNvPr id="8"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9600" b="1" kern="0" dirty="0">
                <a:solidFill>
                  <a:schemeClr val="tx2"/>
                </a:solidFill>
              </a:rPr>
              <a:t>1957</a:t>
            </a:r>
          </a:p>
        </p:txBody>
      </p:sp>
      <p:sp>
        <p:nvSpPr>
          <p:cNvPr id="9" name="Title 1"/>
          <p:cNvSpPr txBox="1">
            <a:spLocks/>
          </p:cNvSpPr>
          <p:nvPr/>
        </p:nvSpPr>
        <p:spPr>
          <a:xfrm>
            <a:off x="2819400" y="5791200"/>
            <a:ext cx="8917757" cy="91440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4400" b="1" kern="0" dirty="0">
                <a:solidFill>
                  <a:srgbClr val="10233F"/>
                </a:solidFill>
                <a:latin typeface="Arial" charset="0"/>
              </a:rPr>
              <a:t>L</a:t>
            </a:r>
            <a:r>
              <a:rPr lang="de-DE" sz="3600" b="1" kern="0" dirty="0">
                <a:solidFill>
                  <a:srgbClr val="10233F"/>
                </a:solidFill>
                <a:latin typeface="Arial" charset="0"/>
              </a:rPr>
              <a:t>eadership, </a:t>
            </a:r>
            <a:r>
              <a:rPr lang="de-DE" sz="4400" b="1" kern="0" dirty="0">
                <a:solidFill>
                  <a:srgbClr val="10233F"/>
                </a:solidFill>
                <a:latin typeface="Arial" charset="0"/>
              </a:rPr>
              <a:t>E</a:t>
            </a:r>
            <a:r>
              <a:rPr lang="de-DE" sz="3600" b="1" kern="0" dirty="0">
                <a:solidFill>
                  <a:srgbClr val="10233F"/>
                </a:solidFill>
                <a:latin typeface="Arial" charset="0"/>
              </a:rPr>
              <a:t>xperience, </a:t>
            </a:r>
            <a:r>
              <a:rPr lang="de-DE" sz="4400" b="1" kern="0" dirty="0">
                <a:solidFill>
                  <a:srgbClr val="10233F"/>
                </a:solidFill>
                <a:latin typeface="Arial" charset="0"/>
              </a:rPr>
              <a:t>O</a:t>
            </a:r>
            <a:r>
              <a:rPr lang="de-DE" sz="3600" b="1" kern="0" dirty="0">
                <a:solidFill>
                  <a:srgbClr val="10233F"/>
                </a:solidFill>
                <a:latin typeface="Arial" charset="0"/>
              </a:rPr>
              <a:t>pportunity </a:t>
            </a:r>
            <a:endParaRPr lang="de-DE" sz="3600" b="1" kern="0" dirty="0">
              <a:solidFill>
                <a:srgbClr val="10233F"/>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9434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de-DE" sz="4800" b="1" kern="0" dirty="0">
                <a:solidFill>
                  <a:srgbClr val="FFFFFF"/>
                </a:solidFill>
                <a:latin typeface="Arial" charset="0"/>
              </a:rPr>
              <a:t>Leo-Clubstruktur</a:t>
            </a:r>
            <a:endParaRPr lang="de-DE" sz="4800" b="1" kern="0" dirty="0">
              <a:solidFill>
                <a:srgbClr val="FFFFFF"/>
              </a:solidFill>
              <a:latin typeface="Arial" charset="0"/>
              <a:ea typeface="Arial" charset="0"/>
              <a:cs typeface="Arial" charset="0"/>
            </a:endParaRPr>
          </a:p>
        </p:txBody>
      </p:sp>
      <p:graphicFrame>
        <p:nvGraphicFramePr>
          <p:cNvPr id="6" name="Diagram 5"/>
          <p:cNvGraphicFramePr/>
          <p:nvPr>
            <p:extLst>
              <p:ext uri="{D42A27DB-BD31-4B8C-83A1-F6EECF244321}">
                <p14:modId xmlns:p14="http://schemas.microsoft.com/office/powerpoint/2010/main" val="903900203"/>
              </p:ext>
            </p:extLst>
          </p:nvPr>
        </p:nvGraphicFramePr>
        <p:xfrm>
          <a:off x="0" y="1656046"/>
          <a:ext cx="7772400" cy="4973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2394018747"/>
              </p:ext>
            </p:extLst>
          </p:nvPr>
        </p:nvGraphicFramePr>
        <p:xfrm>
          <a:off x="8030344" y="2057400"/>
          <a:ext cx="3780656" cy="36075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2037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038600" y="4765158"/>
            <a:ext cx="8153400" cy="1711842"/>
          </a:xfrm>
        </p:spPr>
        <p:txBody>
          <a:bodyPr/>
          <a:lstStyle/>
          <a:p>
            <a:r>
              <a:rPr lang="de-DE" dirty="0"/>
              <a:t>Gegründet im Jahr </a:t>
            </a:r>
            <a:r>
              <a:rPr lang="de-DE" sz="11500" dirty="0"/>
              <a:t>1968</a:t>
            </a:r>
            <a:endParaRPr lang="de-DE" sz="71400" dirty="0">
              <a:solidFill>
                <a:schemeClr val="tx2"/>
              </a:solidFill>
            </a:endParaRP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68306"/>
          <a:stretch/>
        </p:blipFill>
        <p:spPr>
          <a:xfrm>
            <a:off x="4358471" y="1897380"/>
            <a:ext cx="6766729" cy="1767840"/>
          </a:xfrm>
        </p:spPr>
      </p:pic>
      <p:sp>
        <p:nvSpPr>
          <p:cNvPr id="7" name="Rectangle 6">
            <a:extLst>
              <a:ext uri="{FF2B5EF4-FFF2-40B4-BE49-F238E27FC236}">
                <a16:creationId xmlns:a16="http://schemas.microsoft.com/office/drawing/2014/main" id="{264AC52A-A74C-9E49-9A64-1F15F58985E4}"/>
              </a:ext>
            </a:extLst>
          </p:cNvPr>
          <p:cNvSpPr/>
          <p:nvPr/>
        </p:nvSpPr>
        <p:spPr>
          <a:xfrm>
            <a:off x="8382000" y="6400800"/>
            <a:ext cx="18288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Picture Placeholder 8"/>
          <p:cNvPicPr>
            <a:picLocks noChangeAspect="1"/>
          </p:cNvPicPr>
          <p:nvPr/>
        </p:nvPicPr>
        <p:blipFill rotWithShape="1">
          <a:blip r:embed="rId4">
            <a:extLst>
              <a:ext uri="{28A0092B-C50C-407E-A947-70E740481C1C}">
                <a14:useLocalDpi xmlns:a14="http://schemas.microsoft.com/office/drawing/2010/main" val="0"/>
              </a:ext>
            </a:extLst>
          </a:blip>
          <a:srcRect l="22522" r="25677" b="38524"/>
          <a:stretch/>
        </p:blipFill>
        <p:spPr>
          <a:xfrm>
            <a:off x="518329" y="1066800"/>
            <a:ext cx="3672671" cy="3429000"/>
          </a:xfrm>
          <a:prstGeom prst="rect">
            <a:avLst/>
          </a:prstGeom>
        </p:spPr>
      </p:pic>
    </p:spTree>
    <p:custDataLst>
      <p:tags r:id="rId1"/>
    </p:custDataLst>
    <p:extLst>
      <p:ext uri="{BB962C8B-B14F-4D97-AF65-F5344CB8AC3E}">
        <p14:creationId xmlns:p14="http://schemas.microsoft.com/office/powerpoint/2010/main" val="1781424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UE PAGE NUMBER" val="50mJtd3I"/>
  <p:tag name="ARTICULATE_DESIGN_ID_WHITE PAGE NUMBER" val="YQ7WZXVN"/>
  <p:tag name="ARTICULATE_SLIDE_THUMBNAIL_REFRESH" val="1"/>
  <p:tag name="ARTICULATE_DESIGN_ID_NO PAGE NUMBER" val="HEnIoBaD"/>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06A8C181-E056-415E-9B59-40F04FA43837}">
  <ds:schemaRefs>
    <ds:schemaRef ds:uri="http://www.w3.org/XML/1998/namespace"/>
    <ds:schemaRef ds:uri="http://purl.org/dc/term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a7495015-d16d-4dd1-a72f-488cd8119f34"/>
    <ds:schemaRef ds:uri="http://purl.org/dc/dcmitype/"/>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366</TotalTime>
  <Words>4169</Words>
  <Application>Microsoft Office PowerPoint</Application>
  <PresentationFormat>Widescreen</PresentationFormat>
  <Paragraphs>349</Paragraphs>
  <Slides>40</Slides>
  <Notes>40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40</vt:i4>
      </vt:variant>
    </vt:vector>
  </HeadingPairs>
  <TitlesOfParts>
    <vt:vector size="55" baseType="lpstr">
      <vt:lpstr>Arial</vt:lpstr>
      <vt:lpstr>Arial Hebrew Scholar</vt:lpstr>
      <vt:lpstr>Calibri</vt:lpstr>
      <vt:lpstr>Helvetica</vt:lpstr>
      <vt:lpstr>Helvetica Neue</vt:lpstr>
      <vt:lpstr>Lato</vt:lpstr>
      <vt:lpstr>Open sans</vt:lpstr>
      <vt:lpstr>Segoe UI</vt:lpstr>
      <vt:lpstr>Segoe UI Light</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Underwood, Kerry</cp:lastModifiedBy>
  <cp:revision>1332</cp:revision>
  <cp:lastPrinted>2017-06-29T03:55:04Z</cp:lastPrinted>
  <dcterms:created xsi:type="dcterms:W3CDTF">2016-11-15T15:12:50Z</dcterms:created>
  <dcterms:modified xsi:type="dcterms:W3CDTF">2023-05-17T15:03:35Z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ArticulateGUID">
    <vt:lpwstr>D44EA522-0125-4529-987A-1B7E96B11BEC</vt:lpwstr>
  </property>
  <property fmtid="{D5CDD505-2E9C-101B-9397-08002B2CF9AE}" pid="6" name="ArticulatePath">
    <vt:lpwstr>All About Lions</vt:lpwstr>
  </property>
</Properties>
</file>